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5"/>
  </p:notesMasterIdLst>
  <p:sldIdLst>
    <p:sldId id="291" r:id="rId2"/>
    <p:sldId id="290" r:id="rId3"/>
    <p:sldId id="287" r:id="rId4"/>
    <p:sldId id="259" r:id="rId5"/>
    <p:sldId id="260" r:id="rId6"/>
    <p:sldId id="288" r:id="rId7"/>
    <p:sldId id="261" r:id="rId8"/>
    <p:sldId id="293" r:id="rId9"/>
    <p:sldId id="292" r:id="rId10"/>
    <p:sldId id="289" r:id="rId11"/>
    <p:sldId id="294" r:id="rId12"/>
    <p:sldId id="296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7" r:id="rId24"/>
    <p:sldId id="277" r:id="rId25"/>
    <p:sldId id="278" r:id="rId26"/>
    <p:sldId id="299" r:id="rId27"/>
    <p:sldId id="29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CHAITANYA UNGUTURI" initials="SCU" lastIdx="1" clrIdx="0">
    <p:extLst>
      <p:ext uri="{19B8F6BF-5375-455C-9EA6-DF929625EA0E}">
        <p15:presenceInfo xmlns:p15="http://schemas.microsoft.com/office/powerpoint/2012/main" userId="c72a7b05271260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20.7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10.02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2.1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69 1960 0 0,'7'3'8662'0'0,"23"27"-7494"0"0,-27-25-1081 0 0,14 19 489 0 0,20 39 0 0 0,-33-54-418 0 0,0-1 0 0 0,-1 1 0 0 0,0 0 0 0 0,0 1 0 0 0,-1-1-1 0 0,0 0 1 0 0,-1 1 0 0 0,1 14 0 0 0,-2-23-39 0 0,-3 18 303 0 0,3-18-402 0 0,-1 0 0 0 0,1 0 0 0 0,-1-1 0 0 0,1 1-1 0 0,-1 0 1 0 0,1 0 0 0 0,-1 0 0 0 0,0 0 0 0 0,0-1 0 0 0,1 1-1 0 0,-1 0 1 0 0,0 0 0 0 0,0-1 0 0 0,0 1 0 0 0,0-1-1 0 0,0 1 1 0 0,0-1 0 0 0,0 1 0 0 0,0-1 0 0 0,0 0 0 0 0,0 1-1 0 0,0-1 1 0 0,0 0 0 0 0,0 0 0 0 0,0 0 0 0 0,0 0-1 0 0,0 0 1 0 0,0 0 0 0 0,0 0 0 0 0,0 0 0 0 0,0 0 0 0 0,0 0-1 0 0,0 0 1 0 0,0-1 0 0 0,-1 0 0 0 0,0 0-22 0 0,1 0 0 0 0,0 0 0 0 0,0-1-1 0 0,0 1 1 0 0,0 0 0 0 0,1-1 0 0 0,-1 1 0 0 0,0-1 0 0 0,0 1 0 0 0,1-1 0 0 0,-1 0 0 0 0,1 1-1 0 0,0-1 1 0 0,-1 1 0 0 0,1-1 0 0 0,0 0 0 0 0,0 1 0 0 0,0-1 0 0 0,0 0 0 0 0,0 0 0 0 0,0 1 0 0 0,1-1-1 0 0,-1 1 1 0 0,0-1 0 0 0,1-1 0 0 0,3-12-434 0 0,0 1 0 0 0,1 0 0 0 0,1 0 0 0 0,0 1 0 0 0,1-1 0 0 0,0 1 1 0 0,1 1-1 0 0,0-1 0 0 0,1 1 0 0 0,11-11 0 0 0,-3 6-751 0 0,1 0 1 0 0,1 1-1 0 0,0 1 1 0 0,1 1-1 0 0,32-17 1 0 0,-20 15-26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8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68 139 2452 0 0,'-7'-3'6873'0'0,"26"10"-5002"0"0,-6-2-1719 0 0,0 0 0 0 0,0-1 0 0 0,0-1 0 0 0,0 0 1 0 0,0-1-1 0 0,1-1 0 0 0,18 1 0 0 0,-30-2-156 0 0,-1-1 0 0 0,0 1 0 0 0,0-1 0 0 0,1 1 0 0 0,-1-1-1 0 0,0 1 1 0 0,0-1 0 0 0,0 0 0 0 0,1 1 0 0 0,-1-1 0 0 0,0 0 0 0 0,0 0 0 0 0,0 0-1 0 0,0 0 1 0 0,1-2 0 0 0,0 1-11 0 0,-1 1 8 0 0,1 0-1 0 0,-1 0 0 0 0,0-1 0 0 0,1 1 0 0 0,-1-1 0 0 0,0 1 1 0 0,0-1-1 0 0,0 1 0 0 0,0-1 0 0 0,0 0 0 0 0,0 1 0 0 0,-1-1 1 0 0,1 0-1 0 0,0 0 0 0 0,-1 1 0 0 0,0-1 0 0 0,1 0 0 0 0,-1 0 1 0 0,0 0-1 0 0,0 0 0 0 0,0 1 0 0 0,0-1 0 0 0,0 0 0 0 0,-1-2 1 0 0,0-2 8 0 0,-1-1 0 0 0,0 1 0 0 0,-1 0 1 0 0,1-1-1 0 0,-5-5 0 0 0,1 0 32 0 0,4 8 13 0 0,-1 0 0 0 0,-1 0-1 0 0,1 0 1 0 0,-1 1 0 0 0,1-1-1 0 0,-1 1 1 0 0,0 0 0 0 0,0 0 0 0 0,0 0-1 0 0,-1 0 1 0 0,1 1 0 0 0,-1-1 0 0 0,0 1-1 0 0,1 1 1 0 0,-1-1 0 0 0,0 1-1 0 0,0-1 1 0 0,0 1 0 0 0,0 1 0 0 0,0-1-1 0 0,0 1 1 0 0,0 0 0 0 0,0 0 0 0 0,0 0-1 0 0,0 1 1 0 0,0 0 0 0 0,0 0 0 0 0,-5 1-1 0 0,4 1-8 0 0,1-1 0 0 0,0 1-1 0 0,0 0 1 0 0,0 0 0 0 0,0 1-1 0 0,0-1 1 0 0,1 1 0 0 0,-1 0-1 0 0,1 0 1 0 0,0 1 0 0 0,1-1-1 0 0,-1 1 1 0 0,1 0 0 0 0,0 0-1 0 0,0 0 1 0 0,0 0 0 0 0,1 1-1 0 0,-1-1 1 0 0,2 1 0 0 0,-1-1-1 0 0,0 1 1 0 0,1 0 0 0 0,0 0-1 0 0,0 0 1 0 0,1 0 0 0 0,0-1-1 0 0,0 1 1 0 0,0 0 0 0 0,1 0-1 0 0,0 0 1 0 0,1 7 0 0 0,3 1 11 0 0,0 0 1 0 0,1 0-1 0 0,11 18 1 0 0,-13-25-113 0 0,1 0 0 0 0,-1-1-1 0 0,1 1 1 0 0,1-1 0 0 0,-1 0 0 0 0,1-1-1 0 0,0 1 1 0 0,0-1 0 0 0,8 5 0 0 0,35 13-2175 0 0,-40-20 757 0 0,1-1-1 0 0,0 0 1 0 0,1 0 0 0 0,-1-1-1 0 0,19 0 1 0 0,-6-1 342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2 860 0 0,'-11'-1'6542'0'0,"11"1"-6414"0"0,-9 21 2567 0 0,1 22-1307 0 0,8 68 1114 0 0,0-106-2433 0 0,1 0-1 0 0,-1 0 0 0 0,1 0 1 0 0,0 0-1 0 0,0-1 0 0 0,4 10 1 0 0,5 24 318 0 0,-4-4 515 0 0,-6-32-773 0 0,1 4 448 0 0,1 5 140 0 0,0-11-480 0 0,1-6-161 0 0,15-59 271 0 0,-12 38-232 0 0,2-1-1 0 0,12-28 1 0 0,-17 49-104 0 0,0 1 0 0 0,1-1 0 0 0,-1 0 0 0 0,2 1 0 0 0,-1 0 0 0 0,1-1 0 0 0,0 2 0 0 0,0-1 0 0 0,0 1 0 0 0,1 0 0 0 0,0 0 0 0 0,10-6 0 0 0,-14 9 6 0 0,1 1 0 0 0,0 0 0 0 0,0 0 0 0 0,0 0 0 0 0,0 0 0 0 0,0 1 0 0 0,0-1 1 0 0,0 1-1 0 0,4 0 0 0 0,-6 0 32 0 0,22 3 21 0 0,-12 1-93 0 0,-1 1 0 0 0,1 0 0 0 0,-1 0 0 0 0,0 1 0 0 0,0 1 0 0 0,-1-1-1 0 0,0 1 1 0 0,14 14 0 0 0,-18-15 1 0 0,0-1-1 0 0,0 1 0 0 0,-1-1 1 0 0,0 1-1 0 0,0 1 0 0 0,-1-1 1 0 0,1 0-1 0 0,-2 1 0 0 0,1 0 0 0 0,0 0 1 0 0,-1 0-1 0 0,-1 0 0 0 0,1 0 1 0 0,-1 0-1 0 0,1 11 0 0 0,-2-17 216 0 0,1 28 1979 0 0,0-29-2143 0 0,0 0 0 0 0,-1 0 0 0 0,1 0 0 0 0,0 0 1 0 0,0 0-1 0 0,-1 0 0 0 0,1 0 0 0 0,0 0 1 0 0,0-1-1 0 0,-1 1 0 0 0,1 0 0 0 0,0-1 1 0 0,0 1-1 0 0,-1 0 0 0 0,1-1 0 0 0,0 1 0 0 0,-1-1 1 0 0,1 1-1 0 0,0-1 0 0 0,-1 1 0 0 0,1-1 1 0 0,-1 1-1 0 0,1-1 0 0 0,-1 0 0 0 0,1 1 1 0 0,-1-1-1 0 0,0 0 0 0 0,1 1 0 0 0,-1-2 0 0 0,23-32 185 0 0,-13 19-98 0 0,11-14-18 0 0,46-50 0 0 0,-61 72-181 0 0,1 1 0 0 0,0 0 0 0 0,0 0 0 0 0,1 1 0 0 0,-1-1-1 0 0,1 2 1 0 0,0-1 0 0 0,1 1 0 0 0,-1 0 0 0 0,1 1 0 0 0,0 0 0 0 0,15-3 0 0 0,-22 5 37 0 0,0 2-56 0 0,1 0 86 0 0,-1-1-1 0 0,0 1 1 0 0,1 0-1 0 0,-1 0 1 0 0,1 0-1 0 0,-1 0 0 0 0,0 0 1 0 0,0 1-1 0 0,0-1 1 0 0,0 1-1 0 0,0 0 1 0 0,0-1-1 0 0,0 1 1 0 0,0 0-1 0 0,-1 0 1 0 0,1 0-1 0 0,-1 0 0 0 0,1 0 1 0 0,-1 1-1 0 0,0-1 1 0 0,0 0-1 0 0,0 1 1 0 0,0-1-1 0 0,1 5 1 0 0,2 5-350 0 0,0 1 1 0 0,-1 0-1 0 0,2 20 1 0 0,-3-21-127 0 0,8 43-4928 0 0,-9-51 5034 0 0,1 0 1 0 0,0-1-1 0 0,0 1 1 0 0,0 0-1 0 0,0-1 1 0 0,1 1-1 0 0,-1-1 1 0 0,1 0-1 0 0,0 0 1 0 0,0 0-1 0 0,5 4 0 0 0,4 1-240 0 0,1-1-1 0 0,0 0 0 0 0,0-1 1 0 0,1 0-1 0 0,0-1 0 0 0,0 0 0 0 0,18 2 1 0 0,9 3-482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9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42 2984 0 0,'-6'-23'3715'0'0,"1"5"1425"0"0,4 19-4995 0 0,0-1 0 0 0,1 1-1 0 0,-1 0 1 0 0,1 0-1 0 0,-1 0 1 0 0,0 0 0 0 0,1 0-1 0 0,0 0 1 0 0,-1 1 0 0 0,1-1-1 0 0,-1 0 1 0 0,1 0 0 0 0,0 0-1 0 0,0 0 1 0 0,0 0-1 0 0,0 1 1 0 0,0 1 0 0 0,-23 100-1215 0 0,18-78-2457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66 2136 0 0,'-5'-66'5730'0'0,"8"68"-6031"0"0,0 0-1 0 0,-1 0 1 0 0,1 1-1 0 0,-1-1 1 0 0,1 1-1 0 0,-1-1 1 0 0,0 1 0 0 0,3 4-1 0 0,16 35-2040 0 0,-4-17 1163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9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60 115 1184 0 0,'-13'37'7797'0'0,"-4"8"-4505"0"0,-6 47-702 0 0,21-83-1956 0 0,-2 19 2463 0 0,4-28-3081 0 0,0 0-1 0 0,0 0 1 0 0,0 0 0 0 0,0 0-1 0 0,0 0 1 0 0,0 0-1 0 0,0 1 1 0 0,0-1 0 0 0,0 0-1 0 0,0 0 1 0 0,0 0 0 0 0,0 0-1 0 0,0 0 1 0 0,0 0 0 0 0,0 0-1 0 0,0 0 1 0 0,0 0-1 0 0,0 0 1 0 0,0 0 0 0 0,1 0-1 0 0,-1 1 1 0 0,0-1 0 0 0,0 0-1 0 0,0 0 1 0 0,0 0 0 0 0,0 0-1 0 0,0 0 1 0 0,0 0-1 0 0,0 0 1 0 0,0 0 0 0 0,0 0-1 0 0,0 0 1 0 0,0 0 0 0 0,1 0-1 0 0,-1 0 1 0 0,0 0 0 0 0,0 0-1 0 0,0 0 1 0 0,0 0-1 0 0,0 0 1 0 0,0 0 0 0 0,0 0-1 0 0,0 0 1 0 0,0 0 0 0 0,0 0-1 0 0,1 0 1 0 0,-1 0 0 0 0,0 0-1 0 0,0 0 1 0 0,0 0-1 0 0,0 0 1 0 0,0 0 0 0 0,0 0-1 0 0,0 0 1 0 0,0-1 0 0 0,0 1-1 0 0,0 0 1 0 0,0 0 0 0 0,0 0-1 0 0,0 0 1 0 0,1 0-1 0 0,-1 0 1 0 0,0 0 0 0 0,0 0-1 0 0,0 0 1 0 0,0 0 0 0 0,0-1-1 0 0,11-14 39 0 0,20-38 338 0 0,67-102 144 0 0,-84 136-546 0 0,-5 6-6 0 0,0 1-1 0 0,15-15 1 0 0,-20 23 12 0 0,-1 1-1 0 0,1 0 1 0 0,-1 0 0 0 0,1 1 0 0 0,0-1-1 0 0,0 1 1 0 0,0 0 0 0 0,0 0 0 0 0,1 0-1 0 0,-1 1 1 0 0,1-1 0 0 0,5 0 0 0 0,-9 2-12 0 0,14 3-10 0 0,-8 0-20 0 0,0 0 0 0 0,-1 1 0 0 0,0 0 0 0 0,0 1 1 0 0,0-1-1 0 0,0 1 0 0 0,-1 0 0 0 0,0 1 0 0 0,0-1 0 0 0,0 1 0 0 0,0 0 0 0 0,-1 0 0 0 0,0 1 0 0 0,-1-1 0 0 0,1 1 0 0 0,-1 0 0 0 0,-1 0 0 0 0,1 0 0 0 0,-1 0 0 0 0,2 14 0 0 0,1 1-1065 0 0,-2 1 0 0 0,1 23 0 0 0,-2 41-5698 0 0,-2-77 5570 0 0,1 2 847 0 0,1-1 1 0 0,0 1-1 0 0,1-1 1 0 0,0 0-1 0 0,0 1 0 0 0,2-1 1 0 0,-1-1-1 0 0,1 1 1 0 0,1-1-1 0 0,8 13 1 0 0,-5-8-271 0 0,8 15-410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45 2440 0 0,'0'-3'747'0'0,"0"-12"2617"0"0,0 10-3051 0 0,1 4-301 0 0,-1 1 0 0 0,0-1-1 0 0,0 1 1 0 0,0-1 0 0 0,1 0 0 0 0,-1 1 0 0 0,0-1 0 0 0,0 1-1 0 0,0-1 1 0 0,0 0 0 0 0,0 1 0 0 0,0-1 0 0 0,0 0 0 0 0,0 1-1 0 0,0-1 1 0 0,-1 1 0 0 0,1-1 0 0 0,0 0 0 0 0,0 1 0 0 0,0-1-1 0 0,-1 1 1 0 0,1-1 0 0 0,0 0 0 0 0,-1 1 0 0 0,1-1 0 0 0,0 1-1 0 0,-1-1 1 0 0,1 1 0 0 0,-1 0 0 0 0,1-1 0 0 0,-1 1 0 0 0,1-1-1 0 0,-1 1 1 0 0,1 0 0 0 0,-1-1 0 0 0,1 1 0 0 0,-1 0 0 0 0,0 0-1 0 0,1-1 1 0 0,-2 1 0 0 0,-32 7 422 0 0,26-4-397 0 0,-12 5 70 0 0,1 1 1 0 0,0 1-1 0 0,0 0 1 0 0,1 2-1 0 0,1 0 1 0 0,0 1-1 0 0,-20 19 1 0 0,19-17-11 0 0,10-8-61 0 0,0 1-1 0 0,0 0 1 0 0,1 1-1 0 0,0-1 1 0 0,1 2-1 0 0,0-1 1 0 0,0 0-1 0 0,1 1 1 0 0,0 0-1 0 0,1 1 1 0 0,0-1-1 0 0,1 1 1 0 0,0-1-1 0 0,0 1 1 0 0,1 0-1 0 0,1 0 1 0 0,-1 20-1 0 0,2-29 79 0 0,0-2-110 0 0,0 0-1 0 0,-1 1 0 0 0,1-1 1 0 0,0 0-1 0 0,0 1 0 0 0,0-1 1 0 0,0 0-1 0 0,0 1 0 0 0,0-1 1 0 0,0 0-1 0 0,0 1 0 0 0,0-1 1 0 0,0 1-1 0 0,0-1 0 0 0,0 0 1 0 0,0 1-1 0 0,1-1 0 0 0,-1 0 1 0 0,0 1-1 0 0,0-1 0 0 0,0 0 1 0 0,0 1-1 0 0,1-1 0 0 0,-1 0 1 0 0,0 0-1 0 0,0 1 0 0 0,0-1 1 0 0,1 0-1 0 0,-1 0 0 0 0,0 1 1 0 0,1-1-1 0 0,1 1-2 0 0,-1 0 0 0 0,1 0 1 0 0,-1-1-1 0 0,1 1 0 0 0,0 0 0 0 0,0-1 1 0 0,-1 1-1 0 0,1-1 0 0 0,0 0 0 0 0,0 1 1 0 0,-1-1-1 0 0,1 0 0 0 0,0 0 0 0 0,0 0 1 0 0,0-1-1 0 0,-1 1 0 0 0,1 0 0 0 0,0-1 1 0 0,0 1-1 0 0,-1-1 0 0 0,1 1 0 0 0,0-1 1 0 0,-1 0-1 0 0,1 0 0 0 0,0 0 0 0 0,-1 0 1 0 0,1 0-1 0 0,-1 0 0 0 0,0 0 0 0 0,2-2 1 0 0,18-13 44 0 0,0-1 1 0 0,-2-1-1 0 0,0 0 1 0 0,-1-2-1 0 0,-1 0 1 0 0,-1-1 0 0 0,27-45-1 0 0,-36 52 35 0 0,-5 9-5 0 0,0 1-1 0 0,0-1 1 0 0,1 1 0 0 0,0-1-1 0 0,-1 1 1 0 0,1 0 0 0 0,1 0-1 0 0,-1 0 1 0 0,7-5 346 0 0,-7 11-302 0 0,5 9-51 0 0,0 0 0 0 0,-1 1 0 0 0,0 0 0 0 0,0 0 0 0 0,-2 0 0 0 0,1 1 0 0 0,-2 0 1 0 0,6 22-1 0 0,-4-14-38 0 0,1 0 1 0 0,16 31-1 0 0,-18-43-188 0 0,1 0 1 0 0,0 0-1 0 0,1-1 0 0 0,0 0 0 0 0,12 10 0 0 0,-15-13-543 0 0,1-1-1 0 0,0 0 1 0 0,1 0 0 0 0,-1-1 0 0 0,1 1 0 0 0,-1-1 0 0 0,1 0-1 0 0,0-1 1 0 0,0 1 0 0 0,9 1 0 0 0,-5-3-401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1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23 2240 0 0,'-2'-2'159'0'0,"1"0"-1"0"0,0 1 0 0 0,-1-1 0 0 0,1 0 1 0 0,-1 1-1 0 0,0 0 0 0 0,1-1 1 0 0,-1 1-1 0 0,0 0 0 0 0,0 0 1 0 0,0 0-1 0 0,0 0 0 0 0,0 0 1 0 0,0 0-1 0 0,0 0 0 0 0,0 1 1 0 0,0-1-1 0 0,0 1 0 0 0,-1 0 0 0 0,1-1 1 0 0,0 1-1 0 0,0 0 0 0 0,0 0 1 0 0,-1 0-1 0 0,1 1 0 0 0,0-1 1 0 0,0 1-1 0 0,0-1 0 0 0,0 1 1 0 0,-3 1-1 0 0,-10 2 26 0 0,1 1 1 0 0,0 1-1 0 0,-15 7 1 0 0,25-11-62 0 0,-4 2-13 0 0,1 0 0 0 0,0 1 0 0 0,0-1-1 0 0,0 1 1 0 0,0 1 0 0 0,-9 9 0 0 0,13-11-48 0 0,0-1 0 0 0,0 1-1 0 0,1-1 1 0 0,-1 1 0 0 0,1 0-1 0 0,0 0 1 0 0,0 0 0 0 0,1 0-1 0 0,-1 0 1 0 0,1 1 0 0 0,0-1-1 0 0,0 0 1 0 0,0 1 0 0 0,1-1-1 0 0,-1 5 1 0 0,2-5-41 0 0,0 0 0 0 0,0 0 0 0 0,0 0 0 0 0,1-1-1 0 0,-1 1 1 0 0,1 0 0 0 0,0-1 0 0 0,0 1 0 0 0,0-1 0 0 0,0 0 0 0 0,1 0 0 0 0,-1 0 0 0 0,1 0 0 0 0,4 4-1 0 0,52 42 171 0 0,-45-38-135 0 0,27 27 117 0 0,-39-36-115 0 0,0 1 0 0 0,0-1 0 0 0,0 1 0 0 0,0 0 0 0 0,-1 0 0 0 0,1 0 0 0 0,-1 0 1 0 0,1 0-1 0 0,-1 0 0 0 0,0 0 0 0 0,-1 0 0 0 0,1 0 0 0 0,0 0 0 0 0,-1 4 0 0 0,-3 0 72 0 0,-2 0-97 0 0,-1 0 0 0 0,0 0 0 0 0,0 0 0 0 0,0-1 0 0 0,-1 0 0 0 0,0 0-1 0 0,0-1 1 0 0,0 0 0 0 0,-1 0 0 0 0,0-1 0 0 0,0 0 0 0 0,0 0 0 0 0,-10 3 0 0 0,0-1-47 0 0,0-2 0 0 0,-1 0 0 0 0,1-1 0 0 0,-1 0 0 0 0,-32-1 0 0 0,49-2-32 0 0,-1 0 0 0 0,1-1 0 0 0,0 1 0 0 0,0 0 0 0 0,0-1 0 0 0,0 0 0 0 0,1 1 0 0 0,-1-1-1 0 0,0 0 1 0 0,0 0 0 0 0,0 0 0 0 0,0 0 0 0 0,1 0 0 0 0,-1 0 0 0 0,1-1 0 0 0,-1 1 0 0 0,1 0-1 0 0,-1-1 1 0 0,1 0 0 0 0,0 1 0 0 0,0-1 0 0 0,-1 0 0 0 0,1 1 0 0 0,0-1 0 0 0,0-3 0 0 0,0 4-54 0 0,1 0 1 0 0,0 0 0 0 0,0 0-1 0 0,0 0 1 0 0,1 0 0 0 0,-1 0 0 0 0,0 0-1 0 0,0 0 1 0 0,0 1 0 0 0,1-1-1 0 0,-1 0 1 0 0,1 0 0 0 0,-1 0 0 0 0,0 0-1 0 0,1 0 1 0 0,0 0 0 0 0,-1 0-1 0 0,1 1 1 0 0,-1-1 0 0 0,1 0-1 0 0,1-1 1 0 0,19-14-1173 0 0,-16 13 804 0 0,9-7-762 0 0,1 0 0 0 0,27-12 0 0 0,-9 9 23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1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10 1492 0 0,'0'-1'136'0'0,"0"1"1"0"0,-1-1-1 0 0,1 1 0 0 0,0-1 1 0 0,-1 1-1 0 0,1-1 0 0 0,-1 0 0 0 0,1 1 1 0 0,-1 0-1 0 0,1-1 0 0 0,-1 1 1 0 0,1-1-1 0 0,-1 1 0 0 0,1-1 0 0 0,-1 1 1 0 0,1 0-1 0 0,-1-1 0 0 0,0 1 1 0 0,1 0-1 0 0,-1 0 0 0 0,0 0 0 0 0,1-1 1 0 0,-1 1-1 0 0,0 0 0 0 0,1 0 1 0 0,-1 0-1 0 0,0 0 0 0 0,1 0 0 0 0,-1 0 1 0 0,0 0-1 0 0,1 0 0 0 0,-2 1 0 0 0,-27 2 564 0 0,25-2-428 0 0,-14 1 148 0 0,-1 1 1 0 0,1 1 0 0 0,0 1 0 0 0,0 0 0 0 0,-31 16 0 0 0,36-16-235 0 0,1 2 0 0 0,0 0 0 0 0,0 0 0 0 0,1 1 0 0 0,0 1 0 0 0,0 0 0 0 0,1 0 0 0 0,-13 16 0 0 0,21-23-155 0 0,0 1-1 0 0,0 0 1 0 0,0-1 0 0 0,0 1 0 0 0,0 0 0 0 0,1 0 0 0 0,-1 1-1 0 0,1-1 1 0 0,0 0 0 0 0,0 0 0 0 0,0 1 0 0 0,0-1 0 0 0,1 0-1 0 0,-1 1 1 0 0,1-1 0 0 0,0 1 0 0 0,0-1 0 0 0,0 0 0 0 0,0 1-1 0 0,1-1 1 0 0,-1 1 0 0 0,1-1 0 0 0,0 0 0 0 0,0 0 0 0 0,0 1-1 0 0,1-1 1 0 0,-1 0 0 0 0,1 0 0 0 0,0 0 0 0 0,-1 0 0 0 0,4 3-1 0 0,1 0-85 0 0,-1 0-1 0 0,1-1 1 0 0,0 0-1 0 0,0 0 0 0 0,0-1 1 0 0,1 0-1 0 0,0 0 1 0 0,0 0-1 0 0,0-1 1 0 0,0 0-1 0 0,0 0 0 0 0,16 3 1 0 0,-8-2-575 0 0,0-1 0 0 0,1-1 0 0 0,-1 0 0 0 0,1-1 0 0 0,0-1 0 0 0,-1-1 0 0 0,1 0 0 0 0,0-1 1 0 0,-1 0-1 0 0,1-1 0 0 0,-1-1 0 0 0,16-6 0 0 0,-9-1-469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91 2440 0 0,'-14'-26'3319'0'0,"13"26"-3272"0"0,1 0-1 0 0,0-1 1 0 0,0 1-1 0 0,0-1 1 0 0,-1 1-1 0 0,1-1 1 0 0,0 1-1 0 0,0-1 1 0 0,-1 1-1 0 0,1 0 1 0 0,0-1-1 0 0,-1 1 1 0 0,1-1-1 0 0,-1 1 1 0 0,1 0-1 0 0,0 0 1 0 0,-1-1-1 0 0,1 1 1 0 0,-1 0-1 0 0,1 0 1 0 0,-1-1-1 0 0,1 1 1 0 0,-1 0-1 0 0,1 0 1 0 0,-1 0-1 0 0,1 0 1 0 0,-1 0-1 0 0,1 0 1 0 0,-1 0-1 0 0,1 0 1 0 0,-1 0-1 0 0,1 0 1 0 0,-1 0-1 0 0,1 0 1 0 0,-1 0 0 0 0,1 0-1 0 0,-1 0 1 0 0,1 0-1 0 0,-1 1 1 0 0,1-1-1 0 0,-1 0 1 0 0,1 0-1 0 0,-1 1 1 0 0,1-1-1 0 0,0 0 1 0 0,-1 1-1 0 0,1-1 1 0 0,0 0-1 0 0,-1 1 1 0 0,1-1-1 0 0,0 0 1 0 0,-1 1-1 0 0,1 0-24 0 0,-1-1 0 0 0,1 1-1 0 0,0-1 1 0 0,0 0 0 0 0,-1 1 0 0 0,1-1 0 0 0,0 0 0 0 0,0 1-1 0 0,0-1 1 0 0,0 1 0 0 0,0-1 0 0 0,0 1 0 0 0,0-1-1 0 0,0 1 1 0 0,0-1 0 0 0,0 0 0 0 0,0 1 0 0 0,0-1-1 0 0,0 1 1 0 0,0-1 0 0 0,0 1 0 0 0,0-1 0 0 0,0 0-1 0 0,0 1 1 0 0,1-1 0 0 0,-1 1 0 0 0,0-1 0 0 0,0 0-1 0 0,0 1 1 0 0,1-1 0 0 0,-1 0 0 0 0,0 1 0 0 0,1-1-1 0 0,-1 0 1 0 0,0 1 0 0 0,1-1 0 0 0,20 6 335 0 0,-17-6-327 0 0,1 0 0 0 0,-1 0-1 0 0,1 0 1 0 0,0-1 0 0 0,-1 0 0 0 0,1 1 0 0 0,5-3 0 0 0,-9 2-16 0 0,1 0-4 0 0,1 0 1 0 0,-1 0-1 0 0,0-1 1 0 0,0 1-1 0 0,0-1 1 0 0,0 0-1 0 0,0 1 0 0 0,0-1 1 0 0,0 0-1 0 0,-1 0 1 0 0,1 0-1 0 0,-1 0 1 0 0,1-1-1 0 0,-1 1 1 0 0,0 0-1 0 0,0-1 0 0 0,0 1 1 0 0,0 0-1 0 0,0-1 1 0 0,0 1-1 0 0,-1-1 1 0 0,1 1-1 0 0,-1-1 1 0 0,0 0-1 0 0,0 1 0 0 0,0-5 1 0 0,0 6-10 0 0,-11-5-3 0 0,10 5 3 0 0,0 0 1 0 0,0 0 0 0 0,0 1-1 0 0,0-1 1 0 0,0 0 0 0 0,0 1-1 0 0,0-1 1 0 0,0 0 0 0 0,0 1-1 0 0,-1-1 1 0 0,1 1 0 0 0,0 0-1 0 0,0-1 1 0 0,0 1 0 0 0,-2 0-1 0 0,-9 1 51 0 0,1 0 0 0 0,-1 1 0 0 0,1 1 0 0 0,0 0 0 0 0,0 0 0 0 0,0 1 0 0 0,0 1 0 0 0,0 0 0 0 0,-16 10 0 0 0,21-11-21 0 0,0 0-1 0 0,0 0 1 0 0,0 1 0 0 0,1 0-1 0 0,0 0 1 0 0,0 0 0 0 0,0 0-1 0 0,1 1 1 0 0,0 0 0 0 0,0-1-1 0 0,0 2 1 0 0,1-1-1 0 0,0 0 1 0 0,0 1 0 0 0,0 0-1 0 0,-2 11 1 0 0,4-12-20 0 0,1-1 0 0 0,0 0-1 0 0,0 0 1 0 0,1 1 0 0 0,0-1 0 0 0,-1 0-1 0 0,2 0 1 0 0,-1 0 0 0 0,1 0 0 0 0,0 0 0 0 0,0 0-1 0 0,0 0 1 0 0,0 0 0 0 0,1-1 0 0 0,0 1 0 0 0,0-1-1 0 0,0 0 1 0 0,1 0 0 0 0,-1 0 0 0 0,1 0-1 0 0,0-1 1 0 0,5 5 0 0 0,-2-3-137 0 0,0 0-1 0 0,0-1 1 0 0,1 1 0 0 0,-1-1-1 0 0,1-1 1 0 0,0 0 0 0 0,0 0 0 0 0,0 0-1 0 0,0-1 1 0 0,11 2 0 0 0,7-2-1382 0 0,-1 0 0 0 0,28-2 0 0 0,-20 0-109 0 0,-4 0 522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2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10 111 2716 0 0,'-2'-13'1005'0'0,"-1"-6"3230"0"0,3 42-1921 0 0,-2 13-1549 0 0,1-24-355 0 0,0 1-1 0 0,1-1 1 0 0,0 0-1 0 0,4 24 1 0 0,-3-42-327 0 0,1 1 0 0 0,0 0 0 0 0,0 0 0 0 0,0 0 0 0 0,5-7 0 0 0,1-5 12 0 0,-1 1-64 0 0,1 0 0 0 0,1 1 0 0 0,0 0 0 0 0,1 0 0 0 0,1 1-1 0 0,0 0 1 0 0,18-16 0 0 0,-25 27-29 0 0,-1 0-1 0 0,0 0 1 0 0,1 0-1 0 0,0 0 1 0 0,-1 1-1 0 0,1 0 0 0 0,0-1 1 0 0,0 2-1 0 0,1-1 1 0 0,-1 0-1 0 0,0 1 1 0 0,1 0-1 0 0,-1 0 1 0 0,0 0-1 0 0,1 0 0 0 0,7 1 1 0 0,-10 0-11 0 0,1 1 1 0 0,0-1-1 0 0,-1 1 1 0 0,1 0-1 0 0,0 1 0 0 0,-1-1 1 0 0,1 0-1 0 0,-1 1 1 0 0,0-1-1 0 0,1 1 0 0 0,-1-1 1 0 0,0 1-1 0 0,0 0 1 0 0,0 0-1 0 0,0 0 0 0 0,-1 0 1 0 0,1 1-1 0 0,0-1 1 0 0,-1 0-1 0 0,0 1 0 0 0,1-1 1 0 0,-1 1-1 0 0,0 0 1 0 0,0-1-1 0 0,-1 1 0 0 0,1 0 1 0 0,0 3-1 0 0,4 13-311 0 0,-3-11-75 0 0,0 0 0 0 0,0 0-1 0 0,0 0 1 0 0,1-1 0 0 0,1 1-1 0 0,5 10 1 0 0,-7-15 0 0 0,1-1-1 0 0,-1 1 1 0 0,1-1 0 0 0,-1 1-1 0 0,1-1 1 0 0,0 0 0 0 0,0 0-1 0 0,0 0 1 0 0,0-1 0 0 0,0 1-1 0 0,0-1 1 0 0,1 1 0 0 0,-1-1-1 0 0,0 0 1 0 0,1-1 0 0 0,-1 1 0 0 0,0 0-1 0 0,1-1 1 0 0,4 0 0 0 0,17 2-719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2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253 0 3056 0 0,'0'6'4739'0'0,"0"19"-2604"0"0,12 203 2187 0 0,-7-185-3730 0 0,-3 0 0 0 0,-3 57 0 0 0,-1-28 158 0 0,2-70-561 0 0,3 7-455 0 0,-3-16 156 0 0,-1 1 0 0 0,0-1-1 0 0,0 0 1 0 0,0 0 0 0 0,-1 0 0 0 0,0 1 0 0 0,0-1 0 0 0,-1 1-1 0 0,1 0 1 0 0,-9-12 0 0 0,9 14 74 0 0,-1 0 0 0 0,1 0 0 0 0,-1 1 0 0 0,0 0-1 0 0,-1-1 1 0 0,1 1 0 0 0,0 0 0 0 0,-1 1 0 0 0,0-1 0 0 0,0 1 0 0 0,1-1 0 0 0,-2 1-1 0 0,1 0 1 0 0,0 1 0 0 0,0-1 0 0 0,0 1 0 0 0,-1-1 0 0 0,-4 1 0 0 0,0 0 11 0 0,0 0-1 0 0,-1 1 1 0 0,1 0 0 0 0,-1 1 0 0 0,1 0 0 0 0,0 1 0 0 0,0 0 0 0 0,-1 0 0 0 0,-9 4-1 0 0,14-4 25 0 0,1 0 0 0 0,0 0 0 0 0,0 0 0 0 0,0 0 0 0 0,0 1-1 0 0,0-1 1 0 0,0 1 0 0 0,1 0 0 0 0,-1 0 0 0 0,1 0-1 0 0,0 1 1 0 0,0-1 0 0 0,0 1 0 0 0,0 0 0 0 0,1 0-1 0 0,0 0 1 0 0,-1 0 0 0 0,2 0 0 0 0,-1 0 0 0 0,0 1 0 0 0,-1 4-1 0 0,3-7 34 0 0,3 10-125 0 0,0-8-43 0 0,1 0-1 0 0,-1-1 1 0 0,1 1 0 0 0,0-1 0 0 0,0 0-1 0 0,0 0 1 0 0,1 0 0 0 0,-1 0-1 0 0,0-1 1 0 0,1 0 0 0 0,0 0 0 0 0,0 0-1 0 0,0 0 1 0 0,-1-1 0 0 0,1 0-1 0 0,1 0 1 0 0,-1 0 0 0 0,0 0 0 0 0,9-1-1 0 0,1 0-718 0 0,0 0 0 0 0,1-1 0 0 0,-1-1 0 0 0,0 0 0 0 0,17-5 0 0 0,42-15-2995 0 0,-50 12 2756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10 1160 0 0,'0'0'89'0'0,"0"-1"0"0"0,0 1 1 0 0,0 0-1 0 0,0 0 0 0 0,0-1 0 0 0,0 1 0 0 0,0 0 0 0 0,0-1 0 0 0,0 1 0 0 0,0 0 1 0 0,0-1-1 0 0,0 1 0 0 0,0 0 0 0 0,0-1 0 0 0,0 1 0 0 0,0 0 0 0 0,0 0 1 0 0,1-1-1 0 0,-1 1 0 0 0,0 0 0 0 0,0 0 0 0 0,0-1 0 0 0,0 1 0 0 0,1 0 1 0 0,-1 0-1 0 0,0-1 0 0 0,0 1 0 0 0,1 0 0 0 0,-1 0 0 0 0,0 0 0 0 0,0-1 1 0 0,1 1-1 0 0,-1 0 0 0 0,0 0 0 0 0,0 0 0 0 0,1 0 0 0 0,-1 0 0 0 0,0 0 1 0 0,1 0-1 0 0,-1 0 0 0 0,0 0 0 0 0,1-1 0 0 0,-1 1 0 0 0,1 1 0 0 0,7 13 2031 0 0,2 23-805 0 0,0 19-290 0 0,7 30 80 0 0,-10-56-718 0 0,-1 1 1 0 0,3 62-1 0 0,-1-9 217 0 0,-6-68-337 0 0,1 10 65 0 0,-2-20-196 0 0,-1-12-34 0 0,-1-2-95 0 0,-1-1 0 0 0,-1 1 0 0 0,0 0 0 0 0,0 0 0 0 0,0 0 0 0 0,-1 0 0 0 0,0 1 0 0 0,-1 0 0 0 0,0 0 0 0 0,0 0 0 0 0,-11-12 0 0 0,11 14-11 0 0,0 0-1 0 0,0 0 1 0 0,0 0 0 0 0,-1 1-1 0 0,0 0 1 0 0,0 0-1 0 0,0 1 1 0 0,-10-6-1 0 0,5 6-4 0 0,1 0 0 0 0,-1 0-1 0 0,1 1 1 0 0,-1 1-1 0 0,0 0 1 0 0,-19 0-1 0 0,25 1 10 0 0,0 1 0 0 0,0 0 0 0 0,0 0-1 0 0,0 0 1 0 0,0 1 0 0 0,0 0 0 0 0,1 0 0 0 0,-1 0 0 0 0,1 0-1 0 0,-1 1 1 0 0,1-1 0 0 0,0 1 0 0 0,-6 6 0 0 0,8-8 2 0 0,-1 1 1 0 0,1 1 0 0 0,0-1 0 0 0,0 0 0 0 0,0 0 0 0 0,1 1 0 0 0,-1-1 0 0 0,0 1 0 0 0,1-1 0 0 0,0 1 0 0 0,-1 0 0 0 0,1 0-1 0 0,0-1 1 0 0,1 1 0 0 0,-1 0 0 0 0,0 0 0 0 0,1 0 0 0 0,-1 0 0 0 0,1 0 0 0 0,0 0 0 0 0,0 0 0 0 0,0 0 0 0 0,1 0-1 0 0,-1 0 1 0 0,1 0 0 0 0,0 3 0 0 0,2 1-112 0 0,0 1 0 0 0,0-1-1 0 0,1 0 1 0 0,0 0 0 0 0,0 0 0 0 0,1-1-1 0 0,0 1 1 0 0,0-1 0 0 0,0 0 0 0 0,1 0-1 0 0,0-1 1 0 0,0 0 0 0 0,0 0 0 0 0,1 0-1 0 0,-1-1 1 0 0,1 0 0 0 0,0 0 0 0 0,0-1-1 0 0,1 1 1 0 0,-1-2 0 0 0,1 1 0 0 0,13 2-1 0 0,34-4-4897 0 0,-41-2 4308 0 0,0-1 1 0 0,1 0-1 0 0,16-6 1 0 0,-4 0-501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3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1648 0 0,'-1'-1'219'0'0,"1"0"-1"0"0,0 1 0 0 0,0-1 1 0 0,0 0-1 0 0,0 1 1 0 0,0-1-1 0 0,0 0 0 0 0,1 0 1 0 0,-1 1-1 0 0,0-1 1 0 0,0 0-1 0 0,0 1 0 0 0,1-1 1 0 0,-1 1-1 0 0,0-1 1 0 0,1 0-1 0 0,-1 1 0 0 0,0-1 1 0 0,1 1-1 0 0,-1-1 1 0 0,1 0 217 0 0,0 1-217 0 0,-1-1-1 0 0,1 1 1 0 0,-1-1-1 0 0,1 1 0 0 0,1-1 1 0 0,5 20 2136 0 0,-2 37-1712 0 0,-5-38-2223 0 0,0 13-4932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17 1044 0 0,'-3'-6'1036'0'0,"-1"2"-172"0"0,2 0-124 0 0,-3 1 892 0 0,7 4-1355 0 0,3 1-25 0 0,-1 0-797 0 0,-1 2-615 0 0,1 0-88 0 0,2 2 56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4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50 2028 0 0,'-5'46'6938'0'0,"0"2"-4273"0"0,5 28 4 0 0,0-76-2660 0 0,0 0 0 0 0,0 0 0 0 0,0 0 0 0 0,1-1 0 0 0,-1 1 0 0 0,0 0 0 0 0,0 0 0 0 0,0 0 0 0 0,0 0 0 0 0,0-1 0 0 0,0 1 0 0 0,1 0 0 0 0,-1 0 0 0 0,0 0 0 0 0,0 0 0 0 0,0 0 0 0 0,0 0 0 0 0,1-1 0 0 0,-1 1 0 0 0,0 0 0 0 0,0 0 0 0 0,0 0 0 0 0,1 0 0 0 0,-1 0 0 0 0,0 0 0 0 0,0 0 0 0 0,0 0 0 0 0,1 0 0 0 0,-1 0 0 0 0,0 0 0 0 0,0 0 0 0 0,1 0 0 0 0,-1 0 0 0 0,0 0 0 0 0,0 0 0 0 0,0 0 0 0 0,1 0 0 0 0,-1 0 0 0 0,0 1 1 0 0,0-1-1 0 0,0 0 0 0 0,0 0 0 0 0,1 0 0 0 0,-1 0 0 0 0,0 0 0 0 0,0 0 0 0 0,0 1 0 0 0,0-1 0 0 0,0 0 0 0 0,1 0 0 0 0,-1 0 0 0 0,0 0 0 0 0,0 1 0 0 0,0-1 0 0 0,0 0 0 0 0,0 0 0 0 0,0 0 0 0 0,0 0 0 0 0,0 1 0 0 0,0-1 0 0 0,0 0 0 0 0,0 1 0 0 0,13-20 308 0 0,-12 18-327 0 0,10-18 77 0 0,3-6 19 0 0,1 2 0 0 0,1 0 0 0 0,1 0 0 0 0,31-31-1 0 0,-44 50-77 0 0,0 0 0 0 0,0 1 0 0 0,0 0 0 0 0,0 0 0 0 0,1 0 0 0 0,-1 0 0 0 0,1 0-1 0 0,0 1 1 0 0,0 0 0 0 0,10-3 0 0 0,-14 5-14 0 0,15 3-51 0 0,-9 1-38 0 0,0 0-1 0 0,-1 1 0 0 0,1 0 0 0 0,-1 0 1 0 0,1 0-1 0 0,-2 1 0 0 0,1 0 0 0 0,-1 0 0 0 0,1 0 1 0 0,-2 1-1 0 0,7 11 0 0 0,21 27-1227 0 0,-26-37 437 0 0,1-1 0 0 0,-1 0 0 0 0,1-1 0 0 0,1 1 0 0 0,-1-1 0 0 0,1-1 0 0 0,0 1 0 0 0,1-1 0 0 0,-1-1 0 0 0,1 1 1 0 0,17 5-1 0 0,3-4-302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4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86 1736 0 0,'-7'-8'470'0'0,"0"1"1"0"0,-1 0-1 0 0,0 1 0 0 0,0 0 0 0 0,-1 0 0 0 0,0 1 1 0 0,0 0-1 0 0,0 0 0 0 0,0 1 0 0 0,-1 0 1 0 0,-15-4-1 0 0,3 3 194 0 0,-1 1 0 0 0,0 1 0 0 0,0 1 0 0 0,-25 1 1 0 0,38 2-557 0 0,0 0 1 0 0,0 1 0 0 0,0 0 0 0 0,0 1-1 0 0,0 0 1 0 0,1 0 0 0 0,-1 1 0 0 0,1 0-1 0 0,-16 11 1 0 0,19-11-23 0 0,0 0 1 0 0,0 1-1 0 0,1-1 0 0 0,-1 2 1 0 0,-8 10-1 0 0,12-14-62 0 0,1-1-1 0 0,0 1 1 0 0,-1 0-1 0 0,1 0 1 0 0,0 0-1 0 0,0 0 1 0 0,0 0-1 0 0,0 0 1 0 0,0 0 0 0 0,1 1-1 0 0,-1-1 1 0 0,0 0-1 0 0,1 0 1 0 0,0 1-1 0 0,0-1 1 0 0,0 0-1 0 0,0 1 1 0 0,0-1 0 0 0,0 0-1 0 0,0 0 1 0 0,1 1-1 0 0,-1-1 1 0 0,1 0-1 0 0,1 4 1 0 0,1 0-4 0 0,1-1 1 0 0,0 0-1 0 0,0 0 1 0 0,1 0-1 0 0,-1 0 0 0 0,1 0 1 0 0,0-1-1 0 0,0 0 1 0 0,1 0-1 0 0,-1-1 0 0 0,1 1 1 0 0,0-1-1 0 0,0 0 1 0 0,9 3-1 0 0,-2-2 19 0 0,0 0 0 0 0,1-1 0 0 0,0 0-1 0 0,-1-1 1 0 0,1-1 0 0 0,15 0 0 0 0,-21-5-4 0 0,2-1-22 0 0,-1-1-1 0 0,0-1 1 0 0,0 1 0 0 0,-1-1-1 0 0,1-1 1 0 0,-1 0-1 0 0,-1 0 1 0 0,7-9 0 0 0,-11 13 10 0 0,-1 0 0 0 0,1 1 0 0 0,-1-1 0 0 0,0 0 0 0 0,-1 0 0 0 0,1-1 0 0 0,-1 1 0 0 0,1 0 0 0 0,-1 0 0 0 0,0-6 0 0 0,-1 10 17 0 0,-8 13 84 0 0,5 5-62 0 0,2 0-1 0 0,0 0 1 0 0,3 23-1 0 0,-1 0 113 0 0,1-8-115 0 0,1 0 1 0 0,12 51-1 0 0,4 26 29 0 0,-14-70-69 0 0,-2-26 1 0 0,-1 0-1 0 0,-1 0 1 0 0,0 0 0 0 0,-1 0-1 0 0,-1 0 1 0 0,-3 20 0 0 0,0-14-10 0 0,0 0 0 0 0,-12 28-1 0 0,13-40 9 0 0,-1 0-1 0 0,0 0 0 0 0,-1 0 0 0 0,0 0 0 0 0,0-1 0 0 0,0 1 0 0 0,-1-1 0 0 0,0-1 0 0 0,-8 7 0 0 0,6-7-8 0 0,-1 0-1 0 0,0 0 0 0 0,0-1 1 0 0,0-1-1 0 0,-1 0 0 0 0,0 0 0 0 0,0-1 1 0 0,0 0-1 0 0,0 0 0 0 0,0-1 1 0 0,0-1-1 0 0,-1 0 0 0 0,1 0 0 0 0,-1-1 1 0 0,-10-1-1 0 0,15 1-41 0 0,0-1-1 0 0,0 0 1 0 0,0 0-1 0 0,0-1 1 0 0,0 1 0 0 0,0-2-1 0 0,0 1 1 0 0,1 0-1 0 0,-1-1 1 0 0,1 0-1 0 0,0 0 1 0 0,-1-1 0 0 0,2 1-1 0 0,-1-1 1 0 0,0 0-1 0 0,1-1 1 0 0,-1 1 0 0 0,1-1-1 0 0,1 0 1 0 0,-1 0-1 0 0,0 0 1 0 0,-2-7-1 0 0,3 7-247 0 0,1 0 0 0 0,0-1 0 0 0,0 1 0 0 0,0 0 0 0 0,1-1 0 0 0,0 0 0 0 0,0 1-1 0 0,0-1 1 0 0,1 0 0 0 0,-1 1 0 0 0,1-1 0 0 0,1 0 0 0 0,-1 0 0 0 0,1 1-1 0 0,0-1 1 0 0,4-10 0 0 0,3-3-664 0 0,1 1-1 0 0,1 0 0 0 0,1 0 1 0 0,1 1-1 0 0,0 0 1 0 0,27-27-1 0 0,-12 18-105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70 936 0 0,'-4'-3'517'0'0,"0"1"0"0"0,1 0 1 0 0,-1 0-1 0 0,0 1 0 0 0,-1-1 0 0 0,1 1 0 0 0,-6-1 1 0 0,-3 0 73 0 0,1 1 0 0 0,-25 1-1 0 0,14 1 202 0 0,13-1-658 0 0,1 2 0 0 0,-1-1 1 0 0,1 2-1 0 0,-1-1 0 0 0,1 1 0 0 0,0 0 0 0 0,0 1 1 0 0,0 0-1 0 0,1 1 0 0 0,-1 0 0 0 0,1 0 0 0 0,0 0 0 0 0,1 1 1 0 0,-1 1-1 0 0,1-1 0 0 0,0 1 0 0 0,1 0 0 0 0,-8 11 1 0 0,13-17-113 0 0,0 1 1 0 0,1-1 0 0 0,-1 1 0 0 0,0 0-1 0 0,1 0 1 0 0,-1-1 0 0 0,1 1 0 0 0,-1 0-1 0 0,1 0 1 0 0,0 0 0 0 0,0-1 0 0 0,0 1-1 0 0,0 0 1 0 0,0 0 0 0 0,0 0 0 0 0,1-1-1 0 0,-1 1 1 0 0,0 0 0 0 0,1 0 0 0 0,0 0-1 0 0,-1-1 1 0 0,1 1 0 0 0,0 0 0 0 0,0-1-1 0 0,0 1 1 0 0,0-1 0 0 0,0 1 0 0 0,0-1-1 0 0,0 0 1 0 0,0 1 0 0 0,1-1 0 0 0,-1 0-1 0 0,1 0 1 0 0,-1 0 0 0 0,3 2 0 0 0,3 2 8 0 0,1-1 0 0 0,0 1 1 0 0,0-1-1 0 0,0-1 0 0 0,0 1 0 0 0,11 2 1 0 0,-8-3 14 0 0,2-1 0 0 0,-1 0 0 0 0,0 0 0 0 0,0-1 0 0 0,0-1 0 0 0,1 0 0 0 0,-1-1 0 0 0,0 0 0 0 0,15-4 0 0 0,-18 3-29 0 0,0 0-1 0 0,0-1 1 0 0,0 0-1 0 0,0-1 1 0 0,0 0-1 0 0,-1 0 1 0 0,1-1-1 0 0,-1 0 1 0 0,-1 0 0 0 0,1-1-1 0 0,-1 0 1 0 0,10-10-1 0 0,-15 13-13 0 0,1 0-1 0 0,-1 0 1 0 0,0 0 0 0 0,0 0-1 0 0,0-1 1 0 0,0 1 0 0 0,-1-1-1 0 0,1 1 1 0 0,-1-1 0 0 0,0 0-1 0 0,0 0 1 0 0,0 1 0 0 0,-1-1-1 0 0,1 0 1 0 0,-1 0-1 0 0,0 0 1 0 0,0 0 0 0 0,0 0-1 0 0,0 1 1 0 0,-1-1 0 0 0,0 0-1 0 0,0 0 1 0 0,0 0 0 0 0,0 1-1 0 0,0-1 1 0 0,-1 1 0 0 0,0-1-1 0 0,1 1 1 0 0,-4-5 0 0 0,2 3-1 0 0,-1 1-1 0 0,1-1 1 0 0,-1 1 0 0 0,0-1 0 0 0,0 1 0 0 0,-1 1 0 0 0,1-1 0 0 0,-1 0 0 0 0,0 1 0 0 0,0 0 0 0 0,0 0 0 0 0,0 1 0 0 0,-1-1-1 0 0,1 1 1 0 0,-1 0 0 0 0,1 0 0 0 0,-1 1 0 0 0,-10-2 0 0 0,12 3-146 0 0,0 1 0 0 0,-1-1 0 0 0,1 1 0 0 0,0-1 0 0 0,-1 1 0 0 0,1 0 0 0 0,-5 2 0 0 0,8-2 41 0 0,1-1 0 0 0,-1 0 0 0 0,0 0 0 0 0,1 0 1 0 0,-1 0-1 0 0,0 1 0 0 0,1-1 0 0 0,-1 0 1 0 0,1 1-1 0 0,-1-1 0 0 0,0 0 0 0 0,1 1 0 0 0,-1-1 1 0 0,1 1-1 0 0,-1-1 0 0 0,1 1 0 0 0,0-1 1 0 0,-1 1-1 0 0,1-1 0 0 0,-1 1 0 0 0,1 0 0 0 0,0-1 1 0 0,0 1-1 0 0,-1-1 0 0 0,1 1 0 0 0,0 0 1 0 0,0-1-1 0 0,0 1 0 0 0,-1 0 0 0 0,1-1 0 0 0,0 1 1 0 0,0 0-1 0 0,0-1 0 0 0,0 1 0 0 0,0 0 1 0 0,1-1-1 0 0,-1 1 0 0 0,0 0 0 0 0,0-1 0 0 0,0 1 1 0 0,0 0-1 0 0,1-1 0 0 0,-1 1 0 0 0,0 0 1 0 0,1-1-1 0 0,-1 1 0 0 0,0-1 0 0 0,1 1 0 0 0,-1-1 1 0 0,1 1-1 0 0,-1-1 0 0 0,1 1 0 0 0,-1-1 1 0 0,1 1-1 0 0,15 9-2288 0 0,3 0 1218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5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1076 0 0,'2'-16'2977'0'0,"2"-9"1084"0"0,-4 24-3993 0 0,1 0 1 0 0,-1 1 0 0 0,1-1-1 0 0,-1 1 1 0 0,0-1 0 0 0,1 1-1 0 0,-1-1 1 0 0,1 1 0 0 0,-1 0-1 0 0,1-1 1 0 0,0 1-1 0 0,-1 0 1 0 0,1-1 0 0 0,-1 1-1 0 0,1 0 1 0 0,0 0 0 0 0,-1-1-1 0 0,1 1 1 0 0,-1 0 0 0 0,1 0-1 0 0,0 0 1 0 0,-1 0 0 0 0,1 0-1 0 0,0 0 1 0 0,-1 0 0 0 0,1 0-1 0 0,0 0 1 0 0,-1 0-1 0 0,1 0 1 0 0,0 0 0 0 0,-1 1-1 0 0,1-1 1 0 0,0 0 0 0 0,-1 0-1 0 0,1 1 1 0 0,0-1 0 0 0,9 5 52 0 0,0 0 1 0 0,0 1 0 0 0,-1-1 0 0 0,0 2 0 0 0,0-1 0 0 0,0 1-1 0 0,-1 1 1 0 0,0 0 0 0 0,-1 0 0 0 0,1 0 0 0 0,-1 1 0 0 0,-1 0-1 0 0,0 0 1 0 0,0 1 0 0 0,-1 0 0 0 0,0 0 0 0 0,-1 0 0 0 0,0 0-1 0 0,-1 1 1 0 0,0 0 0 0 0,0-1 0 0 0,-1 1 0 0 0,-1 0 0 0 0,0 0-1 0 0,0 13 1 0 0,-1-16-47 0 0,-1 1 0 0 0,1-1 1 0 0,-2 0-1 0 0,1 1 0 0 0,-1-1 0 0 0,0 0 0 0 0,-1 0 0 0 0,0 0 0 0 0,0-1 0 0 0,-9 15 0 0 0,12-21-46 0 0,-1 0 0 0 0,1 0 0 0 0,-1 0 0 0 0,0 1 0 0 0,1-1 0 0 0,-1 0 0 0 0,0-1 0 0 0,0 1 0 0 0,0 0 0 0 0,0 0 0 0 0,0 0 0 0 0,0 0 0 0 0,0-1 0 0 0,0 1 0 0 0,0 0 0 0 0,0-1 0 0 0,0 1 0 0 0,0-1 0 0 0,-1 0 0 0 0,1 1 0 0 0,0-1 0 0 0,0 0 0 0 0,-1 1 0 0 0,1-1 0 0 0,0 0 0 0 0,0 0 0 0 0,-1 0 0 0 0,1 0 0 0 0,0-1 0 0 0,0 1 0 0 0,-1 0 0 0 0,1 0 0 0 0,0-1 0 0 0,0 1 0 0 0,-1-1 0 0 0,1 1 0 0 0,0-1 0 0 0,0 1 0 0 0,0-1 0 0 0,0 0 0 0 0,0 1 0 0 0,0-1 0 0 0,0 0 0 0 0,0 0 0 0 0,-1-1-1 0 0,-1-1-1 0 0,1 0 0 0 0,-1 0 0 0 0,0 0-1 0 0,1 0 1 0 0,0 0 0 0 0,0-1 0 0 0,0 1-1 0 0,0-1 1 0 0,0 0 0 0 0,1 0 0 0 0,-1 1-1 0 0,1-1 1 0 0,-1-6 0 0 0,2 0-28 0 0,0 0-1 0 0,1-1 1 0 0,0 1 0 0 0,0-1 0 0 0,1 1 0 0 0,1 0-1 0 0,0 0 1 0 0,0 0 0 0 0,1 1 0 0 0,0-1-1 0 0,0 1 1 0 0,1 0 0 0 0,1 0 0 0 0,6-9 0 0 0,7-8-957 0 0,2 2 0 0 0,0 0 0 0 0,32-27 1 0 0,-30 34-812 0 0,0 0 0 0 0,1 2 0 0 0,1 0 0 0 0,37-15 0 0 0,-46 22 1062 0 0,9-3-339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5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 1392 0 0,'-2'13'7603'0'0,"-3"31"-6168"0"0,6-3-352 0 0,11 73 0 0 0,-2-56-598 0 0,-3 0-1 0 0,-3 1 1 0 0,-3 69-1 0 0,-1-84-269 0 0,0-42-177 0 0,0-2-35 0 0,-1 1 0 0 0,1-1 0 0 0,0 1 1 0 0,0-1-1 0 0,0 0 0 0 0,0 1 0 0 0,0-1 1 0 0,0 1-1 0 0,0-1 0 0 0,0 0 1 0 0,0 1-1 0 0,0-1 0 0 0,0 1 0 0 0,1-1 1 0 0,-1 1-1 0 0,0-1 0 0 0,0 0 0 0 0,0 1 1 0 0,0-1-1 0 0,1 0 0 0 0,-1 1 0 0 0,0-1 1 0 0,0 0-1 0 0,1 1 0 0 0,-1-1 0 0 0,0 1 0 0 0,1-1 0 0 0,-1 0-1 0 0,0 0 1 0 0,0 1-1 0 0,0-1 1 0 0,1 0 0 0 0,-1 0-1 0 0,0 1 1 0 0,0-1 0 0 0,1 0-1 0 0,-1 0 1 0 0,0 0-1 0 0,0 0 1 0 0,1 1 0 0 0,-1-1-1 0 0,0 0 1 0 0,1 0 0 0 0,-1 0-1 0 0,0 0 1 0 0,0 0-1 0 0,1 0 1 0 0,-1 0 0 0 0,0 0-1 0 0,1 0 1 0 0,-1 0 0 0 0,0 0-1 0 0,1 0 1 0 0,-1 0-1 0 0,0 0 1 0 0,1 0 0 0 0,-1 0-1 0 0,0 0 1 0 0,0-1 0 0 0,1 1-1 0 0,-1 0 1 0 0,0 0-1 0 0,1 0 1 0 0,-1 0 0 0 0,0-1-1 0 0,0 1 1 0 0,1 0 0 0 0,-1 0-1 0 0,0-1 1 0 0,0 1-1 0 0,0 0 1 0 0,0 0 0 0 0,1-1-1 0 0,-1 1 1 0 0,0 0 0 0 0,0 0-1 0 0,0-1 1 0 0,0 1-1 0 0,0 0 1 0 0,1-1 0 0 0,-5-27 62 0 0,1 17-54 0 0,-1 0-1 0 0,-1 0 1 0 0,0 0-1 0 0,-1 1 1 0 0,1 0-1 0 0,-2 0 1 0 0,0 0-1 0 0,0 1 1 0 0,0 0-1 0 0,-1 1 0 0 0,-10-9 1 0 0,11 11-20 0 0,0 0 1 0 0,0 0-1 0 0,-1 1 0 0 0,0 0 1 0 0,0 0-1 0 0,0 0 0 0 0,-1 2 1 0 0,0-1-1 0 0,1 1 1 0 0,-1 0-1 0 0,0 0 0 0 0,-1 1 1 0 0,1 1-1 0 0,-13-1 0 0 0,19 2 14 0 0,-1 1-1 0 0,1 0 0 0 0,0 0 0 0 0,-1 0 0 0 0,1 0 0 0 0,0 1 0 0 0,0 0 1 0 0,0-1-1 0 0,0 1 0 0 0,0 0 0 0 0,1 0 0 0 0,-1 1 0 0 0,0-1 0 0 0,1 0 1 0 0,-4 5-1 0 0,4-5-7 0 0,1 0 0 0 0,-1-1 1 0 0,1 1-1 0 0,-1 0 0 0 0,1 0 1 0 0,0 0-1 0 0,0 0 0 0 0,0 0 1 0 0,0 1-1 0 0,0-1 0 0 0,0 0 1 0 0,1 0-1 0 0,-1 1 0 0 0,1-1 1 0 0,0 0-1 0 0,-1 0 0 0 0,1 1 1 0 0,0-1-1 0 0,0 1 0 0 0,1-1 0 0 0,-1 0 1 0 0,0 0-1 0 0,1 1 0 0 0,-1-1 1 0 0,2 4-1 0 0,2 1-138 0 0,1-1 0 0 0,-1 1 0 0 0,1-1 0 0 0,0 0 0 0 0,1 0 0 0 0,0-1 1 0 0,-1 1-1 0 0,2-1 0 0 0,-1 0 0 0 0,1-1 0 0 0,-1 0 0 0 0,1 0 0 0 0,0 0 0 0 0,1-1 0 0 0,-1 0 0 0 0,1 0 0 0 0,9 2 0 0 0,9 0-2239 0 0,1-1-1 0 0,0-1 1 0 0,51-1-1 0 0,-51-2 1278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82 184 1824 0 0,'2'-25'9418'0'0,"12"30"-8282"0"0,-6-2-1060 0 0,-1-1-1 0 0,1 0 0 0 0,0 0 0 0 0,-1-1 0 0 0,1 0 0 0 0,0 0 0 0 0,0-1 0 0 0,0 0 0 0 0,-1 0 0 0 0,1-1 1 0 0,0 0-1 0 0,0 0 0 0 0,-1-1 0 0 0,1 0 0 0 0,-1 0 0 0 0,1-1 0 0 0,-1 0 0 0 0,0 0 0 0 0,0-1 0 0 0,0 0 1 0 0,11-8-1 0 0,-16 10-68 0 0,0 1 1 0 0,0-1 0 0 0,0 0-1 0 0,0 0 1 0 0,-1 1-1 0 0,1-1 1 0 0,-1 0 0 0 0,1 0-1 0 0,-1 0 1 0 0,1-1 0 0 0,-1 1-1 0 0,0 0 1 0 0,0 0-1 0 0,0-1 1 0 0,-1 1 0 0 0,1-1-1 0 0,-1 1 1 0 0,1 0 0 0 0,-1-1-1 0 0,0 1 1 0 0,1-1-1 0 0,-2-3 1 0 0,0 2-7 0 0,0 0-1 0 0,0 0 0 0 0,-1 0 1 0 0,0 0-1 0 0,1 1 1 0 0,-2-1-1 0 0,1 1 0 0 0,0-1 1 0 0,-1 1-1 0 0,1 0 1 0 0,-1 0-1 0 0,0 0 1 0 0,-3-3-1 0 0,1 2 22 0 0,-1 1-1 0 0,1-1 1 0 0,-1 1-1 0 0,1 0 1 0 0,-1 0 0 0 0,0 1-1 0 0,0 0 1 0 0,0 0-1 0 0,-1 0 1 0 0,1 0 0 0 0,0 1-1 0 0,-1 0 1 0 0,1 1 0 0 0,0 0-1 0 0,-1 0 1 0 0,1 0-1 0 0,-1 0 1 0 0,1 1 0 0 0,-1 0-1 0 0,1 1 1 0 0,0-1-1 0 0,0 1 1 0 0,0 0 0 0 0,-10 5-1 0 0,9-4 12 0 0,1 0-1 0 0,-1 1 1 0 0,1-1-1 0 0,-1 1 1 0 0,1 1-1 0 0,1-1 0 0 0,-1 1 1 0 0,0 0-1 0 0,1 0 1 0 0,0 1-1 0 0,1-1 1 0 0,-1 1-1 0 0,1 0 1 0 0,0 0-1 0 0,0 1 0 0 0,1-1 1 0 0,0 1-1 0 0,0 0 1 0 0,0 0-1 0 0,1 0 1 0 0,-2 12-1 0 0,3-11-6 0 0,1-1 0 0 0,1 1-1 0 0,-1-1 1 0 0,1 1 0 0 0,1-1-1 0 0,-1 1 1 0 0,1-1 0 0 0,1 0 0 0 0,-1 0-1 0 0,1 0 1 0 0,0 0 0 0 0,1-1-1 0 0,0 1 1 0 0,0-1 0 0 0,0 0 0 0 0,1 0-1 0 0,-1 0 1 0 0,2-1 0 0 0,-1 1-1 0 0,0-1 1 0 0,1-1 0 0 0,12 9 0 0 0,-6-5-244 0 0,0-1 1 0 0,0 0-1 0 0,1-1 1 0 0,0-1 0 0 0,13 5-1 0 0,-12-6-872 0 0,-1-1 0 0 0,1 0 0 0 0,-1-1 0 0 0,26 1 0 0 0,-31-4 622 0 0,0 0 1 0 0,0-1-1 0 0,0 1 1 0 0,0-1 0 0 0,0-1-1 0 0,0 0 1 0 0,12-6-1 0 0,9-4-1179 0 0,-6 2 495 0 0,-1-2 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21 140 2064 0 0,'-20'-26'8950'0'0,"27"33"-8659"0"0,0 0 0 0 0,0 0 0 0 0,0 0 0 0 0,6 12 1 0 0,4 2-3 0 0,1 0-57 0 0,-1 0 1 0 0,0 1-1 0 0,-2 1 0 0 0,-1 0 1 0 0,0 1-1 0 0,16 43 0 0 0,-28-54 819 0 0,-7-11-626 0 0,4-3-394 0 0,0 1 0 0 0,1-1 0 0 0,-1 0 0 0 0,0 0 0 0 0,0 1-1 0 0,0-1 1 0 0,1 0 0 0 0,-1 0 0 0 0,1 0 0 0 0,-1 0 0 0 0,0 0 0 0 0,1 0 0 0 0,0 0 0 0 0,-1 0-1 0 0,1 0 1 0 0,0 0 0 0 0,-1 0 0 0 0,1 0 0 0 0,0-2 0 0 0,-2-26 81 0 0,2-35 0 0 0,0 25-323 0 0,2 23-9 0 0,0-1 0 0 0,1 0 0 0 0,0 1 0 0 0,2-1 0 0 0,0 1 0 0 0,0 1 0 0 0,16-30 0 0 0,-16 34-375 0 0,1 1-1 0 0,0 0 1 0 0,9-11 0 0 0,-12 18-142 0 0,0-1 0 0 0,0 1 0 0 0,0 1 0 0 0,0-1 0 0 0,0 0 0 0 0,0 1 0 0 0,1 0 0 0 0,-1-1 0 0 0,1 1 0 0 0,0 1 0 0 0,0-1 0 0 0,6-2 0 0 0,-3 3-369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3.0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75 1196 0 0,'-8'-7'7311'0'0,"13"12"-7079"0"0,0-1 0 0 0,0 0 0 0 0,1-1-1 0 0,0 1 1 0 0,-1-1 0 0 0,1 0 0 0 0,0 0-1 0 0,1-1 1 0 0,-1 1 0 0 0,0-1-1 0 0,1-1 1 0 0,-1 1 0 0 0,1-1 0 0 0,-1-1-1 0 0,1 1 1 0 0,0-1 0 0 0,12-1-1 0 0,-12 0-245 0 0,0-1 0 0 0,-1 0-1 0 0,0 0 1 0 0,1-1 0 0 0,-1 1-1 0 0,0-1 1 0 0,0-1 0 0 0,0 1-1 0 0,-1-1 1 0 0,8-6-1 0 0,-11 8-2 0 0,0-1-1 0 0,0 1 0 0 0,0-1 0 0 0,-1 1 0 0 0,1-1 0 0 0,-1 0 0 0 0,1 0 0 0 0,-1 0 0 0 0,0 0 0 0 0,0 1 0 0 0,-1-1 0 0 0,1-1 0 0 0,0-3 0 0 0,-1 5 1 0 0,1 2 21 0 0,-1 0 0 0 0,0 0 0 0 0,0 0 0 0 0,0 0 0 0 0,0-1 0 0 0,0 1 0 0 0,0 0 0 0 0,0 0 0 0 0,1 0 0 0 0,-1-1 0 0 0,0 1-1 0 0,0 0 1 0 0,0 0 0 0 0,0-1 0 0 0,0 1 0 0 0,0 0 0 0 0,0 0 0 0 0,0 0 0 0 0,0-1 0 0 0,0 1 0 0 0,0 0 0 0 0,0 0 0 0 0,0-1-1 0 0,0 1 1 0 0,0 0 0 0 0,0 0 0 0 0,-1 0 0 0 0,1-1 0 0 0,0 1 0 0 0,0 0 0 0 0,0 0 0 0 0,0 0 0 0 0,0 0 0 0 0,0-1-1 0 0,-1 1 1 0 0,1 0 0 0 0,0 0 0 0 0,0 0 0 0 0,0 0 0 0 0,0-1 0 0 0,-1 1 0 0 0,1 0 0 0 0,0 0 0 0 0,0 0 0 0 0,0 0 0 0 0,-1 0-1 0 0,1 0 1 0 0,0 0 0 0 0,-13-13 256 0 0,11 11-254 0 0,0 2 24 0 0,1-1 0 0 0,-1 0 0 0 0,1 1 1 0 0,-1 0-1 0 0,0-1 0 0 0,1 1 0 0 0,-1 0 1 0 0,1 0-1 0 0,-1-1 0 0 0,0 1 0 0 0,1 1 0 0 0,-1-1 1 0 0,1 0-1 0 0,-1 0 0 0 0,0 1 0 0 0,1-1 0 0 0,-1 0 1 0 0,1 1-1 0 0,-3 0 0 0 0,-26 16 338 0 0,24-13-292 0 0,0 0 11 0 0,0 0 0 0 0,0 0 0 0 0,0 0 1 0 0,0 1-1 0 0,1 0 0 0 0,0 0 0 0 0,0 1 0 0 0,1-1 0 0 0,-1 1 0 0 0,1 0 1 0 0,0 0-1 0 0,1 1 0 0 0,0-1 0 0 0,0 1 0 0 0,0-1 0 0 0,0 1 0 0 0,1 0 1 0 0,1 0-1 0 0,-1 0 0 0 0,0 13 0 0 0,2-16-81 0 0,0 0 0 0 0,1 0-1 0 0,0 0 1 0 0,0-1 0 0 0,0 1 0 0 0,1 0 0 0 0,-1-1-1 0 0,1 1 1 0 0,-1-1 0 0 0,1 1 0 0 0,1-1 0 0 0,-1 0-1 0 0,0 0 1 0 0,1 0 0 0 0,5 5 0 0 0,-4-4-70 0 0,-1-1 0 0 0,2 1 0 0 0,-1-1 0 0 0,0 0 0 0 0,1-1 0 0 0,-1 1 0 0 0,1-1 0 0 0,0 0 0 0 0,0 0 0 0 0,0 0 0 0 0,9 2 0 0 0,19-2-1325 0 0,0 0 0 0 0,0-3 0 0 0,0 0 0 0 0,0-2 0 0 0,35-8 1 0 0,-1 1 166 0 0,36-8-1264 0 0,-46 6 1422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8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17 1844 0 0,'0'0'1878'0'0,"0"-3"-1082"0"0,0-11 3653 0 0,-5 16-4097 0 0,3 0-304 0 0,0-1-1 0 0,-1 1 1 0 0,1 0 0 0 0,0 0-1 0 0,0 0 1 0 0,0 0 0 0 0,0 1-1 0 0,0-1 1 0 0,0 0 0 0 0,1 1 0 0 0,-1-1-1 0 0,1 1 1 0 0,0 0 0 0 0,0-1-1 0 0,0 1 1 0 0,0 0 0 0 0,0 0 0 0 0,-1 5-1 0 0,-8 69 679 0 0,7-40-499 0 0,-23 115 746 0 0,3-11-4013 0 0,21-123-4759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9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3 120 1780 0 0,'0'-2'150'0'0,"-1"-1"1"0"0,1 1-1 0 0,-1 0 0 0 0,1 0 1 0 0,0-1-1 0 0,0 1 0 0 0,0 0 0 0 0,0-1 1 0 0,0 1-1 0 0,0 0 0 0 0,1-1 1 0 0,-1 1-1 0 0,1 0 0 0 0,0 0 0 0 0,-1-1 1 0 0,1 1-1 0 0,0 0 0 0 0,0 0 0 0 0,1 0 1 0 0,-1 0-1 0 0,0 0 0 0 0,1 1 1 0 0,-1-1-1 0 0,1 0 0 0 0,-1 0 0 0 0,1 1 1 0 0,0-1-1 0 0,0 1 0 0 0,0 0 1 0 0,0-1-1 0 0,0 1 0 0 0,2-1 0 0 0,8-5-3 0 0,0 1-1 0 0,0 1 1 0 0,1 0-1 0 0,15-4 0 0 0,11 1-52 0 0,-1 2-1 0 0,1 1 0 0 0,0 2 0 0 0,52 3 1 0 0,-65 0-478 0 0,-8 1-175 0 0,0 0 1 0 0,0 0-1 0 0,0 2 0 0 0,0 0 1 0 0,-1 1-1 0 0,1 1 1 0 0,26 11-1 0 0,-19-6-594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9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1184 0 0,'0'1'85'0'0,"0"0"-1"0"0,0-1 1 0 0,0 1 0 0 0,0 0-1 0 0,1-1 1 0 0,-1 1 0 0 0,0 0-1 0 0,0-1 1 0 0,0 1 0 0 0,1-1-1 0 0,-1 1 1 0 0,0-1 0 0 0,1 1-1 0 0,-1 0 1 0 0,0-1 0 0 0,1 1-1 0 0,-1-1 1 0 0,1 0 0 0 0,-1 1-1 0 0,1-1 1 0 0,-1 1 0 0 0,1-1-1 0 0,-1 0 1 0 0,1 1 0 0 0,0-1-1 0 0,-1 0 1 0 0,1 0 0 0 0,-1 1-1 0 0,1-1 1 0 0,0 0 0 0 0,-1 0-1 0 0,1 0 1 0 0,0 0 0 0 0,-1 0-1 0 0,1 0 1 0 0,0 0 0 0 0,-1 0-1 0 0,1 0 1 0 0,1 0 0 0 0,31-1 423 0 0,-27 0-325 0 0,37 0 292 0 0,68-11-1 0 0,85-21-4384 0 0,-159 26 2685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29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1160 0 0,'10'-18'6414'0'0,"-8"31"-5435"0"0,8 101 2470 0 0,-9-127-3367 0 0,1 0 0 0 0,0 0 0 0 0,1 1 1 0 0,0-1-1 0 0,1 0 0 0 0,0 1 0 0 0,1 0 0 0 0,1 0 1 0 0,0 1-1 0 0,1-1 0 0 0,0 1 0 0 0,0 0 0 0 0,17-17 1 0 0,-11 14-75 0 0,0 0 1 0 0,1 1-1 0 0,1 0 1 0 0,0 1-1 0 0,0 1 1 0 0,1 0-1 0 0,1 1 1 0 0,0 1-1 0 0,33-13 1 0 0,-47 21-7 0 0,-1 1-1 0 0,0-1 1 0 0,0 0 0 0 0,0 1-1 0 0,1 0 1 0 0,-1-1 0 0 0,0 1 0 0 0,1 0-1 0 0,-1 0 1 0 0,0 0 0 0 0,1 0 0 0 0,-1 1-1 0 0,0-1 1 0 0,0 1 0 0 0,1-1-1 0 0,-1 1 1 0 0,0 0 0 0 0,0 0 0 0 0,0 0-1 0 0,3 1 1 0 0,-2 1 6 0 0,-1-1 0 0 0,1 0 0 0 0,-1 1 0 0 0,0 0 0 0 0,1-1 0 0 0,-1 1 0 0 0,0 0 0 0 0,-1 0 0 0 0,1 0-1 0 0,-1 0 1 0 0,1 1 0 0 0,0 2 0 0 0,2 8-91 0 0,-1-1 0 0 0,0 1 0 0 0,-1 0-1 0 0,-1 0 1 0 0,0 18 0 0 0,-1 58-2575 0 0,0-29-2664 0 0,2-48 4096 0 0,9 10 78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0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54 2036 0 0,'-7'-3'262'0'0,"0"0"-1"0"0,0 1 0 0 0,0-1 1 0 0,0 2-1 0 0,0-1 0 0 0,0 1 1 0 0,-1 0-1 0 0,1 0 0 0 0,-1 1 1 0 0,1 0-1 0 0,-1 0 1 0 0,1 1-1 0 0,0-1 0 0 0,-1 2 1 0 0,1-1-1 0 0,0 1 0 0 0,0 0 1 0 0,0 1-1 0 0,0 0 0 0 0,0 0 1 0 0,-9 6-1 0 0,9-5-191 0 0,0 0 0 0 0,1 0 0 0 0,-1 1-1 0 0,1 0 1 0 0,0 0 0 0 0,1 1 0 0 0,-1-1 0 0 0,1 1-1 0 0,0 0 1 0 0,0 1 0 0 0,1-1 0 0 0,0 1 0 0 0,0 0 0 0 0,0 0-1 0 0,1 0 1 0 0,0 1 0 0 0,1-1 0 0 0,0 1 0 0 0,0 0-1 0 0,-1 8 1 0 0,3-11-41 0 0,0 0 0 0 0,1-1 0 0 0,-1 1 0 0 0,1-1 0 0 0,0 1 0 0 0,0-1 0 0 0,1 1 0 0 0,-1-1 0 0 0,1 0 0 0 0,0 0 0 0 0,0 0 0 0 0,1 0 0 0 0,-1 0 0 0 0,1 0 0 0 0,0 0 0 0 0,0-1 0 0 0,0 0 0 0 0,0 1 0 0 0,1-1 0 0 0,-1 0 0 0 0,8 4-1 0 0,-6-4-14 0 0,0 0-1 0 0,0 0 0 0 0,0 0 0 0 0,0-1 0 0 0,1 0 1 0 0,-1 0-1 0 0,1 0 0 0 0,-1-1 0 0 0,1 0 0 0 0,0 0 1 0 0,0 0-1 0 0,0-1 0 0 0,-1 0 0 0 0,1 0 0 0 0,0 0 1 0 0,0-1-1 0 0,0 0 0 0 0,7-2 0 0 0,-2 0 20 0 0,-1-1-1 0 0,1-1 1 0 0,-1 0-1 0 0,0 0 1 0 0,0-1-1 0 0,-1-1 1 0 0,0 1-1 0 0,0-1 0 0 0,14-14 1 0 0,-18 14 22 0 0,1 1-1 0 0,-1-1 1 0 0,0 0-1 0 0,0 0 1 0 0,-1-1-1 0 0,0 0 1 0 0,0 1-1 0 0,0-1 1 0 0,-1 0-1 0 0,-1-1 1 0 0,1 1-1 0 0,-2 0 1 0 0,1-1 0 0 0,0-8-1 0 0,-2 12-37 0 0,0 1-1 0 0,0 0 1 0 0,-1-1-1 0 0,1 1 1 0 0,-1 0-1 0 0,0-1 1 0 0,0 1-1 0 0,0 0 1 0 0,-1 0-1 0 0,0 0 1 0 0,0 0-1 0 0,0 0 1 0 0,0 1-1 0 0,0-1 1 0 0,-1 0 0 0 0,1 1-1 0 0,-1 0 1 0 0,-6-6-1 0 0,4 5-5 0 0,0 0 0 0 0,0 1-1 0 0,0-1 1 0 0,0 1 0 0 0,-1 0-1 0 0,1 1 1 0 0,-1-1 0 0 0,0 1 0 0 0,0 0-1 0 0,0 1 1 0 0,0-1 0 0 0,-11 0-1 0 0,8 1 17 0 0,2 0-31 0 0,-1 1 1 0 0,0 0 0 0 0,1 0-1 0 0,-12 1 1 0 0,17 0-53 0 0,0-1 1 0 0,0 1-1 0 0,0-1 0 0 0,0 1 1 0 0,0 0-1 0 0,0 0 0 0 0,0 0 1 0 0,0 0-1 0 0,1 0 1 0 0,-1 0-1 0 0,0 1 0 0 0,1-1 1 0 0,-1 0-1 0 0,1 1 1 0 0,-1-1-1 0 0,1 1 0 0 0,0 0 1 0 0,-1-1-1 0 0,1 1 1 0 0,0 0-1 0 0,-1 3 0 0 0,2-4-113 0 0,-1 0 1 0 0,1 0-1 0 0,0 1 0 0 0,0-1 0 0 0,0 0 0 0 0,0 0 0 0 0,0 1 0 0 0,0-1 0 0 0,0 0 1 0 0,0 0-1 0 0,0 1 0 0 0,1-1 0 0 0,-1 0 0 0 0,1 0 0 0 0,-1 0 0 0 0,1 0 1 0 0,-1 1-1 0 0,1-1 0 0 0,-1 0 0 0 0,1 0 0 0 0,0 0 0 0 0,0 0 0 0 0,-1 0 0 0 0,3 1 1 0 0,26 20-2623 0 0,-13-13 1705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0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3 119 2864 0 0,'-1'-2'184'0'0,"1"0"-1"0"0,-1 0 0 0 0,1 0 1 0 0,-1 0-1 0 0,1 0 0 0 0,0 0 1 0 0,0-1-1 0 0,0 1 1 0 0,1 0-1 0 0,-1 0 0 0 0,0 0 1 0 0,1 0-1 0 0,-1 0 0 0 0,1 0 1 0 0,0 0-1 0 0,-1 0 1 0 0,1 0-1 0 0,0 0 0 0 0,0 0 1 0 0,0 1-1 0 0,1-1 0 0 0,-1 0 1 0 0,0 1-1 0 0,1-1 0 0 0,-1 1 1 0 0,1-1-1 0 0,-1 1 1 0 0,1 0-1 0 0,0-1 0 0 0,2 0 1 0 0,0 1-80 0 0,-1 0 0 0 0,1 0 0 0 0,0 1 1 0 0,-1 0-1 0 0,1-1 0 0 0,0 1 0 0 0,-1 0 0 0 0,1 1 1 0 0,0-1-1 0 0,-1 1 0 0 0,1 0 0 0 0,0-1 0 0 0,-1 2 1 0 0,1-1-1 0 0,-1 0 0 0 0,5 3 0 0 0,1 0-23 0 0,0 1 0 0 0,0 0 0 0 0,0 0-1 0 0,0 1 1 0 0,-1 0 0 0 0,0 1 0 0 0,-1 0-1 0 0,1 0 1 0 0,-1 1 0 0 0,-1-1 0 0 0,1 1-1 0 0,-1 1 1 0 0,-1-1 0 0 0,0 1 0 0 0,0 0-1 0 0,0 1 1 0 0,-1-1 0 0 0,-1 1 0 0 0,0-1-1 0 0,0 1 1 0 0,-1 0 0 0 0,0 0 0 0 0,1 20-1 0 0,-3-27-24 0 0,-1 1 0 0 0,1-1 0 0 0,-1 1-1 0 0,0-1 1 0 0,0 0 0 0 0,0 1-1 0 0,-1-1 1 0 0,1 0 0 0 0,-1 0 0 0 0,0 0-1 0 0,1 0 1 0 0,-1 0 0 0 0,-1 0-1 0 0,1 0 1 0 0,0-1 0 0 0,-1 1-1 0 0,1-1 1 0 0,-1 0 0 0 0,-5 4 0 0 0,7-6-37 0 0,1 1 1 0 0,-1-1-1 0 0,0 1 1 0 0,0-1-1 0 0,0 0 1 0 0,0 1-1 0 0,0-1 1 0 0,0 0-1 0 0,0 0 1 0 0,1 0-1 0 0,-1 0 1 0 0,0 0 0 0 0,0 0-1 0 0,0 0 1 0 0,0 0-1 0 0,0 0 1 0 0,0 0-1 0 0,0 0 1 0 0,0 0-1 0 0,0-1 1 0 0,0 1-1 0 0,0 0 1 0 0,1-1-1 0 0,-1 1 1 0 0,0-1-1 0 0,0 1 1 0 0,0-1 0 0 0,0 1-1 0 0,1-1 1 0 0,-1 1-1 0 0,0-1 1 0 0,1 0-1 0 0,-1 1 1 0 0,1-1-1 0 0,-1 0 1 0 0,0 0-1 0 0,1 0 1 0 0,0 1-1 0 0,-1-1 1 0 0,1 0-1 0 0,-1 0 1 0 0,1 0 0 0 0,0-1-1 0 0,-2-3 23 0 0,0 0 0 0 0,1 0 0 0 0,0 0 0 0 0,0 0 0 0 0,0 0 0 0 0,1-7 0 0 0,0 5-49 0 0,1 0 1 0 0,0 0-1 0 0,0-1 0 0 0,1 1 1 0 0,0 0-1 0 0,0 1 1 0 0,0-1-1 0 0,1 0 0 0 0,0 1 1 0 0,1-1-1 0 0,6-9 0 0 0,6-5-610 0 0,34-35-1 0 0,-34 39 21 0 0,-3 4-796 0 0,1 0-1 0 0,0 1 1 0 0,1 0-1 0 0,1 2 0 0 0,0-1 1 0 0,25-11-1 0 0,-31 18 223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1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1504 0 0,'-4'20'6464'0'0,"5"34"-4797"0"0,-1-31-967 0 0,2-8-551 0 0,0-1-1 0 0,1 1 1 0 0,0-1-1 0 0,1 1 1 0 0,1-1 0 0 0,8 18-1 0 0,11 37 401 0 0,-24-69-546 0 0,46 205 1069 0 0,-38-154-791 0 0,-8-50-82 0 0,3 17 709 0 0,-8-29-868 0 0,0 0 0 0 0,-1 1 0 0 0,0 0 0 0 0,0 0 0 0 0,-1 0 0 0 0,-1 1 0 0 0,1 0 0 0 0,-1 1 0 0 0,-16-13 0 0 0,16 15-16 0 0,0 1 1 0 0,0 1-1 0 0,0-1 1 0 0,0 1-1 0 0,-1 1 1 0 0,1 0-1 0 0,-1 0 1 0 0,0 0-1 0 0,0 1 1 0 0,0 1-1 0 0,0-1 0 0 0,-1 2 1 0 0,-9-1-1 0 0,14 2-39 0 0,0 0-1 0 0,0 0 1 0 0,-1 0-1 0 0,1 0 1 0 0,1 1-1 0 0,-1 0 1 0 0,0 0-1 0 0,0 1 1 0 0,1-1-1 0 0,-1 1 1 0 0,1 0-1 0 0,0 0 1 0 0,0 0-1 0 0,0 1 0 0 0,0-1 1 0 0,1 1-1 0 0,-1 0 1 0 0,1 0-1 0 0,0 0 1 0 0,0 1-1 0 0,0-1 1 0 0,1 1-1 0 0,0 0 1 0 0,0-1-1 0 0,0 1 1 0 0,0 0-1 0 0,1 0 1 0 0,0 0-1 0 0,0 0 1 0 0,-1 9-1 0 0,3-10-55 0 0,0-1-1 0 0,0 1 1 0 0,0-1 0 0 0,1 1-1 0 0,0-1 1 0 0,-1 0 0 0 0,1 1-1 0 0,0-1 1 0 0,0 0 0 0 0,1 0-1 0 0,-1 0 1 0 0,1-1 0 0 0,-1 1-1 0 0,1-1 1 0 0,0 1 0 0 0,0-1 0 0 0,0 0-1 0 0,0 0 1 0 0,1 0 0 0 0,-1 0-1 0 0,4 1 1 0 0,3 2-618 0 0,1 0-1 0 0,-1-1 1 0 0,1 0-1 0 0,0 0 1 0 0,0-1 0 0 0,15 2-1 0 0,58-4-4496 0 0,-62-1 4051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166 238 1672 0 0,'-5'-5'1732'0'0,"-10"-6"1281"0"0,14 11-2966 0 0,1 0 0 0 0,0-1 0 0 0,0 1 1 0 0,0 0-1 0 0,-1 0 0 0 0,1 0 0 0 0,0 0 0 0 0,0 0 0 0 0,-1 0 0 0 0,1 0 0 0 0,0 0 0 0 0,0 0 0 0 0,-1 0 1 0 0,1 0-1 0 0,0 0 0 0 0,0 0 0 0 0,-1 0 0 0 0,1 0 0 0 0,0 0 0 0 0,0 0 0 0 0,-1 0 0 0 0,1 0 1 0 0,0 0-1 0 0,0 1 0 0 0,0-1 0 0 0,-1 0 0 0 0,1 0 0 0 0,0 0 0 0 0,0 0 0 0 0,0 0 0 0 0,-1 1 0 0 0,1-1 1 0 0,0 0-1 0 0,0 0 0 0 0,0 0 0 0 0,0 1 0 0 0,0-1 0 0 0,-1 0 0 0 0,1 0 0 0 0,0 0 0 0 0,0 1 0 0 0,0-1 1 0 0,0 0-1 0 0,0 0 0 0 0,0 1 0 0 0,0-1 0 0 0,0 0 0 0 0,0 0 0 0 0,0 1 0 0 0,0-1 0 0 0,0 0 0 0 0,0 0 1 0 0,0 1-1 0 0,0-1 0 0 0,0 0 0 0 0,0 0 0 0 0,0 1 0 0 0,0-1 0 0 0,1 1 25 0 0,0 0-1 0 0,0 0 1 0 0,0 0-1 0 0,1 0 1 0 0,-1 0-1 0 0,0-1 1 0 0,0 1-1 0 0,0 0 1 0 0,1-1-1 0 0,-1 1 0 0 0,0 0 1 0 0,1-1-1 0 0,-1 0 1 0 0,0 1-1 0 0,3-1 1 0 0,24 7 144 0 0,-28-7-205 0 0,21 3 195 0 0,1 0-1 0 0,41 0 1 0 0,-58-4-185 0 0,-1-1 1 0 0,1 1 0 0 0,-1-1 0 0 0,1 0-1 0 0,-1-1 1 0 0,0 1 0 0 0,1-1-1 0 0,-1 1 1 0 0,-1-1 0 0 0,1 0-1 0 0,0-1 1 0 0,-1 1 0 0 0,1-1 0 0 0,-1 0-1 0 0,0 1 1 0 0,0-1 0 0 0,-1 0-1 0 0,1-1 1 0 0,2-4 0 0 0,-5 6-18 0 0,0 1 1 0 0,0 0-1 0 0,0 0 1 0 0,0 0 0 0 0,-1 0-1 0 0,1-1 1 0 0,0 1-1 0 0,-1 0 1 0 0,1 0-1 0 0,-1 0 1 0 0,0 0 0 0 0,0 0-1 0 0,0 0 1 0 0,0 0-1 0 0,0 0 1 0 0,0 1-1 0 0,-1-1 1 0 0,1 0-1 0 0,0 1 1 0 0,-1-1 0 0 0,1 1-1 0 0,-1-1 1 0 0,0 1-1 0 0,0 0 1 0 0,1-1-1 0 0,-1 1 1 0 0,-2-1 0 0 0,-8-4 6 0 0,0-1 0 0 0,-1 2 1 0 0,-15-5-1 0 0,19 6 6 0 0,-3 1 7 0 0,0 0 1 0 0,-1 1-1 0 0,1 1 1 0 0,0 0-1 0 0,-23 1 1 0 0,23 0-11 0 0,4 1 10 0 0,1 0-1 0 0,-1 1 1 0 0,1-1-1 0 0,-1 2 0 0 0,1-1 1 0 0,0 1-1 0 0,0 0 1 0 0,0 0-1 0 0,0 1 1 0 0,0 0-1 0 0,1 0 1 0 0,0 1-1 0 0,0 0 1 0 0,0 0-1 0 0,0 0 1 0 0,1 1-1 0 0,0-1 1 0 0,0 1-1 0 0,0 1 1 0 0,1-1-1 0 0,0 1 1 0 0,-6 13-1 0 0,8-15 0 0 0,0 0 1 0 0,0-1-1 0 0,1 1 0 0 0,0 0 0 0 0,0 0 0 0 0,0 0 0 0 0,1 0 1 0 0,-1 0-1 0 0,1 0 0 0 0,0 1 0 0 0,1-1 0 0 0,-1 0 1 0 0,1 0-1 0 0,0 0 0 0 0,0 0 0 0 0,1-1 0 0 0,0 1 1 0 0,-1 0-1 0 0,2 0 0 0 0,-1-1 0 0 0,0 0 0 0 0,1 1 1 0 0,0-1-1 0 0,0 0 0 0 0,0 0 0 0 0,0 0 0 0 0,1-1 0 0 0,0 1 1 0 0,0-1-1 0 0,-1 0 0 0 0,10 5 0 0 0,-1-1 0 0 0,1-1-1 0 0,0 0 1 0 0,0-1-1 0 0,1 0 1 0 0,0-2-1 0 0,-1 1 1 0 0,1-2-1 0 0,0 1 1 0 0,1-2-1 0 0,18 0 1 0 0,-11-1-8 0 0,-1-1-1 0 0,1 0 1 0 0,-1-2 0 0 0,37-9 0 0 0,-41 6-3 0 0,1 0-1 0 0,-1-1 0 0 0,-1-1 1 0 0,1-1-1 0 0,15-11 1 0 0,-24 14-7 0 0,-1 0 0 0 0,0-1 1 0 0,0 0-1 0 0,0 0 0 0 0,-1-1 1 0 0,0 1-1 0 0,-1-1 1 0 0,0-1-1 0 0,0 1 0 0 0,6-16 1 0 0,-5 8 6 0 0,-1 1 0 0 0,-1-1 0 0 0,0 0 0 0 0,-1 0 0 0 0,-1 0 0 0 0,0 0 0 0 0,-1-27 0 0 0,-2 40-10 0 0,0-1 0 0 0,0 0 1 0 0,0 1-1 0 0,0-1 1 0 0,0 1-1 0 0,-1-1 1 0 0,1 1-1 0 0,-1 0 1 0 0,0-1-1 0 0,0 1 1 0 0,0 0-1 0 0,-5-5 0 0 0,5 6 0 0 0,1 0-1 0 0,-1 0 1 0 0,0 0-1 0 0,0 1 1 0 0,0-1-1 0 0,0 0 1 0 0,0 1-1 0 0,0-1 1 0 0,0 1 0 0 0,-1 0-1 0 0,1 0 1 0 0,0 0-1 0 0,-1 0 1 0 0,1 0-1 0 0,-1 0 1 0 0,1 1-1 0 0,-1-1 1 0 0,1 1-1 0 0,-4-1 1 0 0,5 1-16 0 0,1 1-16 0 0,-1 0 32 0 0,1 0 1 0 0,-1-1-1 0 0,1 1 0 0 0,-1 0 0 0 0,1 0 0 0 0,-1 0 0 0 0,1-1 0 0 0,0 1 0 0 0,-1 0 0 0 0,1 0 0 0 0,0 0 0 0 0,0 0 0 0 0,0 0 0 0 0,0 0 1 0 0,0 1-1 0 0,7 10-13 0 0,1-1 1 0 0,17 18-1 0 0,-17-19 13 0 0,1 0 0 0 0,-1 0 0 0 0,11 20 0 0 0,-15-20 27 0 0,1 0 0 0 0,-2 0 0 0 0,1 0-1 0 0,-2 1 1 0 0,1-1 0 0 0,1 22 0 0 0,-3 68 195 0 0,-1-54-280 0 0,4-40-112 0 0,-1-3 58 0 0,0 1 1 0 0,0-1 0 0 0,0 0 0 0 0,1 1 0 0 0,0-2 0 0 0,-1 1 0 0 0,1 0 0 0 0,0-1 0 0 0,1 0-1 0 0,4 2 1 0 0,-4-2-789 0 0,1 0-1 0 0,-1-1 0 0 0,1 0 0 0 0,-1 0 1 0 0,1 0-1 0 0,8-1 0 0 0,-8 0 468 0 0,-1 0 0 0 0,1-1 0 0 0,-1 0-1 0 0,1 0 1 0 0,-1 0 0 0 0,1-1 0 0 0,-1 0-1 0 0,10-4 1 0 0,7-8-719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 2028 0 0,'0'-6'2173'0'0,"-1"-13"2217"0"0,1 19-4368 0 0,0 0 0 0 0,0-1 0 0 0,0 1-1 0 0,0 0 1 0 0,1 0 0 0 0,-1-1 0 0 0,0 1 0 0 0,0 0 0 0 0,0 0 0 0 0,0 0 0 0 0,1-1 0 0 0,-1 1-1 0 0,0 0 1 0 0,0 0 0 0 0,1 0 0 0 0,-1 0 0 0 0,0-1 0 0 0,0 1 0 0 0,1 0 0 0 0,-1 0 0 0 0,0 0-1 0 0,0 0 1 0 0,1 0 0 0 0,-1 0 0 0 0,0 0 0 0 0,1 0 0 0 0,-1 0 0 0 0,0 0 0 0 0,0 0 0 0 0,1 0-1 0 0,-1 0 1 0 0,0 0 0 0 0,0 0 0 0 0,1 0 0 0 0,-1 0 0 0 0,0 0 0 0 0,1 0 0 0 0,-1 0-1 0 0,0 1 1 0 0,0-1 0 0 0,1 0 0 0 0,-1 0 0 0 0,0 0 0 0 0,0 0 0 0 0,0 1 0 0 0,1-1 0 0 0,-1 0-1 0 0,0 0 1 0 0,0 0 0 0 0,0 1 0 0 0,0-1 0 0 0,1 0 0 0 0,-1 0 0 0 0,0 1 0 0 0,0-1 0 0 0,0 0-1 0 0,0 1 1 0 0,0-1 0 0 0,2 3-636 0 0,0 0 0 0 0,0 1 0 0 0,-1-1 0 0 0,0 0 0 0 0,1 1 0 0 0,-1-1 0 0 0,0 0 0 0 0,-1 1 0 0 0,1 4 0 0 0,0 3-528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18 177 2468 0 0,'-3'5'840'0'0,"-12"19"6129"0"0,15-24-6897 0 0,0 0 0 0 0,0 1 1 0 0,0-1-1 0 0,0 0 0 0 0,0 0 0 0 0,0 0 1 0 0,0 1-1 0 0,0-1 0 0 0,0 0 0 0 0,0 0 0 0 0,0 1 1 0 0,0-1-1 0 0,0 0 0 0 0,0 0 0 0 0,0 0 1 0 0,0 1-1 0 0,1-1 0 0 0,-1 0 0 0 0,0 0 1 0 0,0 0-1 0 0,1 1 361 0 0,-1 0-361 0 0,0-1 1 0 0,0 0-1 0 0,0 0 0 0 0,1 0 0 0 0,-1 0 1 0 0,0 0-1 0 0,0 0 0 0 0,1 0 0 0 0,17-1-309 0 0,-8-2-1197 0 0,1 0 0 0 0,-1 0 0 0 0,0-2 0 0 0,0 1-1 0 0,0-1 1 0 0,15-10 0 0 0,-9 2 285 0 0</inkml:trace>
  <inkml:trace contextRef="#ctx0" brushRef="#br0" timeOffset="1">288 34 1756 0 0,'0'-2'300'0'0,"1"0"0"0"0,0 1 0 0 0,1-1-1 0 0,-1 0 1 0 0,0 1 0 0 0,0-1 0 0 0,1 1 0 0 0,-1-1 0 0 0,1 1-1 0 0,-1-1 1 0 0,1 1 0 0 0,-1 0 0 0 0,1 0 0 0 0,0 0 0 0 0,0 0-1 0 0,0 0 1 0 0,0 0 0 0 0,-1 1 0 0 0,1-1 0 0 0,0 0-1 0 0,4 0 1 0 0,50-4 831 0 0,-39 5-1486 0 0,10 0-5609 0 0,-16 0 4836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3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18 860 0 0,'11'-17'9208'0'0,"-11"17"-8929"0"0,2 0 0 0 0,1 0-5 0 0,-1 0 1 0 0,1 0-1 0 0,0 0 0 0 0,0 0 1 0 0,-1 1-1 0 0,1 0 0 0 0,0-1 1 0 0,-1 1-1 0 0,4 1 1 0 0,7 4-63 0 0,0 1 1 0 0,18 11-1 0 0,75 60 1365 0 0,-39-20-4441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7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39 1896 0 0,'0'0'2135'0'0,"-9"-6"-1206"0"0,3 3-756 0 0,1-1 56 0 0,-1 0-1 0 0,0 1 0 0 0,0 0 1 0 0,0 0-1 0 0,0 0 1 0 0,-1 1-1 0 0,1 0 0 0 0,-1 1 1 0 0,1-1-1 0 0,-1 1 1 0 0,-13 0-1 0 0,11 1-12 0 0,1 1-1 0 0,-1 0 1 0 0,0 0 0 0 0,1 1-1 0 0,-13 4 1 0 0,17-5-131 0 0,1 1 0 0 0,0-1 0 0 0,0 0 0 0 0,-1 1 1 0 0,1 0-1 0 0,0-1 0 0 0,0 1 0 0 0,0 1 0 0 0,1-1 0 0 0,-1 0 0 0 0,0 1 1 0 0,1-1-1 0 0,0 1 0 0 0,-1 0 0 0 0,1 0 0 0 0,0 0 0 0 0,-2 4 0 0 0,4-4-44 0 0,-1 1 0 0 0,1-1 0 0 0,0 0 0 0 0,0 0 0 0 0,0 0-1 0 0,0 0 1 0 0,1 0 0 0 0,-1 0 0 0 0,1 0 0 0 0,-1 0 0 0 0,1 0-1 0 0,0 0 1 0 0,1 0 0 0 0,-1 0 0 0 0,0-1 0 0 0,1 1 0 0 0,0 0-1 0 0,-1-1 1 0 0,1 1 0 0 0,0-1 0 0 0,0 0 0 0 0,4 3 0 0 0,3 7 69 0 0,36 43 321 0 0,-32-40-268 0 0,1 1 0 0 0,-2 0 1 0 0,0 0-1 0 0,-2 1 0 0 0,13 25 0 0 0,-21-38-97 0 0,-1 1 0 0 0,0-1 0 0 0,0 0 1 0 0,0 1-1 0 0,0-1 0 0 0,0 1 0 0 0,-1-1 0 0 0,0 1 0 0 0,0 0 0 0 0,0-1 1 0 0,-1 1-1 0 0,1-1 0 0 0,-1 1 0 0 0,-3 7 0 0 0,2-5-14 0 0,-1 0 0 0 0,-1-1-1 0 0,1 1 1 0 0,-1-1 0 0 0,0 0-1 0 0,-1 0 1 0 0,1 0 0 0 0,-9 7 0 0 0,0-1 9 0 0,0-2 1 0 0,-1 1 0 0 0,0-2 0 0 0,0 0 0 0 0,-1-1 0 0 0,0 0 0 0 0,-19 6 0 0 0,25-10-186 0 0,0-1 0 0 0,0-1 0 0 0,0 0 0 0 0,0 0-1 0 0,-1-1 1 0 0,1 0 0 0 0,0 0 0 0 0,-13-2 0 0 0,19 1-68 0 0,0 0-1 0 0,0-1 0 0 0,1 1 1 0 0,-1-1-1 0 0,0 0 0 0 0,0 0 0 0 0,1 0 1 0 0,-1 0-1 0 0,1-1 0 0 0,-1 1 1 0 0,1-1-1 0 0,0 1 0 0 0,-1-1 1 0 0,1 0-1 0 0,0 0 0 0 0,0 0 0 0 0,0 0 1 0 0,0 0-1 0 0,1 0 0 0 0,-1-1 1 0 0,1 1-1 0 0,-1 0 0 0 0,1-1 1 0 0,0 0-1 0 0,0 1 0 0 0,0-1 1 0 0,0 1-1 0 0,0-1 0 0 0,1 0 0 0 0,-1 0 1 0 0,1 0-1 0 0,-1-4 0 0 0,1-55-3817 0 0,0 37 2779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2956 0 0,'2'-5'279'0'0,"2"-1"-1"0"0,-1 1 1 0 0,0 0-1 0 0,1 0 1 0 0,0 0-1 0 0,0 0 1 0 0,1 1-1 0 0,-1-1 1 0 0,1 1-1 0 0,0 0 1 0 0,0 1-1 0 0,0-1 1 0 0,0 1-1 0 0,1 0 1 0 0,0 0-1 0 0,-1 1 1 0 0,1 0 0 0 0,0 0-1 0 0,8-2 1 0 0,14-2-297 0 0,0 1 0 0 0,55-3 0 0 0,-59 6-399 0 0,-7 1-417 0 0,0 1 0 0 0,0 1 0 0 0,-1 1 0 0 0,1 0 0 0 0,24 7 0 0 0,-3 1-358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2240 0 0,'-19'23'1489'0'0,"2"1"0"0"0,1 2-1 0 0,1-1 1 0 0,1 2 0 0 0,1 0 0 0 0,-17 55-1 0 0,11 3-2395 0 0,16-58-1591 0 0,0 35 1 0 0,3-61 2352 0 0,1 0 0 0 0,-1 0 0 0 0,1 1 0 0 0,-1-1 0 0 0,1 0 0 0 0,0 0 0 0 0,0 0 0 0 0,-1 0 1 0 0,1 0-1 0 0,0 0 0 0 0,0 0 0 0 0,0 0 0 0 0,0 0 0 0 0,0 0 0 0 0,2 0 0 0 0,-2 0-158 0 0,6 6-919 0 0,0-5 91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4 2148 0 0,'-12'-4'6020'0'0,"12"5"-5889"0"0,-10 18 2112 0 0,-1 26-1325 0 0,2 110 1210 0 0,8-52-3625 0 0,1-77 264 0 0,1-23 931 0 0,-1 0-1 0 0,0 0 1 0 0,1 0 0 0 0,-1 0 0 0 0,1 0 0 0 0,0-1 0 0 0,0 1 0 0 0,0 0 0 0 0,0 0 0 0 0,0-1 0 0 0,1 1-1 0 0,-1-1 1 0 0,1 1 0 0 0,0-1 0 0 0,0 0 0 0 0,0 1 0 0 0,0-1 0 0 0,0 0 0 0 0,0 0 0 0 0,1-1 0 0 0,-1 1-1 0 0,0 0 1 0 0,1-1 0 0 0,0 1 0 0 0,-1-1 0 0 0,5 2 0 0 0,2-1-903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8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24 1120 0 0,'0'-1'282'0'0,"0"0"1"0"0,0-1-1 0 0,-1 1 0 0 0,1 0 1 0 0,0 0-1 0 0,-1 0 0 0 0,1 0 1 0 0,-1 0-1 0 0,1 0 0 0 0,-1 0 0 0 0,1 0 1 0 0,-1 0-1 0 0,0 0 0 0 0,1 0 1 0 0,-1 0-1 0 0,0 0 0 0 0,0 1 1 0 0,0-1-1 0 0,0 0 0 0 0,1 1 0 0 0,-1-1 1 0 0,-2 0-1 0 0,2 0-90 0 0,0 1 0 0 0,-1 0 0 0 0,1 0 0 0 0,-1 0 0 0 0,1 0 0 0 0,0 0 0 0 0,-1 0 0 0 0,1 0 0 0 0,-1 0-1 0 0,1 1 1 0 0,0-1 0 0 0,-1 0 0 0 0,1 1 0 0 0,0-1 0 0 0,-3 2 0 0 0,-4 3 126 0 0,-1 0-1 0 0,1 1 1 0 0,0 0-1 0 0,-9 8 0 0 0,12-9-54 0 0,-9 7-82 0 0,1 0-1 0 0,1 1 1 0 0,0 0 0 0 0,0 1 0 0 0,2 1 0 0 0,-1 0 0 0 0,2 0-1 0 0,0 0 1 0 0,1 2 0 0 0,1-1 0 0 0,0 1 0 0 0,1-1 0 0 0,1 2-1 0 0,0-1 1 0 0,2 1 0 0 0,0-1 0 0 0,1 1 0 0 0,0 25-1 0 0,2-36-152 0 0,1-1 0 0 0,0 0 0 0 0,0 1 0 0 0,0-1 0 0 0,1 0 0 0 0,0 0 0 0 0,1 0 0 0 0,-1 0-1 0 0,1 0 1 0 0,0-1 0 0 0,0 1 0 0 0,1-1 0 0 0,-1 0 0 0 0,1 0 0 0 0,1 0 0 0 0,-1 0-1 0 0,1-1 1 0 0,6 6 0 0 0,-4-4-9 0 0,0-1 0 0 0,0-1 0 0 0,1 1 0 0 0,-1-1 0 0 0,1 0 0 0 0,0-1 0 0 0,0 0 0 0 0,1 0 0 0 0,-1-1 0 0 0,0 0 0 0 0,1 0 0 0 0,0-1 0 0 0,11 1 0 0 0,-17-2-12 0 0,-1-1 1 0 0,1 1 0 0 0,0 0-1 0 0,0-1 1 0 0,0 0-1 0 0,0 1 1 0 0,-1-1 0 0 0,1 0-1 0 0,0 0 1 0 0,-1-1-1 0 0,1 1 1 0 0,-1-1-1 0 0,1 1 1 0 0,-1-1 0 0 0,0 0-1 0 0,0 0 1 0 0,0 0-1 0 0,0 0 1 0 0,0 0 0 0 0,0 0-1 0 0,2-3 1 0 0,-1 0-21 0 0,-1 0-1 0 0,1 0 1 0 0,-1 0 0 0 0,0 0 0 0 0,-1 0 0 0 0,1 0 0 0 0,-1 0 0 0 0,0-1 0 0 0,0 1-1 0 0,-1 0 1 0 0,1-8 0 0 0,-2 9 10 0 0,0 0 1 0 0,0 0-1 0 0,0 0 0 0 0,-1 0 0 0 0,1 0 0 0 0,-1 0 0 0 0,0 0 0 0 0,0 1 1 0 0,0-1-1 0 0,-1 1 0 0 0,1-1 0 0 0,-1 1 0 0 0,0 0 0 0 0,0 0 1 0 0,0 0-1 0 0,0 0 0 0 0,-4-2 0 0 0,0-1-5 0 0,-1 1 0 0 0,1 0 0 0 0,-1 0-1 0 0,-1 1 1 0 0,1 0 0 0 0,0 0 0 0 0,-12-3 0 0 0,9 5-564 0 0,0 1 0 0 0,0 0 0 0 0,-14 1 0 0 0,24 0 365 0 0,0 0 44 0 0,0 0-1 0 0,0 1 0 0 0,0-1 1 0 0,0 1-1 0 0,0-1 1 0 0,0 1-1 0 0,1 0 0 0 0,-1-1 1 0 0,0 1-1 0 0,0 0 0 0 0,1-1 1 0 0,-1 1-1 0 0,0 0 1 0 0,1 0-1 0 0,-1 0 0 0 0,1 0 1 0 0,-1 0-1 0 0,1 0 1 0 0,-1 0-1 0 0,1-1 0 0 0,0 1 1 0 0,-1 0-1 0 0,1 0 0 0 0,0 0 1 0 0,0 1-1 0 0,0-1 1 0 0,0 0-1 0 0,0 0 0 0 0,0 0 1 0 0,0 0-1 0 0,0 2 0 0 0,3-1-192 0 0,-1 1 0 0 0,1-1 0 0 0,0 0 0 0 0,0 0-1 0 0,0 0 1 0 0,0 0 0 0 0,0 0 0 0 0,0 0 0 0 0,0-1-1 0 0,1 0 1 0 0,-1 0 0 0 0,1 0 0 0 0,4 1-1 0 0,5 2-513 0 0,19 7-268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7 2552 0 0,'-8'-7'9190'0'0,"-5"15"-7367"0"0,5 0-1520 0 0,0 0-1 0 0,1 1 0 0 0,0 0 1 0 0,1 1-1 0 0,0 0 1 0 0,0-1-1 0 0,1 2 0 0 0,0-1 1 0 0,1 1-1 0 0,-4 14 0 0 0,-8 48-1591 0 0,11-5-7044 0 0,6-67 8093 0 0,0 1 0 0 0,0-1 0 0 0,0 0 1 0 0,0 0-1 0 0,0 0 0 0 0,0 0 0 0 0,0 0 0 0 0,1 0 1 0 0,-1 0-1 0 0,0 0 0 0 0,1 0 0 0 0,-1 0 0 0 0,1-1 1 0 0,-1 1-1 0 0,1 0 0 0 0,2 0 0 0 0,2-2-944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9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44 1664 0 0,'-8'-20'4885'0'0,"1"-3"72"0"0,11 27-4615 0 0,1 0-1 0 0,-1 0 0 0 0,0 0 0 0 0,0 1 0 0 0,-1-1 0 0 0,1 1 1 0 0,-1 0-1 0 0,0 0 0 0 0,4 11 0 0 0,3 21 474 0 0,9 68 0 0 0,-1 56-567 0 0,-18-156-660 0 0,1-1-360 0 0,-1-1 1 0 0,0 0-1 0 0,1 0 0 0 0,0 0 0 0 0,0 0 0 0 0,0 1 1 0 0,0-1-1 0 0,2 3 0 0 0,-2-5 579 0 0,-1 0 0 0 0,1 0-1 0 0,0-1 1 0 0,0 1 0 0 0,0 0 0 0 0,0-1-1 0 0,0 1 1 0 0,0-1 0 0 0,0 1 0 0 0,0-1-1 0 0,0 1 1 0 0,0-1 0 0 0,0 0 0 0 0,0 1-1 0 0,0-1 1 0 0,0 0 0 0 0,0 0 0 0 0,0 0 0 0 0,0 0-1 0 0,0 0 1 0 0,0 0 0 0 0,1 0 0 0 0,-1 0-1 0 0,0 0 1 0 0,0-1 0 0 0,0 1 0 0 0,0 0-1 0 0,0-1 1 0 0,0 1 0 0 0,1-1 0 0 0,17-6-1039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3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27 4020 0 0,'-5'-5'2555'0'0,"5"5"-2405"0"0,0-1 0 0 0,0 1 0 0 0,0 0 1 0 0,0-1-1 0 0,0 1 0 0 0,-1 0 0 0 0,1-1 1 0 0,0 1-1 0 0,0 0 0 0 0,0-1 0 0 0,2-4 1954 0 0,-1 5-1954 0 0,19-8 2448 0 0,23 3-1138 0 0,54 5-32 0 0,-92 1-1392 0 0,0 0 0 0 0,1 0 0 0 0,-1 0 0 0 0,0 1 0 0 0,0 0-1 0 0,0 0 1 0 0,6 3 0 0 0,9 3 76 0 0,-17-6-102 0 0,1-1 0 0 0,-1 1-1 0 0,1-1 1 0 0,-1 1 0 0 0,0 0 0 0 0,1 1 0 0 0,-1-1-1 0 0,0 0 1 0 0,-1 1 0 0 0,1 0 0 0 0,0 0-1 0 0,-1 0 1 0 0,1 0 0 0 0,-1 0 0 0 0,0 0-1 0 0,0 0 1 0 0,0 1 0 0 0,-1-1 0 0 0,1 1 0 0 0,-1-1-1 0 0,2 8 1 0 0,0 5 10 0 0,-1-1 0 0 0,-1 0 0 0 0,0 0 0 0 0,-1 19 0 0 0,0-14 10 0 0,-1-9-97 0 0,-1 0 0 0 0,0 0 0 0 0,0-1 0 0 0,-1 1 0 0 0,0-1-1 0 0,-9 18 1 0 0,-1 8-809 0 0,7-21 26 0 0,-2 6-1581 0 0,6-7-3282 0 0,6-8 4396 0 0,-2-4 1187 0 0,1 2-100 0 0,0 0 1 0 0,0-1 0 0 0,0 1-1 0 0,1-1 1 0 0,0 0 0 0 0,-1 0 0 0 0,1 0-1 0 0,0 0 1 0 0,7 3 0 0 0,13 4-886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14 1304 0 0,'-15'-13'8993'0'0,"13"13"-8584"0"0,1 0-239 0 0,1 1 0 0 0,-1 0 0 0 0,0-1 1 0 0,0 1-1 0 0,1 0 0 0 0,-1 0 0 0 0,0 0 0 0 0,1-1 0 0 0,-1 1 0 0 0,1 0 0 0 0,-1 0 0 0 0,1 0 0 0 0,-1 0 0 0 0,1 0 0 0 0,0 0 1 0 0,-1 0-1 0 0,1 0 0 0 0,0 0 0 0 0,0 0 0 0 0,0 0 0 0 0,0 2 0 0 0,-14 96 1952 0 0,-6 31-3804 0 0,18-115 663 0 0,2-13 286 0 0,0 0 0 0 0,0 0 0 0 0,0 0-1 0 0,0 0 1 0 0,1-1 0 0 0,-1 1 0 0 0,1 0 0 0 0,-1 0 0 0 0,1-1 0 0 0,-1 1 0 0 0,5 6-1467 0 0,2-2 2170 0 0,2-3-1165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0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28 2896 0 0,'0'-2'335'0'0,"0"1"1"0"0,-1-1-1 0 0,1 1 0 0 0,-1 0 0 0 0,0-1 1 0 0,1 1-1 0 0,-1 0 0 0 0,0-1 0 0 0,0 1 1 0 0,0 0-1 0 0,0 0 0 0 0,0 0 0 0 0,0-1 0 0 0,0 1 1 0 0,0 0-1 0 0,-1 1 0 0 0,1-1 0 0 0,0 0 1 0 0,-1 0-1 0 0,1 0 0 0 0,0 1 0 0 0,-1-1 1 0 0,1 1-1 0 0,-3-1 0 0 0,3 1-222 0 0,0 0 1 0 0,0 0-1 0 0,0 0 0 0 0,0 1 0 0 0,0-1 1 0 0,0 0-1 0 0,0 1 0 0 0,1-1 0 0 0,-1 1 1 0 0,0-1-1 0 0,0 1 0 0 0,0-1 1 0 0,0 1-1 0 0,0 0 0 0 0,1-1 0 0 0,-1 1 1 0 0,0 0-1 0 0,1 0 0 0 0,-1 0 0 0 0,1-1 1 0 0,-1 1-1 0 0,1 0 0 0 0,-1 0 1 0 0,1 0-1 0 0,-1 0 0 0 0,1 0 0 0 0,0 0 1 0 0,-1 0-1 0 0,1 0 0 0 0,0 0 0 0 0,0 0 1 0 0,0 0-1 0 0,0 0 0 0 0,0 0 1 0 0,0 0-1 0 0,0 2 0 0 0,-1 13 99 0 0,1 0 1 0 0,1 0-1 0 0,0 0 0 0 0,1 0 1 0 0,0 0-1 0 0,1 0 1 0 0,6 16-1 0 0,0-8-210 0 0,-3-6-173 0 0,1 0-1 0 0,1 0 1 0 0,17 28 0 0 0,-22-42-261 0 0,-1 0 0 0 0,1-1 0 0 0,1 1-1 0 0,-1 0 1 0 0,0-1 0 0 0,1 0 0 0 0,0 0 0 0 0,-1 0-1 0 0,1 0 1 0 0,1-1 0 0 0,-1 1 0 0 0,0-1 0 0 0,0 0-1 0 0,1 0 1 0 0,-1-1 0 0 0,1 1 0 0 0,0-1-1 0 0,-1 0 1 0 0,7 0 0 0 0,43 1-4668 0 0,-34-2 3892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3.6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171 10 1280 0 0,'0'-1'132'0'0,"0"1"0"0"0,0 0 1 0 0,0-1-1 0 0,0 1 0 0 0,0-1 0 0 0,0 1 0 0 0,0 0 0 0 0,-1-1 0 0 0,1 1 0 0 0,0 0 1 0 0,-2-3 924 0 0,2 3-925 0 0,-1 0 0 0 0,1-1 0 0 0,0 1 0 0 0,-1 0 0 0 0,1 0 0 0 0,0 0 0 0 0,-1-1 1 0 0,1 1-1 0 0,0 0 0 0 0,-1 0 0 0 0,1 0 0 0 0,-1 0 0 0 0,1 0 0 0 0,0 0 1 0 0,-1 0-1 0 0,1 0 0 0 0,-1 0 0 0 0,1 0 0 0 0,0 0 0 0 0,-1 0 0 0 0,1 0 0 0 0,-1 0 1 0 0,1 0-1 0 0,0 1 0 0 0,-1-1 0 0 0,1 0 0 0 0,0 0 0 0 0,-3 2 925 0 0,3-2-925 0 0,0 1 0 0 0,-1-1 1 0 0,1 0-1 0 0,0 1 0 0 0,0-1 0 0 0,0 0 0 0 0,0 1 0 0 0,-1-1 0 0 0,1 1 1 0 0,0-1-1 0 0,-18 29 1483 0 0,17-27-1378 0 0,-20 39 1296 0 0,-20 53 1 0 0,25-53-1955 0 0,-30 56 0 0 0,36-77-2421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1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154 135 1988 0 0,'-32'-17'4245'0'0,"21"13"-3617"0"0,0 1 1 0 0,0 1 0 0 0,-1 0 0 0 0,1 1 0 0 0,-18 0 0 0 0,28 1-226 0 0,-1 0-288 0 0,1-1 0 0 0,-1 1-1 0 0,0 0 1 0 0,1 0 0 0 0,-1 0 0 0 0,1 0 0 0 0,-1 0 0 0 0,0 1-1 0 0,1-1 1 0 0,-1 0 0 0 0,1 1 0 0 0,-1-1 0 0 0,-2 2-1 0 0,3-1-84 0 0,0 0-1 0 0,0 0 1 0 0,0 0-1 0 0,1 0 1 0 0,-1 0-1 0 0,0 0 1 0 0,0 1-1 0 0,1-1 1 0 0,-1 0-1 0 0,1 0 1 0 0,-1 1-1 0 0,1-1 1 0 0,-1 0-1 0 0,1 1 1 0 0,0-1-1 0 0,0 0 1 0 0,0 1-1 0 0,0-1 0 0 0,0 2 1 0 0,0 0 14 0 0,1 0 0 0 0,0 0-1 0 0,0 0 1 0 0,1-1 0 0 0,-1 1 0 0 0,0-1 0 0 0,1 1-1 0 0,-1-1 1 0 0,1 1 0 0 0,2 1 0 0 0,19 21 132 0 0,0-1 1 0 0,2-1-1 0 0,30 22 1 0 0,-31-27-74 0 0,-1 1 0 0 0,0 1 1 0 0,-2 1-1 0 0,23 29 1 0 0,-41-47-55 0 0,-2 1 1 0 0,1-1-1 0 0,0 0 1 0 0,0 1-1 0 0,-1-1 1 0 0,0 1-1 0 0,0 0 1 0 0,0-1 0 0 0,0 1-1 0 0,-1 0 1 0 0,1 0-1 0 0,-1 6 1 0 0,0-9 65 0 0,-4 12 81 0 0,0-7-162 0 0,0 0-1 0 0,-1-1 1 0 0,0 0-1 0 0,0 1 1 0 0,0-1-1 0 0,0-1 1 0 0,-1 1-1 0 0,0-1 1 0 0,0 0-1 0 0,0 0 1 0 0,-1-1-1 0 0,1 0 1 0 0,-1 0-1 0 0,0-1 1 0 0,0 1-1 0 0,0-2 1 0 0,0 1-1 0 0,-7 0 1 0 0,6-1 86 0 0,0-1-68 0 0,0 1 1 0 0,0-2-1 0 0,1 1 0 0 0,-1-1 0 0 0,-13-3 1 0 0,19 4-38 0 0,0-1-1 0 0,0 0 1 0 0,1 1 0 0 0,-1-1 0 0 0,0 0 0 0 0,1 0 0 0 0,-1-1 0 0 0,0 1 0 0 0,1 0 0 0 0,-1 0 0 0 0,1-1-1 0 0,0 1 1 0 0,0-1 0 0 0,-1 1 0 0 0,1-1 0 0 0,0 1 0 0 0,0-1 0 0 0,0 0 0 0 0,0 0 0 0 0,1 1 0 0 0,-1-1 0 0 0,0 0-1 0 0,1 0 1 0 0,0 0 0 0 0,-1 0 0 0 0,1 0 0 0 0,0 0 0 0 0,0-2 0 0 0,0 0 10 0 0,0-1-1 0 0,1 1 1 0 0,-1 0 0 0 0,1 0 0 0 0,0 0 0 0 0,0 0-1 0 0,0 0 1 0 0,1 1 0 0 0,0-1 0 0 0,-1 0 0 0 0,1 1-1 0 0,1-1 1 0 0,1-3 0 0 0,42-45-23 0 0,-11 13-22 0 0,26-35-217 0 0,-46 59 173 0 0,-1-1 1 0 0,0-1 0 0 0,-1 0 0 0 0,-1 0 0 0 0,-1-2-1 0 0,0 1 1 0 0,10-28 0 0 0,-20 43 62 0 0,0 0-1 0 0,0 0 1 0 0,-1 0 0 0 0,1 0 0 0 0,-1 0 0 0 0,0 0 0 0 0,0 0-1 0 0,0 0 1 0 0,0 0 0 0 0,0 0 0 0 0,-1 0 0 0 0,1 0-1 0 0,-1 0 1 0 0,0 0 0 0 0,0 0 0 0 0,0 1 0 0 0,0-1 0 0 0,-1 0-1 0 0,1 0 1 0 0,-1 1 0 0 0,0-1 0 0 0,1 1 0 0 0,-1 0-1 0 0,0-1 1 0 0,-1 1 0 0 0,1 0 0 0 0,0 0 0 0 0,0 0 0 0 0,-1 0-1 0 0,1 1 1 0 0,-1-1 0 0 0,0 1 0 0 0,-2-2 0 0 0,-5-1-108 0 0,0 0-1 0 0,1 0 1 0 0,-1 1 0 0 0,-1 0 0 0 0,1 1 0 0 0,0 0 0 0 0,0 0 0 0 0,-19 1 0 0 0,24 2-90 0 0,-1 0 1 0 0,1 0 0 0 0,0 0 0 0 0,-1 1-1 0 0,1 0 1 0 0,0 0 0 0 0,0 1 0 0 0,0-1-1 0 0,0 1 1 0 0,0 0 0 0 0,1 0 0 0 0,-1 1-1 0 0,1-1 1 0 0,0 1 0 0 0,0 0 0 0 0,-6 8-1 0 0,10-11-68 0 0,-1 0-1 0 0,1 1 0 0 0,-1-1 0 0 0,1 0 1 0 0,-1 1-1 0 0,1-1 0 0 0,0 1 0 0 0,0-1 1 0 0,0 1-1 0 0,0-1 0 0 0,0 1 0 0 0,0-1 1 0 0,0 1-1 0 0,0-1 0 0 0,1 1 0 0 0,-1-1 1 0 0,0 0-1 0 0,1 1 0 0 0,-1-1 0 0 0,1 1 1 0 0,0-1-1 0 0,-1 0 0 0 0,1 0 0 0 0,0 1 1 0 0,0-1-1 0 0,0 0 0 0 0,0 0 0 0 0,1 1 1 0 0,1 3 597 0 0,10 12-1512 0 0,2-2 48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2628 0 0,'-2'2'794'0'0,"0"-1"0"0"0,0 1 0 0 0,-4 3 1589 0 0,5-3-1589 0 0,-1-1 0 0 0,0 1 0 0 0,-1 4 0 0 0,-16 39 860 0 0,7-15-557 0 0,10-25-1023 0 0,-5 8-270 0 0,1 0 0 0 0,1 0 0 0 0,0 0 0 0 0,1 1 1 0 0,0-1-1 0 0,-3 26 0 0 0,10-17-7061 0 0,9-11 6013 0 0,-3-8 46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54 3204 0 0,'0'-3'589'0'0,"0"-1"168"0"0,0 0-1 0 0,0-1 1 0 0,0 1-1 0 0,-1 0 1 0 0,1 0-1 0 0,-1 0 1 0 0,0-1 0 0 0,0 1-1 0 0,0 0 1 0 0,-3-5-1 0 0,-4 43 1860 0 0,-10 129-1739 0 0,14-53-3448 0 0,4-105 2191 0 0,1 0 0 0 0,0 0 0 0 0,0 0 0 0 0,1 0 0 0 0,0 0 0 0 0,-1 0 0 0 0,2-1 0 0 0,-1 1 1 0 0,0-1-1 0 0,1 1 0 0 0,0-1 0 0 0,0 0 0 0 0,0 0 0 0 0,0 0 0 0 0,1-1 0 0 0,0 1 1 0 0,0-1-1 0 0,0 1 0 0 0,0-1 0 0 0,0-1 0 0 0,0 1 0 0 0,1-1 0 0 0,-1 1 0 0 0,1-1 1 0 0,9 2-1 0 0,5 4-764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2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66 2156 0 0,'-6'-8'839'0'0,"-1"0"-1"0"0,0 0 0 0 0,0 1 1 0 0,-16-12-1 0 0,21 17-654 0 0,-1 0 0 0 0,0 1 0 0 0,0-1 0 0 0,1 1 0 0 0,-1-1 1 0 0,0 1-1 0 0,0 0 0 0 0,0 0 0 0 0,0 1 0 0 0,0-1 0 0 0,0 0 0 0 0,-1 1 0 0 0,1 0 0 0 0,0 0 1 0 0,0 0-1 0 0,0 0 0 0 0,0 0 0 0 0,-1 1 0 0 0,1-1 0 0 0,0 1 0 0 0,-5 2 0 0 0,1 0-69 0 0,0 1-1 0 0,0 0 1 0 0,1 0-1 0 0,0 0 0 0 0,-1 1 1 0 0,-7 9-1 0 0,12-12-71 0 0,0 0 0 0 0,0 0 0 0 0,0 0 0 0 0,0 0 0 0 0,1 0 0 0 0,-1 1 1 0 0,1-1-1 0 0,-1 0 0 0 0,1 1 0 0 0,0-1 0 0 0,0 1 0 0 0,0 0 0 0 0,0-1 0 0 0,1 1 0 0 0,-1 0 0 0 0,1 0 0 0 0,0-1 0 0 0,-1 1 0 0 0,1 0 0 0 0,1 0 0 0 0,-1-1 0 0 0,0 1 0 0 0,1 0 0 0 0,-1 0 0 0 0,2 3 0 0 0,0-1-19 0 0,0 1-1 0 0,0-1 1 0 0,1 0-1 0 0,0 1 1 0 0,0-1-1 0 0,0-1 1 0 0,1 1-1 0 0,-1 0 1 0 0,1-1-1 0 0,0 0 1 0 0,1 0-1 0 0,-1 0 1 0 0,1 0-1 0 0,-1-1 1 0 0,1 1-1 0 0,0-1 1 0 0,0-1-1 0 0,1 1 1 0 0,-1-1 0 0 0,1 0-1 0 0,-1 0 1 0 0,1 0-1 0 0,-1-1 1 0 0,1 0-1 0 0,0 0 1 0 0,0 0-1 0 0,11-1 1 0 0,-13-1 6 0 0,0 0 1 0 0,1 0 0 0 0,-1-1 0 0 0,0 0 0 0 0,0 1 0 0 0,0-1 0 0 0,-1-1 0 0 0,1 1 0 0 0,0-1 0 0 0,-1 1 0 0 0,0-1 0 0 0,1 0 0 0 0,-1 0 0 0 0,0 0 0 0 0,-1-1 0 0 0,4-3 0 0 0,10-10 1348 0 0,-19 20-1177 0 0,1 1 0 0 0,0 0 0 0 0,0 0 0 0 0,0 0 0 0 0,0 1 0 0 0,0-1 0 0 0,1 0 0 0 0,0 1 0 0 0,0-1 0 0 0,0 1-1 0 0,0 4 1 0 0,-3 59 103 0 0,4 71-378 0 0,0-79-7222 0 0,0-57 7046 0 0,0-1-1 0 0,1 0 1 0 0,-1 1-1 0 0,1-1 1 0 0,0 0-1 0 0,0 1 1 0 0,0-1-1 0 0,0 0 1 0 0,0 0-1 0 0,0 0 1 0 0,0 0-1 0 0,1 0 1 0 0,-1 0-1 0 0,1 0 1 0 0,3 3-1 0 0,-1-1-268 0 0,1-1 0 0 0,-1 1 0 0 0,1-1 0 0 0,0 0 0 0 0,7 4 0 0 0,9 2-608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2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 3052 0 0,'-3'-2'5531'0'0,"-6"7"-3432"0"0,-8 10-417 0 0,8-2-1292 0 0,0 0 0 0 0,0 0 1 0 0,1 1-1 0 0,1 0 0 0 0,0 0 0 0 0,1 1 1 0 0,-7 26-1 0 0,7-22-87 0 0,-5 26 34 0 0,-2 8-4033 0 0,41-30-6366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3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59 267 2748 0 0,'-4'-11'1311'0'0,"0"1"0"0"0,-1-1 0 0 0,-9-13 0 0 0,10 17-1119 0 0,0 1 0 0 0,0-1 0 0 0,1 0 0 0 0,0 0 0 0 0,0 0 0 0 0,1-1 0 0 0,0 1 0 0 0,0 0 0 0 0,0-1 0 0 0,0-13 0 0 0,3 15-165 0 0,0 0 0 0 0,1 0 0 0 0,0 0 0 0 0,0 0 0 0 0,1 1 0 0 0,-1-1 0 0 0,1 1 0 0 0,0-1 0 0 0,1 1 0 0 0,-1 0 0 0 0,1 0 0 0 0,0 0 0 0 0,0 1 0 0 0,1-1 0 0 0,-1 1 0 0 0,1 0 0 0 0,0 0 0 0 0,0 1 1 0 0,0 0-1 0 0,1-1 0 0 0,-1 2 0 0 0,1-1 0 0 0,-1 1 0 0 0,1 0 0 0 0,0 0 0 0 0,0 0 0 0 0,7 0 0 0 0,-11 2 32 0 0,22 3 59 0 0,-18 2-109 0 0,0-1 1 0 0,0 1-1 0 0,0 0 1 0 0,-1 1-1 0 0,0-1 1 0 0,0 1 0 0 0,0 0-1 0 0,-1 0 1 0 0,1 1-1 0 0,4 11 1 0 0,-6-12 3 0 0,0-1 1 0 0,-1 1-1 0 0,0 0 0 0 0,0 0 1 0 0,-1 0-1 0 0,0 1 1 0 0,0-1-1 0 0,0 0 0 0 0,-1 0 1 0 0,0 1-1 0 0,0-1 0 0 0,0 0 1 0 0,-1 0-1 0 0,0 1 1 0 0,-2 5-1 0 0,-6 10 55 0 0,0 0 0 0 0,-2-1 0 0 0,-1 0 0 0 0,-14 19 0 0 0,11-16 133 0 0,0 0 0 0 0,-21 51 0 0 0,35-73-174 0 0,0 0 0 0 0,0 0 0 0 0,1 0 0 0 0,-1 0 0 0 0,1 1 0 0 0,0-1 0 0 0,-1 0 0 0 0,1 1 0 0 0,0-1 0 0 0,1 0 0 0 0,-1 0 0 0 0,0 1 0 0 0,1-1 0 0 0,-1 0 0 0 0,1 0 0 0 0,-1 0 0 0 0,1 1 0 0 0,0-1-1 0 0,0 0 1 0 0,3 4 0 0 0,-1-3 4 0 0,0 1 0 0 0,0-1 0 0 0,0 1-1 0 0,1-1 1 0 0,0 0 0 0 0,0 0-1 0 0,0-1 1 0 0,0 1 0 0 0,7 3 0 0 0,5 0-60 0 0,0 0 1 0 0,0-1 0 0 0,1-1-1 0 0,31 5 1 0 0,-26-8-1033 0 0,-1-1 0 0 0,0-1 0 0 0,0-1 0 0 0,0-1 0 0 0,0 0 0 0 0,0-2 0 0 0,-1 0 1 0 0,35-15-1 0 0,-26 8-191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3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314 166 2560 0 0,'-3'-2'479'0'0,"-1"1"0"0"0,1-1 0 0 0,-1 0 0 0 0,1 1 0 0 0,-1 0 0 0 0,0 0 0 0 0,0 0 0 0 0,0 0 0 0 0,0 1 0 0 0,0 0 0 0 0,0-1 0 0 0,1 2 0 0 0,-1-1-1 0 0,-8 1 1 0 0,6 1-228 0 0,1-1 0 0 0,-1 1-1 0 0,1 0 1 0 0,-1 0 0 0 0,1 1-1 0 0,0-1 1 0 0,-1 1 0 0 0,1 1-1 0 0,-8 5 1 0 0,9-5-173 0 0,0-1-1 0 0,0 1 1 0 0,0 0-1 0 0,1 0 1 0 0,-1 0-1 0 0,1 1 1 0 0,0-1-1 0 0,0 1 1 0 0,1 0-1 0 0,-1-1 1 0 0,1 1-1 0 0,0 0 1 0 0,0 1-1 0 0,1-1 1 0 0,0 0-1 0 0,-1 0 1 0 0,2 1-1 0 0,-1-1 1 0 0,1 1-1 0 0,0-1 1 0 0,0 0-1 0 0,0 1 1 0 0,1-1-1 0 0,1 7 1 0 0,1-2-28 0 0,1 0 1 0 0,0-1-1 0 0,0 0 1 0 0,1 1 0 0 0,0-2-1 0 0,1 1 1 0 0,0-1-1 0 0,0 1 1 0 0,1-2 0 0 0,0 1-1 0 0,11 8 1 0 0,-13-11-24 0 0,1-1 0 0 0,-1 0 0 0 0,1 0 1 0 0,0-1-1 0 0,0 0 0 0 0,1 0 0 0 0,-1 0 1 0 0,0-1-1 0 0,1 0 0 0 0,0 0 0 0 0,-1-1 1 0 0,1 0-1 0 0,0 0 0 0 0,0 0 0 0 0,-1-1 1 0 0,1 0-1 0 0,0 0 0 0 0,0-1 0 0 0,11-2 1 0 0,-3-1-1 0 0,1-1 1 0 0,0 0 0 0 0,-1-1-1 0 0,25-14 1 0 0,-36 18 7 0 0,1-1-1 0 0,-1 1 1 0 0,1-1-1 0 0,-1-1 1 0 0,0 1 0 0 0,0 0-1 0 0,-1-1 1 0 0,1 0-1 0 0,-1 0 1 0 0,1 0 0 0 0,-1 0-1 0 0,-1-1 1 0 0,1 1-1 0 0,0-1 1 0 0,-1 0-1 0 0,0 0 1 0 0,0 1 0 0 0,-1-1-1 0 0,1 0 1 0 0,0-7-1 0 0,-2 0 90 0 0,-1 0-1 0 0,0 0 0 0 0,-1 0 1 0 0,0 0-1 0 0,-1 0 0 0 0,0 1 1 0 0,-1-1-1 0 0,0 1 0 0 0,-1 0 1 0 0,0 0-1 0 0,-1 0 0 0 0,0 1 1 0 0,-1 0-1 0 0,0 0 0 0 0,0 1 1 0 0,-1 0-1 0 0,-11-10 0 0 0,5 6-270 0 0,1 0 0 0 0,-2 1 0 0 0,0 1 0 0 0,0 0 0 0 0,-1 1 0 0 0,0 1 0 0 0,-1 1 0 0 0,0 0 0 0 0,0 1 0 0 0,-31-8 0 0 0,42 13-280 0 0,0 1 0 0 0,0-1 0 0 0,0 1 0 0 0,0 1 1 0 0,0-1-1 0 0,0 1 0 0 0,-1 0 0 0 0,1 1 1 0 0,0-1-1 0 0,0 1 0 0 0,0 0 0 0 0,0 1 0 0 0,0 0 1 0 0,0 0-1 0 0,0 0 0 0 0,1 0 0 0 0,-1 1 1 0 0,1 0-1 0 0,-10 7 0 0 0,-62 40-4881 0 0,51-33 4224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7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1280 0 0,'0'0'3734'0'0,"3"5"-3199"0"0,-2-3-476 0 0,0 1 0 0 0,0-1 1 0 0,0 1-1 0 0,0-1 1 0 0,0 1-1 0 0,-1 0 1 0 0,1 0-1 0 0,-1-1 1 0 0,1 1-1 0 0,-1 0 1 0 0,0 0-1 0 0,0-1 1 0 0,-1 1-1 0 0,1 0 1 0 0,-1 3-1 0 0,-15 48 915 0 0,16-53-966 0 0,-25 86 690 0 0,15-28-4634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8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4 1592 0 0,'2'-2'1085'0'0,"-2"2"-964"0"0,1 0-1 0 0,-1-1 1 0 0,0 1 0 0 0,1 0-1 0 0,-1 0 1 0 0,0 0-1 0 0,1 0 1 0 0,-1 0 0 0 0,0 0-1 0 0,1 0 1 0 0,-1 0-1 0 0,0 0 1 0 0,1 0-1 0 0,-1 0 1 0 0,0 0 0 0 0,0 0-1 0 0,1 0 1 0 0,-1 0-1 0 0,4 2 1448 0 0,-4-1-1448 0 0,-2 15 1737 0 0,-11 16-1106 0 0,-24 35 267 0 0,3 2 0 0 0,-45 134 0 0 0,74-185-938 0 0,1-10-31 0 0,2 0 0 0 0,-1 0 1 0 0,1 0-1 0 0,1 0 0 0 0,-1 0 0 0 0,1 0 0 0 0,1 0 1 0 0,0 1-1 0 0,0-1 0 0 0,0 0 0 0 0,1 0 1 0 0,2 9-1 0 0,0-11-37 0 0,-1 0-1 0 0,1 0 1 0 0,1 0-1 0 0,-1-1 1 0 0,1 0 0 0 0,0 0-1 0 0,0 0 1 0 0,1 0 0 0 0,-1 0-1 0 0,1-1 1 0 0,0 0 0 0 0,0 0-1 0 0,1 0 1 0 0,-1-1 0 0 0,1 0-1 0 0,0 0 1 0 0,0 0 0 0 0,0-1-1 0 0,0 1 1 0 0,9 1-1 0 0,9 1 48 0 0,0-1-1 0 0,0-1 0 0 0,0-1 0 0 0,32-1 0 0 0,-47-2-46 0 0,0 0-1 0 0,0-1 1 0 0,1-1-1 0 0,-2 1 1 0 0,1-1-1 0 0,0-1 1 0 0,-1 0 0 0 0,1 0-1 0 0,11-8 1 0 0,-14 8-12 0 0,1 0 0 0 0,-1-1 1 0 0,0 0-1 0 0,0 0 0 0 0,6-7 0 0 0,-11 11 2 0 0,1-1 1 0 0,-1 0-1 0 0,1 1 0 0 0,-1-1 0 0 0,0 0 0 0 0,0 0 0 0 0,0 0 0 0 0,0 0 0 0 0,0 0 0 0 0,0 0 0 0 0,0 0 0 0 0,0-1 0 0 0,-1 1 0 0 0,0 0 0 0 0,1 0 0 0 0,-1-1 0 0 0,0 1 1 0 0,0 0-1 0 0,0 0 0 0 0,0-1 0 0 0,0 1 0 0 0,-1 0 0 0 0,0-3 0 0 0,-1 0 1 0 0,-1-1-1 0 0,1 1 1 0 0,-1 0 0 0 0,-1 0 0 0 0,1 0 0 0 0,-1 0-1 0 0,0 1 1 0 0,0-1 0 0 0,0 1 0 0 0,-1 0-1 0 0,1 0 1 0 0,-1 1 0 0 0,0-1 0 0 0,0 1 0 0 0,0 0-1 0 0,-1 0 1 0 0,1 1 0 0 0,-11-4 0 0 0,0 1-62 0 0,-1 1 0 0 0,0 1 0 0 0,1 0 0 0 0,-1 1 0 0 0,-28 1 0 0 0,40 1-124 0 0,-1 0 0 0 0,1 1 0 0 0,0 0 0 0 0,0-1 0 0 0,0 2 0 0 0,0-1 0 0 0,0 1 0 0 0,0-1 0 0 0,0 1 0 0 0,0 1 0 0 0,1-1 0 0 0,-1 1 0 0 0,1-1 0 0 0,0 1 0 0 0,0 1 0 0 0,0-1 0 0 0,-6 6 0 0 0,10-9 45 0 0,0 1 1 0 0,0-1 0 0 0,-1 1-1 0 0,1-1 1 0 0,0 1-1 0 0,0-1 1 0 0,0 1-1 0 0,0-1 1 0 0,0 1 0 0 0,-1-1-1 0 0,1 1 1 0 0,0-1-1 0 0,0 1 1 0 0,0-1-1 0 0,0 1 1 0 0,1-1-1 0 0,-1 1 1 0 0,0-1 0 0 0,0 1-1 0 0,0-1 1 0 0,0 1-1 0 0,0-1 1 0 0,1 0-1 0 0,-1 1 1 0 0,0-1 0 0 0,0 1-1 0 0,1-1 1 0 0,-1 1-1 0 0,0-1 1 0 0,1 0-1 0 0,-1 1 1 0 0,0-1 0 0 0,1 0-1 0 0,-1 1 1 0 0,0-1-1 0 0,1 0 1 0 0,-1 1-1 0 0,1-1 1 0 0,-1 0-1 0 0,1 0 1 0 0,-1 0 0 0 0,1 0-1 0 0,-1 1 1 0 0,1-1-1 0 0,-1 0 1 0 0,1 0-1 0 0,-1 0 1 0 0,1 0 0 0 0,-1 0-1 0 0,1 0 1 0 0,5 1-1055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10 1240 0 0,'2'-7'6960'0'0,"-9"18"-4545"0"0,-10 20-1593 0 0,11-18-574 0 0,2 0 0 0 0,0 1 0 0 0,1-1 0 0 0,0 1 1 0 0,1 0-1 0 0,1 0 0 0 0,0 21 0 0 0,1-28-214 0 0,0-1 0 0 0,1 1 0 0 0,0 0 0 0 0,0-1 1 0 0,1 1-1 0 0,-1-1 0 0 0,1 1 0 0 0,1-1 0 0 0,0 0 0 0 0,-1 0 0 0 0,2 0 0 0 0,-1 0 1 0 0,1-1-1 0 0,0 1 0 0 0,0-1 0 0 0,0 0 0 0 0,1 0 0 0 0,0 0 0 0 0,0-1 0 0 0,8 6 1 0 0,-6-5-12 0 0,1-1 0 0 0,-1 0-1 0 0,1-1 1 0 0,0 0 0 0 0,1 0 0 0 0,-1-1 0 0 0,0 0 0 0 0,1 0 0 0 0,-1-1 0 0 0,1 0 0 0 0,-1 0 0 0 0,1-1 0 0 0,0 0 0 0 0,-1-1 0 0 0,1 0 0 0 0,0 0 0 0 0,-1-1 0 0 0,0 0 0 0 0,1 0 0 0 0,-1-1 0 0 0,0 0 0 0 0,0-1 0 0 0,0 0-1 0 0,-1 0 1 0 0,1 0 0 0 0,-1-1 0 0 0,0 0 0 0 0,-1-1 0 0 0,1 1 0 0 0,-1-1 0 0 0,0-1 0 0 0,10-13 0 0 0,-13 16-35 0 0,0 0 0 0 0,0-1 0 0 0,-1 1 1 0 0,0-1-1 0 0,0 1 0 0 0,0-1 0 0 0,-1 0 0 0 0,1 0 0 0 0,-1 0 0 0 0,0 0 0 0 0,0 0 0 0 0,-1 0 1 0 0,0 0-1 0 0,0 0 0 0 0,0 0 0 0 0,-1-8 0 0 0,-1 6 19 0 0,0 0-1 0 0,0 1 1 0 0,-1-1-1 0 0,1 0 1 0 0,-1 1-1 0 0,-1 0 1 0 0,1 0-1 0 0,-1 0 1 0 0,0 0-1 0 0,-10-10 1 0 0,7 8-76 0 0,-1 1 0 0 0,0 0 0 0 0,0 0 0 0 0,-1 1 0 0 0,0 0 0 0 0,0 0 0 0 0,0 1-1 0 0,-1 0 1 0 0,0 1 0 0 0,0 0 0 0 0,0 0 0 0 0,0 1 0 0 0,-1 1 0 0 0,1 0 0 0 0,-17-2 0 0 0,24 5-46 0 0,-1-1 1 0 0,1 1-1 0 0,0 0 0 0 0,1 0 0 0 0,-1 0 0 0 0,0 0 1 0 0,0 1-1 0 0,0-1 0 0 0,1 1 0 0 0,-1-1 0 0 0,1 1 1 0 0,-1 0-1 0 0,1 0 0 0 0,0 0 0 0 0,-1 0 0 0 0,1 1 0 0 0,0-1 1 0 0,1 1-1 0 0,-1-1 0 0 0,0 1 0 0 0,1 0 0 0 0,-1-1 1 0 0,0 4-1 0 0,-2 2-586 0 0,1-1 1 0 0,0 1-1 0 0,1 0 0 0 0,-1 0 1 0 0,2 0-1 0 0,-1 0 1 0 0,1 1-1 0 0,0 7 0 0 0,5-2-492 0 0,16 10 54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4.0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256 12 1404 0 0,'-8'-11'6443'0'0,"7"10"-6204"0"0,-9 22 3594 0 0,-3 18-2856 0 0,3 0-1 0 0,1 2 1 0 0,2-1-1 0 0,-3 78 0 0 0,2-29-2543 0 0,7-85-103 0 0</inkml:trace>
  <inkml:trace contextRef="#ctx0" brushRef="#br0" timeOffset="1">2 274 3376 0 0,'-1'-5'5156'0'0,"1"5"-5081"0"0,13-5 1867 0 0,20-1-1480 0 0,-32 5-346 0 0,137-29-2226 0 0,-15 1-3249 0 0,-87 22 4141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8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3552 0 0,'-7'7'1357'0'0,"1"0"1"0"0,-1 1-1 0 0,-8 14 0 0 0,-26 55 125 0 0,35-63-966 0 0,-58 132 551 0 0,56-122-2415 0 0,1 1 0 0 0,-4 25-1 0 0,10-46 34 0 0,1-3 1114 0 0,0 0 0 0 0,-1 1 0 0 0,1-1 0 0 0,0 0 0 0 0,0 0 0 0 0,0 1 0 0 0,0-1 0 0 0,0 0 0 0 0,0 1 0 0 0,0-1 0 0 0,0 0 0 0 0,0 0 0 0 0,1 1 0 0 0,-1-1 0 0 0,1 0 0 0 0,-1 0 0 0 0,1 1 0 0 0,0 0 0 0 0,13 16-1034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83 976 0 0,'-1'-1'158'0'0,"1"0"0"0"0,0 1-1 0 0,0-1 1 0 0,-1 0 0 0 0,1 0-1 0 0,0 1 1 0 0,0-1 0 0 0,0 0 0 0 0,0 0-1 0 0,0 1 1 0 0,0-1 0 0 0,0 0 0 0 0,0 0-1 0 0,0 1 1 0 0,0-1 0 0 0,0 0-1 0 0,0 0 1 0 0,1 1 0 0 0,-1-1 0 0 0,0 0-1 0 0,0 0 1 0 0,1 1 0 0 0,-1-1-1 0 0,1 0 1 0 0,-1 1 0 0 0,0-1 0 0 0,1 1-1 0 0,-1-1 1 0 0,1 1 0 0 0,0-1 0 0 0,-1 0-1 0 0,1 1 1 0 0,-1 0 0 0 0,1-1-1 0 0,1 0 1 0 0,27-18 1239 0 0,-25 16-1263 0 0,6-2 44 0 0,0-1 0 0 0,1 2 0 0 0,0 0 0 0 0,0 0 0 0 0,0 1 0 0 0,1 0-1 0 0,-1 1 1 0 0,19-2 0 0 0,99 3 651 0 0,-73 2-566 0 0,45-1 303 0 0,-99 1-559 0 0,0-1 1 0 0,0 0 0 0 0,0 1-1 0 0,-1-1 1 0 0,1 1 0 0 0,0-1-1 0 0,-1 1 1 0 0,1 0 0 0 0,0-1-1 0 0,-1 1 1 0 0,1 0 0 0 0,-1 0-1 0 0,1 1 1 0 0,-1-1 0 0 0,1 0-1 0 0,-1 0 1 0 0,0 1 0 0 0,0-1-1 0 0,0 0 1 0 0,0 1 0 0 0,0-1-1 0 0,0 1 1 0 0,0 0-1 0 0,0-1 1 0 0,0 1 0 0 0,-1 0-1 0 0,1-1 1 0 0,-1 1 0 0 0,1 0-1 0 0,-1 0 1 0 0,0 1 0 0 0,2 9 74 0 0,0 0-1 0 0,-1 0 1 0 0,-1 19 0 0 0,0-20 2 0 0,-1 8-28 0 0,-1 0 0 0 0,0 1 0 0 0,-8 24 0 0 0,-3 21 0 0 0,2 7-60 0 0,-3 22-416 0 0,11-28-4431 0 0,3-64 4692 0 0,0 1 1 0 0,1-1 0 0 0,-1 1 0 0 0,1-1-1 0 0,0 1 1 0 0,0-1 0 0 0,0 0-1 0 0,0 1 1 0 0,1-1 0 0 0,-1 0 0 0 0,0 0-1 0 0,1 0 1 0 0,0 0 0 0 0,-1 0-1 0 0,1 0 1 0 0,0 0 0 0 0,0-1 0 0 0,0 1-1 0 0,0-1 1 0 0,0 1 0 0 0,1-1-1 0 0,-1 0 1 0 0,0 0 0 0 0,3 1 0 0 0,18 6-1014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49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88 2188 0 0,'-5'-5'371'0'0,"0"0"0"0"0,-1 1 0 0 0,0 0 0 0 0,0 0-1 0 0,0 0 1 0 0,-1 1 0 0 0,1 0 0 0 0,-1 0 0 0 0,1 1 0 0 0,-1-1 0 0 0,0 2-1 0 0,0-1 1 0 0,0 1 0 0 0,0 0 0 0 0,-1 0 0 0 0,1 1 0 0 0,-14 1-1 0 0,14 0-295 0 0,0 0 0 0 0,0 0-1 0 0,0 1 1 0 0,1 0-1 0 0,-1 1 1 0 0,1-1-1 0 0,-1 1 1 0 0,1 1 0 0 0,0-1-1 0 0,0 1 1 0 0,0 0-1 0 0,1 0 1 0 0,-8 8 0 0 0,3-4 74 0 0,1 1 0 0 0,0 1 1 0 0,0 0-1 0 0,1 0 0 0 0,0 1 1 0 0,-9 17-1 0 0,16-25-116 0 0,-1 2-1 0 0,0-1 1 0 0,1 0 0 0 0,0 0-1 0 0,0 0 1 0 0,0 1 0 0 0,0-1-1 0 0,1 0 1 0 0,0 1 0 0 0,0-1-1 0 0,0 0 1 0 0,0 1 0 0 0,1-1-1 0 0,-1 1 1 0 0,1-1 0 0 0,0 0-1 0 0,1 0 1 0 0,-1 0 0 0 0,1 0-1 0 0,0 0 1 0 0,0 0 0 0 0,0 0-1 0 0,0 0 1 0 0,1 0 0 0 0,-1-1-1 0 0,1 0 1 0 0,0 1 0 0 0,0-1-1 0 0,0 0 1 0 0,0 0 0 0 0,1-1 0 0 0,3 4-1 0 0,2 0 5 0 0,0 0-1 0 0,0-1 0 0 0,1 0 1 0 0,0 0-1 0 0,-1-1 1 0 0,2 0-1 0 0,-1-1 1 0 0,0 0-1 0 0,1 0 1 0 0,-1-1-1 0 0,21 1 0 0 0,-18-3-22 0 0,0-1-1 0 0,0 0 0 0 0,0-1 1 0 0,0 0-1 0 0,0-1 0 0 0,-1-1 1 0 0,1 0-1 0 0,-1 0 0 0 0,20-11 0 0 0,-24 10-4 0 0,1 0 0 0 0,-1-1 0 0 0,-1 0 0 0 0,1 0 0 0 0,-1-1-1 0 0,0 0 1 0 0,0 0 0 0 0,-1-1 0 0 0,0 0 0 0 0,0 0 0 0 0,-1 0-1 0 0,0-1 1 0 0,4-9 0 0 0,-8 14-4 0 0,0 1-1 0 0,0-1 1 0 0,-1 1 0 0 0,0-1-1 0 0,1 1 1 0 0,-1-1 0 0 0,0 1-1 0 0,-1-1 1 0 0,0-4 0 0 0,0-6 6 0 0,0 5-8 0 0,0 1 1 0 0,-1 0 0 0 0,1-1-1 0 0,-2 1 1 0 0,1 0 0 0 0,-1 0 0 0 0,-1 1-1 0 0,1-1 1 0 0,-1 1 0 0 0,-8-12-1 0 0,9 15-17 0 0,0-1 0 0 0,0 1 0 0 0,0 0 0 0 0,0 1-1 0 0,0-1 1 0 0,-1 1 0 0 0,0-1 0 0 0,1 1-1 0 0,-1 0 1 0 0,-1 0 0 0 0,1 1 0 0 0,0-1 0 0 0,-1 1-1 0 0,1 0 1 0 0,-1 0 0 0 0,0 0 0 0 0,1 1 0 0 0,-1 0-1 0 0,-7-1 1 0 0,11 2-68 0 0,-1 0-1 0 0,1 1 1 0 0,0-1 0 0 0,-1 1-1 0 0,1 0 1 0 0,0-1 0 0 0,-1 1-1 0 0,1 0 1 0 0,0 0 0 0 0,0 0-1 0 0,-1 0 1 0 0,1 0 0 0 0,0 0-1 0 0,0 0 1 0 0,0 0 0 0 0,1 0-1 0 0,-1 1 1 0 0,0-1-1 0 0,0 0 1 0 0,1 1 0 0 0,-1-1-1 0 0,0 0 1 0 0,1 1 0 0 0,-1-1-1 0 0,1 1 1 0 0,0-1 0 0 0,0 1-1 0 0,-1-1 1 0 0,1 3 0 0 0,-1 1-436 0 0,1 0 0 0 0,-1 0 0 0 0,1 0 0 0 0,0 0 0 0 0,0 0 0 0 0,1 0 0 0 0,0 0 0 0 0,2 9 0 0 0,1-4 115 0 0,0-1-1 0 0,1 0 1 0 0,0 0 0 0 0,1 0-1 0 0,6 8 1 0 0,7 6-752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0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1008 0 0,'-7'26'7675'0'0,"-19"17"-6282"0"0,12-21-513 0 0,4-3-459 0 0,1 1 0 0 0,0 1 1 0 0,2-1-1 0 0,-7 30 0 0 0,-4 40-3872 0 0,20-78-947 0 0,0-9 4171 0 0,0-1-1 0 0,1 0 1 0 0,-1 1-1 0 0,0-1 1 0 0,1 0 0 0 0,-1 0-1 0 0,1-1 1 0 0,0 1-1 0 0,0-1 1 0 0,4 3 0 0 0,12 2-837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0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151 131 1576 0 0,'-2'-3'414'0'0,"-1"0"0"0"0,1 0 0 0 0,-1 0 0 0 0,0 0 0 0 0,1 0 0 0 0,-1 0 0 0 0,-1 1 0 0 0,-5-4 0 0 0,6 4-248 0 0,0 1 0 0 0,0-1 0 0 0,0 1-1 0 0,0 0 1 0 0,0 0 0 0 0,0 1 0 0 0,0-1 0 0 0,0 1 0 0 0,-1-1 0 0 0,1 1 0 0 0,0 0-1 0 0,0 0 1 0 0,0 0 0 0 0,-1 1 0 0 0,1-1 0 0 0,0 1 0 0 0,0 0 0 0 0,0 0 0 0 0,-4 1-1 0 0,1 1-4 0 0,1-1 0 0 0,0 1-1 0 0,0 0 1 0 0,0 0-1 0 0,-8 6 1 0 0,12-8-119 0 0,0 0 0 0 0,0 0 0 0 0,0 0-1 0 0,-1 1 1 0 0,1-1 0 0 0,1 0 0 0 0,-1 0 0 0 0,0 1 0 0 0,0-1-1 0 0,0 0 1 0 0,1 1 0 0 0,-1-1 0 0 0,1 0 0 0 0,-1 1 0 0 0,1-1-1 0 0,-1 1 1 0 0,1-1 0 0 0,0 1 0 0 0,0-1 0 0 0,0 1 0 0 0,0-1-1 0 0,0 1 1 0 0,0 0 0 0 0,0-1 0 0 0,0 1 0 0 0,1-1 0 0 0,-1 1-1 0 0,0-1 1 0 0,1 0 0 0 0,0 1 0 0 0,-1-1 0 0 0,2 3 0 0 0,9 12 78 0 0,0-2-1 0 0,0 1 1 0 0,2-1 0 0 0,16 15 0 0 0,67 51 273 0 0,-23-20-99 0 0,-57-47-221 0 0,18 18-16 0 0,-32-29-32 0 0,0 0 0 0 0,-1 0 0 0 0,1 0 0 0 0,-1 0 0 0 0,0 0 0 0 0,1 0 1 0 0,-1 0-1 0 0,0 1 0 0 0,0-1 0 0 0,-1 0 0 0 0,1 1 0 0 0,0-1 0 0 0,-1 1 0 0 0,1 3 0 0 0,-1-5 34 0 0,-3 3-15 0 0,-2 2-13 0 0,0 0 1 0 0,0-1-1 0 0,0 0 0 0 0,0 0 1 0 0,-1 0-1 0 0,0-1 0 0 0,0 0 1 0 0,0 0-1 0 0,-1 0 0 0 0,1-1 0 0 0,-1 0 1 0 0,1 0-1 0 0,-1-1 0 0 0,0 0 1 0 0,0 0-1 0 0,-13 1 0 0 0,7-1-47 0 0,-3 0 162 0 0,0-1 1 0 0,-24-1-1 0 0,36-1-120 0 0,1 1-1 0 0,-1-1 1 0 0,0 1 0 0 0,0-1-1 0 0,0 0 1 0 0,1 0-1 0 0,-1-1 1 0 0,0 1-1 0 0,1-1 1 0 0,-1 0-1 0 0,1 0 1 0 0,0 0 0 0 0,0 0-1 0 0,0 0 1 0 0,-5-5-1 0 0,7 6-15 0 0,1 0-1 0 0,-1 0 0 0 0,0 0 1 0 0,1 0-1 0 0,-1 0 1 0 0,1 0-1 0 0,-1 0 0 0 0,1 0 1 0 0,0 0-1 0 0,-1 0 1 0 0,1 0-1 0 0,0 0 0 0 0,0 0 1 0 0,0 0-1 0 0,-1 0 1 0 0,1 0-1 0 0,0 0 0 0 0,1 0 1 0 0,-1 0-1 0 0,0 0 1 0 0,0 0-1 0 0,0 0 0 0 0,1-2 1 0 0,1 0 4 0 0,-1 0 1 0 0,1 0-1 0 0,-1 0 1 0 0,1 0 0 0 0,0 1-1 0 0,0-1 1 0 0,5-4-1 0 0,3-3 10 0 0,1 1 1 0 0,21-13-1 0 0,99-53 80 0 0,1 1-5 0 0,-112 60-80 0 0,0 0-1 0 0,0-2 1 0 0,-2 0-1 0 0,19-20 0 0 0,-33 31-9 0 0,0 0-1 0 0,0 0 0 0 0,-1 0 1 0 0,1-1-1 0 0,3-8 0 0 0,-6 11 0 0 0,0 1 0 0 0,0-1 0 0 0,0 1 0 0 0,0-1 0 0 0,-1 1 0 0 0,1-1-1 0 0,-1 0 1 0 0,0 1 0 0 0,0-1 0 0 0,0 0 0 0 0,0 1 0 0 0,0-1 0 0 0,-1 0 0 0 0,1 1 0 0 0,-1-1-1 0 0,-1-4 1 0 0,-1 0-14 0 0,-1 0 0 0 0,0 1 0 0 0,0 0 0 0 0,0 0 1 0 0,0 0-1 0 0,-1 1 0 0 0,0-1 0 0 0,-1 1 0 0 0,1 0 0 0 0,-1 1 0 0 0,0-1 0 0 0,0 1 0 0 0,0 0 0 0 0,0 1 0 0 0,-1-1 0 0 0,0 1 0 0 0,1 1 0 0 0,-1-1 0 0 0,0 1 0 0 0,0 0 0 0 0,-1 1 0 0 0,1-1 0 0 0,0 2 0 0 0,-1-1 0 0 0,-13 1 0 0 0,14 2-66 0 0,1-1 0 0 0,0 1-1 0 0,-1 0 1 0 0,1 1 0 0 0,0 0 0 0 0,0-1 0 0 0,1 2-1 0 0,-1-1 1 0 0,0 1 0 0 0,1 0 0 0 0,0 0-1 0 0,-6 6 1 0 0,10-9 0 0 0,0 0 0 0 0,0 0-1 0 0,0-1 1 0 0,0 1 0 0 0,0 0 0 0 0,0 0-1 0 0,1 1 1 0 0,-1-1 0 0 0,0 0-1 0 0,1 0 1 0 0,-1 0 0 0 0,0 0-1 0 0,1 1 1 0 0,-1-1 0 0 0,1 0 0 0 0,0 1-1 0 0,-1-1 1 0 0,1 0 0 0 0,0 1-1 0 0,0 0 1 0 0,5 11-4074 0 0,2-7 3552 0 0,1 0-1 0 0,1-1 0 0 0,-1 0 1 0 0,1-1-1 0 0,0 0 0 0 0,0 0 0 0 0,0-1 1 0 0,17 4-1 0 0,2 1-588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1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6 1880 0 0,'-1'-1'299'0'0,"0"1"0"0"0,-1-1-1 0 0,1 0 1 0 0,0 1 0 0 0,-1-1 0 0 0,1 1-1 0 0,0 0 1 0 0,-1-1 0 0 0,1 1 0 0 0,-1 0-1 0 0,1 0 1 0 0,0 0 0 0 0,-1 0 0 0 0,1 0-1 0 0,-1 0 1 0 0,1 0 0 0 0,-1 0-1 0 0,-2 1 1 0 0,4 0-229 0 0,-1-1-1 0 0,1 1 1 0 0,-1 0-1 0 0,0-1 0 0 0,1 1 1 0 0,-1 0-1 0 0,1 0 1 0 0,0-1-1 0 0,-1 1 1 0 0,1 0-1 0 0,-1 0 1 0 0,1 0-1 0 0,0-1 0 0 0,0 1 1 0 0,0 0-1 0 0,-1 0 1 0 0,1 0-1 0 0,0 0 1 0 0,0 0-1 0 0,0-1 1 0 0,0 1-1 0 0,0 0 0 0 0,0 0 1 0 0,1 0-1 0 0,-1 0 1 0 0,0 0-1 0 0,0-1 1 0 0,1 1-1 0 0,-1 0 1 0 0,0 0-1 0 0,1 0 0 0 0,-1-1 1 0 0,1 1-1 0 0,-1 0 1 0 0,1 0-1 0 0,19 37 666 0 0,31 45-1 0 0,-27-46-262 0 0,24 47 1 0 0,-46-80-391 0 0,-1-1 0 0 0,1 1-1 0 0,-1 0 1 0 0,1 0 0 0 0,-1-1 0 0 0,0 1 0 0 0,-1 0 0 0 0,1 0 0 0 0,-1 0 0 0 0,1 0 0 0 0,-1 0-1 0 0,0 0 1 0 0,-1 0 0 0 0,1 0 0 0 0,-1 0 0 0 0,0 0 0 0 0,0 0 0 0 0,0-1 0 0 0,0 1-1 0 0,-1 0 1 0 0,1 0 0 0 0,-1-1 0 0 0,0 1 0 0 0,0-1 0 0 0,0 0 0 0 0,-1 0 0 0 0,1 1 0 0 0,-1-2-1 0 0,-5 6 1 0 0,2-3 20 0 0,-1 0 0 0 0,0-1 0 0 0,0 1 0 0 0,0-2 0 0 0,0 1 0 0 0,-1-1 0 0 0,1 0-1 0 0,-1-1 1 0 0,0 1 0 0 0,0-2 0 0 0,0 1 0 0 0,0-1 0 0 0,-11 0 0 0 0,1 0-23 0 0,-14 0 104 0 0,-33-4 0 0 0,54 2-253 0 0,1-1 0 0 0,-1 0 0 0 0,1 0 0 0 0,-1-1 0 0 0,1-1 0 0 0,-18-9 0 0 0,26 13-64 0 0,1-1 0 0 0,0 0 1 0 0,0 0-1 0 0,0 0 1 0 0,0 0-1 0 0,0-1 0 0 0,0 1 1 0 0,0 0-1 0 0,0 0 0 0 0,0-1 1 0 0,1 1-1 0 0,-1 0 1 0 0,0-1-1 0 0,1 1 0 0 0,-1-1 1 0 0,1 1-1 0 0,0-1 1 0 0,-1 1-1 0 0,1-1 0 0 0,0 1 1 0 0,0-1-1 0 0,0 1 1 0 0,0-1-1 0 0,0 1 0 0 0,0-1 1 0 0,0 1-1 0 0,1-1 1 0 0,-1 1-1 0 0,1-1 0 0 0,-1 1 1 0 0,1-1-1 0 0,-1 1 1 0 0,1 0-1 0 0,0-1 0 0 0,0 1 1 0 0,0-2-1 0 0,6-8-730 0 0,0 0 0 0 0,0 0 0 0 0,10-12 0 0 0,-11 15 244 0 0,58-69-3485 0 0,-42 50 2922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1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3064 0 0,'337'-30'5902'0'0,"-218"30"-4866"0"0,-112-1-973 0 0,1 0 0 0 0,-1 0-1 0 0,1-1 1 0 0,-1 0-1 0 0,9-3 1 0 0,7-2-191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19 2352 0 0,'0'-3'876'0'0,"0"-12"4046"0"0,5 17-4407 0 0,-4-1-472 0 0,1-1-1 0 0,-1 2 0 0 0,0-1 0 0 0,1 0 1 0 0,-1 0-1 0 0,0 0 0 0 0,0 1 0 0 0,0-1 1 0 0,0 0-1 0 0,0 1 0 0 0,0-1 0 0 0,0 1 1 0 0,0-1-1 0 0,-1 1 0 0 0,1 0 0 0 0,0-1 0 0 0,-1 1 1 0 0,0 0-1 0 0,1-1 0 0 0,-1 1 0 0 0,0 0 1 0 0,0-1-1 0 0,0 1 0 0 0,0 0 0 0 0,0 0 1 0 0,0 2-1 0 0,-11 56 811 0 0,7-46-827 0 0,-12 66 580 0 0,4 0-1 0 0,3 0 1 0 0,1 92-1 0 0,8-164-588 0 0,1-1 0 0 0,-1 1 0 0 0,1 0 0 0 0,0-1 0 0 0,1 1 0 0 0,0-1 0 0 0,0 1 0 0 0,0-1 0 0 0,7 13 0 0 0,-7-17-35 0 0,0 0-1 0 0,0 0 1 0 0,0 0 0 0 0,0 0-1 0 0,0-1 1 0 0,1 1-1 0 0,-1-1 1 0 0,1 1-1 0 0,0-1 1 0 0,0 0 0 0 0,0 0-1 0 0,0 0 1 0 0,0 0-1 0 0,0 0 1 0 0,0-1 0 0 0,1 0-1 0 0,-1 1 1 0 0,0-1-1 0 0,8 1 1 0 0,4 0-493 0 0,0 0 1 0 0,1-1-1 0 0,17 0 1 0 0,-30-1 351 0 0,8-2-492 0 0,0 0 1 0 0,0-1 0 0 0,-1 0 0 0 0,1 0-1 0 0,-1-1 1 0 0,0-1 0 0 0,0 0 0 0 0,0 0-1 0 0,11-9 1 0 0,-5 3-575 0 0,-3-4 41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2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97 1504 0 0,'-1'0'136'0'0,"0"1"0"0"0,1-1 0 0 0,-1-1 0 0 0,0 1 0 0 0,1 0 0 0 0,-1 0 0 0 0,0 0 0 0 0,1 0 0 0 0,-1 0 1 0 0,0-1-1 0 0,1 1 0 0 0,-1 0 0 0 0,0-1 0 0 0,1 1 0 0 0,-1 0 0 0 0,1-1 0 0 0,-1 1 0 0 0,0-1 0 0 0,1 1 0 0 0,-1-1 0 0 0,1 1 0 0 0,0-1 0 0 0,-1 1 0 0 0,1-1 0 0 0,-1 1 0 0 0,1-1 0 0 0,0 0 0 0 0,-1 1 0 0 0,1-1 0 0 0,0 0 0 0 0,0 1 0 0 0,-1-1 0 0 0,1 0 0 0 0,0 0 0 0 0,1-1-29 0 0,0 1 0 0 0,0-1 0 0 0,0 1 0 0 0,0 0-1 0 0,0 0 1 0 0,0-1 0 0 0,1 1 0 0 0,-1 0-1 0 0,0 0 1 0 0,1 0 0 0 0,-1 0 0 0 0,1 0 0 0 0,2 0-1 0 0,55-23-27 0 0,46 0-2915 0 0,-50 13 369 0 0,-29 5 1275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3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0 836 0 0,'-1'1'281'0'0,"1"1"0"0"0,-1-1 0 0 0,0 0 0 0 0,0 0 0 0 0,1 0 0 0 0,-1 1-1 0 0,0-1 1 0 0,1 0 0 0 0,0 0 0 0 0,-1 1 0 0 0,1-1 0 0 0,0 0 0 0 0,-1 1 0 0 0,1-1 0 0 0,0 1 0 0 0,0 0 0 0 0,-2 31 668 0 0,1-28-674 0 0,-1 206 2807 0 0,4-111-2345 0 0,-3-86-651 0 0,0-1 0 0 0,0 0 0 0 0,-2 0 0 0 0,-6 21 0 0 0,-4 29 203 0 0,10-40-81 0 0,2-7 161 0 0,-1 0-1 0 0,-1 0 1 0 0,0 0 0 0 0,-8 19-1 0 0,20-53-143 0 0,1-1 0 0 0,1 1 0 0 0,1 1 0 0 0,0 0 0 0 0,2 0 0 0 0,15-15 0 0 0,-19 22-214 0 0,1 0 0 0 0,0 1 0 0 0,0 0 0 0 0,1 0 0 0 0,0 1 0 0 0,0 1 0 0 0,1 0-1 0 0,0 1 1 0 0,26-9 0 0 0,-38 15-16 0 0,1-1 1 0 0,0 1-1 0 0,0-1 0 0 0,0 1 0 0 0,0 0 0 0 0,0 0 0 0 0,0 0 0 0 0,0 0 0 0 0,0 0 0 0 0,0 0 0 0 0,0 1 0 0 0,0-1 0 0 0,0 1 1 0 0,0-1-1 0 0,-1 1 0 0 0,1 0 0 0 0,0-1 0 0 0,0 1 0 0 0,-1 0 0 0 0,1 0 0 0 0,0 1 0 0 0,-1-1 0 0 0,1 0 0 0 0,-1 0 0 0 0,1 1 1 0 0,-1-1-1 0 0,0 1 0 0 0,0-1 0 0 0,1 1 0 0 0,-1 0 0 0 0,0-1 0 0 0,1 4 0 0 0,2 5 1 0 0,-1-1 1 0 0,1 2-1 0 0,-1-1 1 0 0,2 20-1 0 0,0-6-4 0 0,4 35-173 0 0,-8-49-151 0 0,0 1-1 0 0,0-1 1 0 0,1 1 0 0 0,1-1 0 0 0,0 0 0 0 0,0 0 0 0 0,1 0 0 0 0,0 0 0 0 0,0-1 0 0 0,1 1 0 0 0,8 10 0 0 0,-10-17-45 0 0,-1-1-1 0 0,0 0 1 0 0,1-1 0 0 0,0 1-1 0 0,-1 0 1 0 0,1-1 0 0 0,0 1 0 0 0,0-1-1 0 0,-1 0 1 0 0,1 0 0 0 0,0 0-1 0 0,0 0 1 0 0,1-1 0 0 0,-1 1 0 0 0,0-1-1 0 0,0 1 1 0 0,0-1 0 0 0,4-1-1 0 0,2 1-948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4.4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1 2720 0 0,'-10'31'8362'0'0,"-5"37"-5578"0"0,-3 16-1699 0 0,-98 284 2250 0 0,106-341-3166 0 0,-16 48 534 0 0,35-104-3211 0 0,1 0 0 0 0,19-36 0 0 0,-25 56 1723 0 0,0 1 0 0 0,0-1 1 0 0,1 0-1 0 0,1 1 1 0 0,-1 0-1 0 0,1 0 0 0 0,1 1 1 0 0,-1 0-1 0 0,1 0 1 0 0,13-10-1 0 0,-1 4-394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33 156 2108 0 0,'11'0'5938'0'0,"39"-3"-4302"0"0,-46 2-1588 0 0,1 0 0 0 0,0 0 0 0 0,0 0 0 0 0,-1-1 0 0 0,1 1 0 0 0,-1-1 0 0 0,0 0 0 0 0,1 0 0 0 0,-1-1-1 0 0,0 1 1 0 0,6-6 0 0 0,-6 5-16 0 0,0-1-1 0 0,-1 1 0 0 0,1-1 0 0 0,-1 0 0 0 0,0 0 1 0 0,0 0-1 0 0,0 0 0 0 0,-1 0 0 0 0,1-1 0 0 0,-1 1 1 0 0,0-1-1 0 0,0 1 0 0 0,-1-1 0 0 0,1 0 0 0 0,-1 0 1 0 0,0 0-1 0 0,0-9 0 0 0,-1 13-28 0 0,-2-20 68 0 0,1 20-61 0 0,0-1 0 0 0,0 1 1 0 0,0-1-1 0 0,-1 1 0 0 0,1 0 0 0 0,0 0 0 0 0,0 0 1 0 0,-1 0-1 0 0,1 0 0 0 0,-1 0 0 0 0,1 0 0 0 0,-1 0 1 0 0,1 1-1 0 0,-1-1 0 0 0,0 0 0 0 0,1 1 0 0 0,-1-1 1 0 0,0 1-1 0 0,1 0 0 0 0,-4-1 0 0 0,1 2 18 0 0,-1-1 0 0 0,1 0 0 0 0,0 1 0 0 0,0 0 0 0 0,-1 0 0 0 0,1 0 0 0 0,0 0 0 0 0,-5 3 0 0 0,-4 3 59 0 0,-1 0-1 0 0,2 1 1 0 0,-24 19 0 0 0,32-25-66 0 0,1 1 1 0 0,0 0 0 0 0,-1 0 0 0 0,1 0-1 0 0,0 0 1 0 0,1 0 0 0 0,-1 1-1 0 0,1-1 1 0 0,-1 1 0 0 0,1 0 0 0 0,0 0-1 0 0,0-1 1 0 0,1 1 0 0 0,-1 1-1 0 0,1-1 1 0 0,0 0 0 0 0,0 0-1 0 0,0 0 1 0 0,1 1 0 0 0,-1-1 0 0 0,1 0-1 0 0,0 1 1 0 0,0-1 0 0 0,2 9-1 0 0,1-4-82 0 0,1 0 1 0 0,0-1-1 0 0,0 1 0 0 0,1-1 0 0 0,0 0 0 0 0,0 0 0 0 0,1 0 0 0 0,11 11 0 0 0,-10-12-435 0 0,0-1 0 0 0,0 0 1 0 0,1 0-1 0 0,0 0 1 0 0,0-1-1 0 0,0-1 0 0 0,0 1 1 0 0,1-1-1 0 0,0-1 0 0 0,0 1 1 0 0,0-1-1 0 0,0-1 0 0 0,1 0 1 0 0,16 1-1 0 0,10-1-780 0 0,4-2-1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4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35 166 1036 0 0,'0'-1'180'0'0,"-1"1"-1"0"0,0-1 1 0 0,0 1-1 0 0,1-1 1 0 0,-1 1-1 0 0,0 0 1 0 0,0-1-1 0 0,1 1 1 0 0,-1 0 0 0 0,0 0-1 0 0,0-1 1 0 0,0 1-1 0 0,0 0 1 0 0,1 0-1 0 0,-1 0 1 0 0,0 0-1 0 0,0 0 1 0 0,0 0-1 0 0,0 1 1 0 0,1-1 0 0 0,-1 0-1 0 0,0 0 1 0 0,0 0-1 0 0,0 1 1 0 0,1-1-1 0 0,-1 0 1 0 0,0 1-1 0 0,0-1 1 0 0,1 1-1 0 0,-1-1 1 0 0,0 1-1 0 0,1-1 1 0 0,-1 1 0 0 0,1 0-1 0 0,-1-1 1 0 0,0 1-1 0 0,1 0 1 0 0,0-1-1 0 0,-1 1 1 0 0,1 0-1 0 0,-1 0 1 0 0,1-1-1 0 0,0 1 1 0 0,-1 0 0 0 0,1 1-1 0 0,-1 5 51 0 0,-1 0 0 0 0,2 0 0 0 0,-1 0 0 0 0,1 12 0 0 0,1-8 119 0 0,-1 5-173 0 0,1-1 0 0 0,1 0-1 0 0,1 0 1 0 0,7 25 0 0 0,5 21 236 0 0,-3 4-48 0 0,1 3-6 0 0,-3 1-1 0 0,3 94 1 0 0,-13-145-239 0 0,0 9 129 0 0,-5-51-8 0 0,-21-406-73 0 0,28 410-181 0 0,1 0 0 0 0,0 1 0 0 0,1-1 0 0 0,1 0 1 0 0,1 1-1 0 0,1 0 0 0 0,12-24 0 0 0,-12 25-18 0 0,-2 7-6 0 0,1-1 1 0 0,0 1 0 0 0,1 0-1 0 0,0 1 1 0 0,0-1 0 0 0,1 1-1 0 0,1 1 1 0 0,0 0 0 0 0,0 0-1 0 0,0 0 1 0 0,1 1 0 0 0,1 1-1 0 0,-1 0 1 0 0,13-6 0 0 0,-21 12 21 0 0,0 0 1 0 0,1 0 0 0 0,-1 0-1 0 0,1 0 1 0 0,-1 0 0 0 0,1 1-1 0 0,0 0 1 0 0,-1-1 0 0 0,1 1-1 0 0,0 0 1 0 0,-1 0 0 0 0,1 0-1 0 0,-1 0 1 0 0,1 1-1 0 0,0-1 1 0 0,-1 1 0 0 0,1 0-1 0 0,-1 0 1 0 0,1 0 0 0 0,-1 0-1 0 0,1 0 1 0 0,-1 0 0 0 0,0 0-1 0 0,0 1 1 0 0,0-1 0 0 0,1 1-1 0 0,-1 0 1 0 0,-1 0 0 0 0,1 0-1 0 0,0 0 1 0 0,0 0 0 0 0,2 3-1 0 0,-1 2 8 0 0,1-1-1 0 0,-1 1 0 0 0,-1-1 0 0 0,1 1 1 0 0,-1 0-1 0 0,0 0 0 0 0,-1 0 0 0 0,0 0 0 0 0,0 0 1 0 0,0 13-1 0 0,-2-13 5 0 0,0 1 1 0 0,0 0 0 0 0,-1-1-1 0 0,0 1 1 0 0,0-1 0 0 0,-1 0-1 0 0,0 0 1 0 0,0 0 0 0 0,-1 0-1 0 0,0 0 1 0 0,0-1-1 0 0,-9 11 1 0 0,-9 9-165 0 0,-40 36 0 0 0,44-45-158 0 0,10-3-1028 0 0,46-17-6079 0 0,-17-5 6216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5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2524 0 0,'2'-1'364'0'0,"1"-1"-1"0"0,-1 0 1 0 0,1 1-1 0 0,0 0 1 0 0,-1 0-1 0 0,1-1 1 0 0,0 1-1 0 0,0 1 1 0 0,0-1-1 0 0,0 0 1 0 0,0 1-1 0 0,0 0 1 0 0,0-1-1 0 0,0 1 1 0 0,0 0-1 0 0,0 1 1 0 0,4 0-1 0 0,-1 0-161 0 0,0 0-1 0 0,0 1 0 0 0,0 0 1 0 0,0 1-1 0 0,-1-1 1 0 0,1 1-1 0 0,0 0 0 0 0,6 5 1 0 0,-6-3-159 0 0,0-1-1 0 0,0 1 1 0 0,0 0 0 0 0,-1 0-1 0 0,0 1 1 0 0,0-1-1 0 0,0 1 1 0 0,-1 1 0 0 0,0-1-1 0 0,0 0 1 0 0,0 1 0 0 0,-1 0-1 0 0,0 0 1 0 0,0 0 0 0 0,1 8-1 0 0,-3-11 20 0 0,-1 1 0 0 0,0-1 0 0 0,0 1 0 0 0,0-1 0 0 0,0 1 0 0 0,-1-1 0 0 0,0 1 0 0 0,0-1-1 0 0,-2 6 1 0 0,3-8-38 0 0,-1-1 1 0 0,1 0-1 0 0,-1 0 0 0 0,0 1 0 0 0,1-1 0 0 0,-1 0 0 0 0,0 0 0 0 0,0 0 0 0 0,0 0 1 0 0,0 0-1 0 0,0 0 0 0 0,0 0 0 0 0,0 0 0 0 0,0 0 0 0 0,0 0 0 0 0,0-1 0 0 0,0 1 0 0 0,-1 0 1 0 0,1-1-1 0 0,0 1 0 0 0,-1-1 0 0 0,1 1 0 0 0,0-1 0 0 0,-1 0 0 0 0,1 0 0 0 0,0 1 0 0 0,-1-1 1 0 0,1 0-1 0 0,0 0 0 0 0,-1 0 0 0 0,1-1 0 0 0,-1 1 0 0 0,-1-1 0 0 0,2 1-4 0 0,0 0 1 0 0,0 0-1 0 0,0-1 0 0 0,1 1 0 0 0,-1 0 0 0 0,0-1 0 0 0,0 1 1 0 0,0-1-1 0 0,1 1 0 0 0,-1-1 0 0 0,0 1 0 0 0,1-1 1 0 0,-1 0-1 0 0,0 1 0 0 0,1-1 0 0 0,-1 0 0 0 0,1 0 0 0 0,-1 1 1 0 0,1-1-1 0 0,0 0 0 0 0,-1 0 0 0 0,1 0 0 0 0,0 1 0 0 0,-1-1 1 0 0,1 0-1 0 0,0-1 0 0 0,1-29 151 0 0,17-21-183 0 0,-6 27-44 0 0,22-34 1 0 0,-29 52-7 0 0,0-1-1 0 0,1 2 1 0 0,0-1 0 0 0,0 0 0 0 0,1 1 0 0 0,-1 0 0 0 0,1 1 0 0 0,10-7 0 0 0,-6 4-51 0 0,-10 6 65 0 0,1 0 0 0 0,0 1 0 0 0,0-1-1 0 0,0 1 1 0 0,0-1 0 0 0,0 1 0 0 0,0 0 0 0 0,0 0 0 0 0,1 0-1 0 0,-1 0 1 0 0,0 0 0 0 0,1 0 0 0 0,2 0 0 0 0,7 17-66 0 0,-11-12 113 0 0,-1 0 1 0 0,1 0 0 0 0,-1-1-1 0 0,1 1 1 0 0,-1 0-1 0 0,0 0 1 0 0,-1 0-1 0 0,1-1 1 0 0,-2 6 0 0 0,0 7-1 0 0,2 10 26 0 0,-1-10-13 0 0,1-1 0 0 0,0 1 0 0 0,4 20 0 0 0,-4-32-4 0 0,1-1 0 0 0,-1 0-1 0 0,1 0 1 0 0,0 0-1 0 0,0 0 1 0 0,0 0-1 0 0,1-1 1 0 0,-1 1-1 0 0,0 0 1 0 0,1 0-1 0 0,0-1 1 0 0,0 1-1 0 0,0-1 1 0 0,0 0-1 0 0,0 1 1 0 0,0-1-1 0 0,1 0 1 0 0,-1 0-1 0 0,1 0 1 0 0,0-1-1 0 0,-1 1 1 0 0,5 1-1 0 0,-3-1 1 0 0,0-1-1 0 0,0 0 1 0 0,0-1-1 0 0,1 1 1 0 0,-1-1-1 0 0,0 1 1 0 0,0-1-1 0 0,0-1 1 0 0,0 1-1 0 0,1-1 1 0 0,-1 1-1 0 0,0-1 1 0 0,0 0-1 0 0,0 0 1 0 0,0-1-1 0 0,0 1 1 0 0,-1-1 0 0 0,1 0-1 0 0,0 0 1 0 0,-1 0-1 0 0,1-1 1 0 0,-1 1-1 0 0,0-1 1 0 0,0 0-1 0 0,6-6 1 0 0,-5 4-5 0 0,1-1 0 0 0,-1 1 0 0 0,0-1 0 0 0,0 0 0 0 0,-1-1 0 0 0,1 1 0 0 0,-1-1 0 0 0,-1 1 0 0 0,1-1 0 0 0,-1 0 0 0 0,0 0 0 0 0,-1 0 0 0 0,0 0 0 0 0,1-10 0 0 0,-3 14-10 0 0,1-1 0 0 0,-1 1 0 0 0,0 0 0 0 0,0-1 0 0 0,0 1 0 0 0,-1 0 0 0 0,1 0 1 0 0,-1-1-1 0 0,1 1 0 0 0,-1 1 0 0 0,-3-5 0 0 0,-28-30-123 0 0,29 33 105 0 0,0 1 0 0 0,0 0 1 0 0,-1 0-1 0 0,1 0 0 0 0,-1 1 0 0 0,0 0 0 0 0,0 0 0 0 0,1 0 1 0 0,-2 0-1 0 0,1 1 0 0 0,0 0 0 0 0,0 0 0 0 0,-9-1 0 0 0,-19 1-4419 0 0,32 1 4247 0 0,0 1-1 0 0,0-1 1 0 0,0 1-1 0 0,0 0 1 0 0,0 0-1 0 0,0-1 1 0 0,1 1-1 0 0,-1 0 1 0 0,0 0-1 0 0,0 0 1 0 0,1 0-1 0 0,-1 0 1 0 0,1 0-1 0 0,-1 0 1 0 0,1 0-1 0 0,-1 0 1 0 0,1 0-1 0 0,0 0 1 0 0,-1 0-1 0 0,1 2 1 0 0,0 2-1071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5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 2528 0 0,'-13'1'596'0'0,"-1"1"1"0"0,0 1-1 0 0,0 0 0 0 0,1 1 0 0 0,-1 1 1 0 0,1 0-1 0 0,-13 7 0 0 0,17-7-414 0 0,0 0 0 0 0,1 0 1 0 0,0 1-1 0 0,-1 0 0 0 0,2 0 1 0 0,-1 1-1 0 0,1 0 0 0 0,0 0 0 0 0,1 1 1 0 0,-11 14-1 0 0,16-19-136 0 0,-1 0 0 0 0,0 0 1 0 0,1 0-1 0 0,-1 0 0 0 0,1 0 1 0 0,0 0-1 0 0,0 0 0 0 0,0 1 1 0 0,0-1-1 0 0,1 0 0 0 0,-1 1 1 0 0,1-1-1 0 0,0 0 0 0 0,0 1 1 0 0,0-1-1 0 0,0 0 0 0 0,1 1 1 0 0,-1-1-1 0 0,2 5 0 0 0,0-5-41 0 0,0 1-1 0 0,0-1 1 0 0,0 0-1 0 0,1 1 1 0 0,-1-1 0 0 0,1-1-1 0 0,-1 1 1 0 0,1 0-1 0 0,0 0 1 0 0,0-1-1 0 0,0 0 1 0 0,0 1-1 0 0,1-1 1 0 0,4 2-1 0 0,5 1-869 0 0,1 1-1 0 0,-1-2 0 0 0,1 0 0 0 0,0-1 0 0 0,0 0 1 0 0,0-1-1 0 0,28 1 0 0 0,-16-3-317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19 1708 0 0,'-9'1'4532'0'0,"9"0"-4432"0"0,8 10 1828 0 0,17 11-828 0 0,-12-17-992 0 0,0 0 0 0 0,1-1 0 0 0,0 0 0 0 0,0-1 0 0 0,0-1-1 0 0,0 0 1 0 0,0-1 0 0 0,1 0 0 0 0,16-2 0 0 0,-28 0-117 0 0,-1 0-1 0 0,1 1 1 0 0,0-1 0 0 0,-1 0 0 0 0,1-1-1 0 0,0 1 1 0 0,-1 0 0 0 0,0-1 0 0 0,1 0-1 0 0,-1 1 1 0 0,0-1 0 0 0,0 0-1 0 0,0 0 1 0 0,0 0 0 0 0,0 0 0 0 0,2-4-1 0 0,-3 5 5 0 0,0 0-1 0 0,-1 1 0 0 0,1-1 1 0 0,0 0-1 0 0,-1 0 0 0 0,0 0 1 0 0,1 0-1 0 0,-1 0 0 0 0,1 0 1 0 0,-1 0-1 0 0,0 0 0 0 0,0 0 1 0 0,0 0-1 0 0,1 0 0 0 0,-1-1 0 0 0,0 1 1 0 0,0 0-1 0 0,-1 0 0 0 0,1 0 1 0 0,0 0-1 0 0,0 0 0 0 0,0 0 1 0 0,-1 0-1 0 0,1 0 0 0 0,0 0 1 0 0,-1 0-1 0 0,1 0 0 0 0,-1 0 1 0 0,1 0-1 0 0,-1 0 0 0 0,0 1 1 0 0,1-1-1 0 0,-1 0 0 0 0,0 0 1 0 0,0 0-1 0 0,0 1 0 0 0,1-1 0 0 0,-1 0 1 0 0,0 1-1 0 0,0-1 0 0 0,0 1 1 0 0,0-1-1 0 0,0 1 0 0 0,0 0 1 0 0,0-1-1 0 0,0 1 0 0 0,0 0 1 0 0,0 0-1 0 0,0-1 0 0 0,-2 1 1 0 0,-11-3 44 0 0,0 1 1 0 0,1 0 0 0 0,-1 0 0 0 0,0 2 0 0 0,0-1 0 0 0,0 2 0 0 0,0 0-1 0 0,0 1 1 0 0,0 0 0 0 0,1 1 0 0 0,-1 0 0 0 0,1 1 0 0 0,0 1 0 0 0,0 0 0 0 0,0 1-1 0 0,1 0 1 0 0,-1 1 0 0 0,-16 13 0 0 0,26-18-14 0 0,1 0 0 0 0,0 1 0 0 0,0-1 0 0 0,0 0-1 0 0,0 1 1 0 0,0-1 0 0 0,0 1 0 0 0,1 0 0 0 0,-1 0 0 0 0,1 0 0 0 0,0-1 0 0 0,0 1 0 0 0,0 0-1 0 0,0 0 1 0 0,0 1 0 0 0,1-1 0 0 0,-1 0 0 0 0,1 0 0 0 0,0 4 0 0 0,1-2 0 0 0,-1 0 0 0 0,1 0 0 0 0,1 1 0 0 0,-1-1 1 0 0,1 0-1 0 0,0 0 0 0 0,0-1 0 0 0,0 1 0 0 0,1 0 0 0 0,5 6 1 0 0,1 1-23 0 0,1 0 1 0 0,0-1-1 0 0,1 0 1 0 0,0-1-1 0 0,1 0 1 0 0,0-1-1 0 0,14 9 1 0 0,-3-5-529 0 0,-1-2-1 0 0,44 16 0 0 0,-43-20-726 0 0,0-1-1 0 0,1-1 0 0 0,-1 0 0 0 0,1-2 0 0 0,35 0 0 0 0,-42-3 50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88 1768 0 0,'-10'3'3397'0'0,"18"3"-1626"0"0,21 6-582 0 0,-20-10-1158 0 0,1 0-1 0 0,-1-1 1 0 0,1 1 0 0 0,-1-2 0 0 0,1 1 0 0 0,-1-1 0 0 0,1-1 0 0 0,-1 0 0 0 0,1 0-1 0 0,-1-1 1 0 0,1 0 0 0 0,-1-1 0 0 0,0 0 0 0 0,0 0 0 0 0,0-1 0 0 0,12-7-1 0 0,-19 10-41 0 0,-1 0-1 0 0,1 0 1 0 0,-1 0-1 0 0,1 0 0 0 0,-1 0 1 0 0,1 0-1 0 0,-1-1 1 0 0,0 1-1 0 0,0-1 0 0 0,0 1 1 0 0,1-1-1 0 0,-2 1 1 0 0,1-1-1 0 0,0 1 0 0 0,0-1 1 0 0,0 0-1 0 0,-1 1 1 0 0,2-4-1 0 0,-2 3 11 0 0,-1 1-1 0 0,1 0 1 0 0,0-1 0 0 0,0 1-1 0 0,0-1 1 0 0,-1 1 0 0 0,1 0-1 0 0,-1-1 1 0 0,1 1 0 0 0,-1 0 0 0 0,0-1-1 0 0,1 1 1 0 0,-1 0 0 0 0,0 0-1 0 0,0 0 1 0 0,0-1 0 0 0,0 1-1 0 0,-1-1 1 0 0,-3-2 35 0 0,1 1 0 0 0,-1 0-1 0 0,1 0 1 0 0,-1 0 0 0 0,0 1 0 0 0,0 0-1 0 0,0-1 1 0 0,0 2 0 0 0,0-1 0 0 0,-11-1-1 0 0,7 2 41 0 0,0 0-1 0 0,-1 1 0 0 0,1 1 0 0 0,0 0 1 0 0,0 0-1 0 0,0 1 0 0 0,0 0 0 0 0,0 0 1 0 0,0 1-1 0 0,0 0 0 0 0,1 1 0 0 0,0 0 1 0 0,-1 0-1 0 0,2 0 0 0 0,-1 1 0 0 0,0 1 1 0 0,1-1-1 0 0,0 1 0 0 0,0 1 0 0 0,1-1 1 0 0,-1 1-1 0 0,2 0 0 0 0,-1 0 0 0 0,1 1 1 0 0,0 0-1 0 0,0 0 0 0 0,1 0 0 0 0,0 0 1 0 0,1 1-1 0 0,0-1 0 0 0,0 1 0 0 0,0 0 1 0 0,1 0-1 0 0,1 0 0 0 0,0 0 0 0 0,0 11 1 0 0,1-14-53 0 0,1-1 1 0 0,0 0-1 0 0,0 1 1 0 0,1-1-1 0 0,0 0 1 0 0,0 0-1 0 0,0 0 1 0 0,0 0 0 0 0,1 0-1 0 0,0-1 1 0 0,0 1-1 0 0,0-1 1 0 0,1 0-1 0 0,-1 0 1 0 0,1 0-1 0 0,0 0 1 0 0,0 0-1 0 0,0-1 1 0 0,6 3-1 0 0,1 2-46 0 0,0 0 0 0 0,1-2-1 0 0,0 1 1 0 0,1-1 0 0 0,-1-1-1 0 0,23 6 1 0 0,-22-8-324 0 0,-1-1 0 0 0,1 0 0 0 0,0-1 0 0 0,0 0 0 0 0,0-1-1 0 0,0-1 1 0 0,0 0 0 0 0,15-4 0 0 0,2-2-1434 0 0,-1-1-1 0 0,36-16 0 0 0,-37 12 554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6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0 1664 0 0,'1'5'530'0'0,"0"-1"0"0"0,1 1-1 0 0,-2 0 1 0 0,1 0 0 0 0,0-1-1 0 0,-1 1 1 0 0,0 0 0 0 0,0 0 0 0 0,-1 5-1 0 0,0 5 203 0 0,2 5-273 0 0,1 1-1 0 0,5 24 0 0 0,3 22 286 0 0,-3 9 7 0 0,4 85 522 0 0,-11-100-604 0 0,0-60-521 0 0,1 10 37 0 0,5-8-189 0 0,-6-5-2 0 0,-10-11-19 0 0,-1-1-22 0 0,7 7 29 0 0,-2 0 1 0 0,1 1-1 0 0,-1-1 1 0 0,0 1-1 0 0,0 0 0 0 0,0 1 1 0 0,-1 0-1 0 0,0 0 1 0 0,0 0-1 0 0,0 1 1 0 0,-1 0-1 0 0,1 0 1 0 0,-1 1-1 0 0,-12-4 0 0 0,0 2 2 0 0,1 0 0 0 0,-1 2-1 0 0,0 0 1 0 0,1 1-1 0 0,-23 1 1 0 0,36 1 13 0 0,-1 0 0 0 0,0 1 0 0 0,1 0 0 0 0,-1 0 1 0 0,0 0-1 0 0,1 1 0 0 0,-1 0 0 0 0,1 0 0 0 0,0 1 0 0 0,0 0 1 0 0,0 0-1 0 0,0 0 0 0 0,0 1 0 0 0,1 0 0 0 0,-1 0 0 0 0,1 0 0 0 0,0 1 1 0 0,-5 6-1 0 0,8-9 2 0 0,0-1 1 0 0,1 1 0 0 0,-1 0 0 0 0,1 0-1 0 0,0 0 1 0 0,0 1 0 0 0,0-1-1 0 0,0 0 1 0 0,0 0 0 0 0,0 1 0 0 0,1-1-1 0 0,-1 0 1 0 0,1 1 0 0 0,-1-1-1 0 0,1 0 1 0 0,0 1 0 0 0,0-1-1 0 0,0 1 1 0 0,0-1 0 0 0,1 0 0 0 0,-1 1-1 0 0,1-1 1 0 0,-1 0 0 0 0,1 1-1 0 0,0-1 1 0 0,0 0 0 0 0,0 0-1 0 0,0 1 1 0 0,0-1 0 0 0,0 0 0 0 0,4 3-1 0 0,1 4-51 0 0,0 0 0 0 0,1-1-1 0 0,0 0 1 0 0,1-1 0 0 0,0 0 0 0 0,9 7-1 0 0,-5-6-293 0 0,0-1-1 0 0,1 0 0 0 0,0 0 0 0 0,0-2 0 0 0,0 0 0 0 0,1 0 0 0 0,0-1 0 0 0,18 3 1 0 0,117 8-4506 0 0,-127-14 4317 0 0,24 1-637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7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7 2676 0 0,'-2'-1'291'0'0,"0"0"-1"0"0,1 0 0 0 0,-1 0 1 0 0,0 1-1 0 0,0-1 0 0 0,1 1 1 0 0,-1-1-1 0 0,0 1 1 0 0,0 0-1 0 0,0 0 0 0 0,0 0 1 0 0,0 0-1 0 0,1 0 0 0 0,-1 0 1 0 0,0 0-1 0 0,-2 1 1 0 0,3 1-168 0 0,0-1 0 0 0,0 1 1 0 0,0 0-1 0 0,0 0 0 0 0,0-1 0 0 0,1 1 1 0 0,-1 0-1 0 0,0 0 0 0 0,1 0 1 0 0,0 0-1 0 0,-1 0 0 0 0,1 0 1 0 0,0 0-1 0 0,0 0 0 0 0,0 0 1 0 0,1 0-1 0 0,-1 2 0 0 0,1 31 301 0 0,2-1 0 0 0,7 37 0 0 0,32 214 806 0 0,-35-230-1036 0 0,-7-43-141 0 0,0-11-40 0 0,0 0 0 0 0,0 1-1 0 0,0-1 1 0 0,0 1 0 0 0,0-1 0 0 0,0 1 0 0 0,1-1-1 0 0,-1 0 1 0 0,0 1 0 0 0,1-1 0 0 0,-1 1-1 0 0,2 1 1 0 0,-1-2 83 0 0,-10 32 1819 0 0,7-35-1864 0 0,1 0 0 0 0,-1 1 0 0 0,0-1 0 0 0,1 0 0 0 0,0 1 0 0 0,-1-1 0 0 0,1 0 0 0 0,0 0 0 0 0,0 0 0 0 0,0 0-1 0 0,0-1 1 0 0,0 1 0 0 0,1 0 0 0 0,-1 0 0 0 0,0 0 0 0 0,1-5 0 0 0,-1 3-26 0 0,0 0-1 0 0,1-1 0 0 0,0 1 0 0 0,0 0 1 0 0,0 0-1 0 0,0-1 0 0 0,1 1 1 0 0,-1 0-1 0 0,3-7 0 0 0,1 1-29 0 0,0 1 0 0 0,1-1 0 0 0,0 1 0 0 0,1 0-1 0 0,-1 1 1 0 0,2 0 0 0 0,8-10 0 0 0,-12 15 2 0 0,0 0 1 0 0,0 0-1 0 0,1 0 1 0 0,-1 1 0 0 0,1-1-1 0 0,0 1 1 0 0,0 0-1 0 0,-1 0 1 0 0,1 0-1 0 0,1 1 1 0 0,-1-1 0 0 0,0 1-1 0 0,0 0 1 0 0,1 0-1 0 0,-1 1 1 0 0,0-1-1 0 0,1 1 1 0 0,-1 0-1 0 0,0 0 1 0 0,1 0 0 0 0,7 2-1 0 0,1 2-12 0 0,0 0-1 0 0,0 1 1 0 0,0 0 0 0 0,0 1-1 0 0,-1 1 1 0 0,0 0 0 0 0,0 0-1 0 0,18 16 1 0 0,-23-17 2 0 0,0 0 0 0 0,-1 0 1 0 0,1 0-1 0 0,-1 1 0 0 0,-1 0 0 0 0,1 0 1 0 0,-1 1-1 0 0,-1-1 0 0 0,1 1 0 0 0,-1 0 1 0 0,0 1-1 0 0,-1-1 0 0 0,0 0 0 0 0,3 16 1 0 0,-6-21 9 0 0,0 0 0 0 0,-1 1 0 0 0,1-1 0 0 0,-1 0 0 0 0,1 0 0 0 0,-1 0 0 0 0,0 0 0 0 0,0 0 0 0 0,0 0 0 0 0,-1 0 0 0 0,1 0 0 0 0,-1 0 0 0 0,0 0 0 0 0,0-1 0 0 0,0 1 0 0 0,0-1 0 0 0,0 1 0 0 0,0-1 1 0 0,-1 0-1 0 0,1 0 0 0 0,-1 0 0 0 0,1 0 0 0 0,-1-1 0 0 0,0 1 0 0 0,-4 1 0 0 0,-7 4-4 0 0,1 0 0 0 0,-1-2-1 0 0,0 0 1 0 0,-17 4 0 0 0,10-6-98 0 0,0 0-1 0 0,0-1 1 0 0,-35-2-1 0 0,35 0-176 0 0,19 0 247 0 0,1 0-1 0 0,0 1 0 0 0,0-2 1 0 0,0 1-1 0 0,0 0 1 0 0,-1 0-1 0 0,1 0 1 0 0,0 0-1 0 0,0-1 1 0 0,0 1-1 0 0,0 0 1 0 0,0-1-1 0 0,0 1 1 0 0,-1-1-1 0 0,1 0 1 0 0,0 1-1 0 0,0-1 1 0 0,1 0-1 0 0,-1 1 1 0 0,0-1-1 0 0,0 0 1 0 0,0 0-1 0 0,0 0 1 0 0,1 0-1 0 0,-1 0 1 0 0,0 0-1 0 0,1 0 1 0 0,-1 0-1 0 0,1 0 1 0 0,-1 0-1 0 0,1 0 1 0 0,-1-2-1 0 0,1 1-96 0 0,0 0-1 0 0,0 0 1 0 0,0 0 0 0 0,0 0-1 0 0,0 0 1 0 0,0 0-1 0 0,1 0 1 0 0,-1-1-1 0 0,1 1 1 0 0,-1 1-1 0 0,1-1 1 0 0,0 0-1 0 0,0 0 1 0 0,0 0-1 0 0,0 0 1 0 0,2-2-1 0 0,6-7-737 0 0,1 1 0 0 0,1 0-1 0 0,0 1 1 0 0,0 0-1 0 0,1 1 1 0 0,0 0-1 0 0,13-6 1 0 0,1-2-429 0 0,-1 1 71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1844 0 0,'1'0'272'0'0,"0"-1"1"0"0,0 1-1 0 0,-1-1 0 0 0,1 1 0 0 0,0 0 1 0 0,0 0-1 0 0,-1-1 0 0 0,1 1 0 0 0,0 0 1 0 0,0 0-1 0 0,0 0 0 0 0,-1 0 1 0 0,1 0-1 0 0,0 0 0 0 0,0 0 0 0 0,0 0 1 0 0,0 0-1 0 0,-1 0 0 0 0,1 1 0 0 0,0-1 1 0 0,0 0-1 0 0,0 0 0 0 0,-1 1 0 0 0,1-1 1 0 0,0 1-1 0 0,-1-1 0 0 0,2 1 0 0 0,0 1-59 0 0,-1 0-1 0 0,0-1 0 0 0,0 1 0 0 0,0 0 0 0 0,0 0 1 0 0,0-1-1 0 0,0 1 0 0 0,0 0 0 0 0,-1 0 0 0 0,1 0 1 0 0,0 3-1 0 0,1 8-95 0 0,0 0 1 0 0,-1 26-1 0 0,-1-35 170 0 0,0 33-1352 0 0,0-1-4089 0 0,0-26 1318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8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85 860 0 0,'-1'-14'1140'0'0,"1"2"-276"0"0,-2 2-52 0 0,-1-1-120 0 0,5 4-52 0 0,-4 1-67 0 0,2-1 855 0 0,0-3-1472 0 0,12 3-472 0 0,-9 8-344 0 0,1 3-517 0 0,2-1 125 0 0,-3 3 60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4.7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81 2176 0 0,'43'-4'10529'0'0,"21"-7"-9869"0"0,-28 4-196 0 0,73-21-2465 0 0,-74 17-2609 0 0,39-6 0 0 0,-63 15 3462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1184 0 0,'5'12'2071'0'0,"-1"-6"-1253"0"0,-1 0 0 0 0,0 1 1 0 0,0-1-1 0 0,-1 1 0 0 0,0 0 1 0 0,2 11-1 0 0,1 34 1073 0 0,0 64 324 0 0,1-90-107 0 0,2-51-1734 0 0,34-97 150 0 0,-36 109-654 0 0,0 1 0 0 0,0-1 0 0 0,1 2 0 0 0,0-1 0 0 0,1 1 0 0 0,1 0 0 0 0,11-12 0 0 0,-18 21 71 0 0,-1 1 0 0 0,1-1 1 0 0,-1 1-1 0 0,1 0 0 0 0,-1-1 0 0 0,1 1 0 0 0,0 0 0 0 0,0 0 0 0 0,-1 0 0 0 0,1 1 0 0 0,0-1 0 0 0,0 0 0 0 0,0 1 0 0 0,0-1 0 0 0,0 1 0 0 0,0-1 0 0 0,0 1 0 0 0,4 0 0 0 0,-4 0 20 0 0,0 1 0 0 0,-1-1-1 0 0,1 1 1 0 0,-1 0 0 0 0,1 0-1 0 0,-1 0 1 0 0,1 0 0 0 0,-1 0-1 0 0,0 0 1 0 0,1 0 0 0 0,-1 0 0 0 0,0 0-1 0 0,0 0 1 0 0,0 1 0 0 0,0-1-1 0 0,0 0 1 0 0,2 4 0 0 0,2 6-131 0 0,0 1 0 0 0,-1-1 1 0 0,0 1-1 0 0,3 24 0 0 0,-4-26 29 0 0,1 13-22 0 0,-3-15-437 0 0,0-1-1 0 0,0 0 0 0 0,0 0 0 0 0,1 0 1 0 0,0-1-1 0 0,1 1 0 0 0,0 0 0 0 0,0-1 1 0 0,0 1-1 0 0,0-1 0 0 0,1 0 0 0 0,9 11 1 0 0,1-4-688 0 0,-3-4 70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17 1452 0 0,'-11'-4'397'0'0,"0"1"0"0"0,0 0 1 0 0,0 0-1 0 0,-1 2 0 0 0,1-1 0 0 0,0 1 0 0 0,-1 1 0 0 0,1 0 1 0 0,-1 1-1 0 0,1 0 0 0 0,0 1 0 0 0,-1 0 0 0 0,1 0 0 0 0,0 1 0 0 0,0 1 1 0 0,-14 6-1 0 0,18-6-274 0 0,-1-1 1 0 0,1 1-1 0 0,0 0 0 0 0,-1 1 1 0 0,2 0-1 0 0,-1 0 1 0 0,1 0-1 0 0,-1 1 1 0 0,2 0-1 0 0,-1 0 0 0 0,1 0 1 0 0,0 1-1 0 0,0 0 1 0 0,0 0-1 0 0,1 0 0 0 0,0 1 1 0 0,1-1-1 0 0,0 1 1 0 0,0 0-1 0 0,0 0 1 0 0,1 0-1 0 0,-2 15 0 0 0,4-21-103 0 0,0 0 1 0 0,0 0-1 0 0,0 1 0 0 0,1-1 0 0 0,-1 0 0 0 0,1 0 0 0 0,-1 0 1 0 0,1 0-1 0 0,0 0 0 0 0,-1 0 0 0 0,1 0 0 0 0,0-1 0 0 0,0 1 0 0 0,2 2 1 0 0,1 2 31 0 0,-1 1-10 0 0,0 0-1 0 0,1-1 1 0 0,0 0-1 0 0,0 0 1 0 0,1 0-1 0 0,0 0 1 0 0,0-1-1 0 0,0 1 1 0 0,0-1-1 0 0,1-1 1 0 0,0 1-1 0 0,0-1 1 0 0,0 0-1 0 0,10 5 1 0 0,-5-5 18 0 0,0 0 0 0 0,1 0 0 0 0,-1-1 0 0 0,1 0 0 0 0,0-1 0 0 0,-1-1 0 0 0,1 0 0 0 0,14 0 0 0 0,-20-2-50 0 0,0 0-1 0 0,0 0 1 0 0,0 0 0 0 0,1-1 0 0 0,-2 0-1 0 0,1 0 1 0 0,0-1 0 0 0,0 1-1 0 0,-1-1 1 0 0,1 0 0 0 0,-1-1 0 0 0,0 1-1 0 0,0-1 1 0 0,0 0 0 0 0,-1-1 0 0 0,1 1-1 0 0,-1-1 1 0 0,4-5 0 0 0,-3 4 1 0 0,0-1 0 0 0,0 0 1 0 0,-1-1-1 0 0,1 1 0 0 0,-2-1 1 0 0,1 1-1 0 0,-1-1 0 0 0,0 0 1 0 0,-1-1-1 0 0,0 1 0 0 0,0 0 1 0 0,1-17-1 0 0,-3 11 5 0 0,-2-22 120 0 0,1 35-131 0 0,1-1 1 0 0,-1 1-1 0 0,0 0 1 0 0,1-1-1 0 0,-1 1 1 0 0,0 0-1 0 0,0 0 1 0 0,0 0-1 0 0,0-1 1 0 0,0 1-1 0 0,0 0 1 0 0,0 0 0 0 0,0 0-1 0 0,0 1 1 0 0,-1-1-1 0 0,1 0 1 0 0,0 0-1 0 0,-1 1 1 0 0,1-1-1 0 0,0 0 1 0 0,-4 0-1 0 0,5 1 1 0 0,0 0-1 0 0,-1 0 1 0 0,1-1-1 0 0,0 1 1 0 0,-1 0-1 0 0,1 0 1 0 0,-1 0-1 0 0,1 0 1 0 0,0 0-1 0 0,-1 0 1 0 0,1 0-1 0 0,-1 0 1 0 0,1 0-1 0 0,-1 0 1 0 0,1 0-1 0 0,0 0 1 0 0,-1 0-1 0 0,1 0 1 0 0,-1 0 0 0 0,1 0-1 0 0,0 1 1 0 0,-1-1-1 0 0,1 0 1 0 0,-1 0-1 0 0,1 0 1 0 0,0 1-1 0 0,-1-1 1 0 0,1 0-1 0 0,0 0 1 0 0,0 1-1 0 0,-1-1 1 0 0,1 1-1 0 0,0 14 127 0 0,13 20 18 0 0,-12-33-138 0 0,4 7-46 0 0,1 0 1 0 0,0-1 0 0 0,0 0-1 0 0,1 0 1 0 0,0 0 0 0 0,0-1-1 0 0,1 0 1 0 0,0 0 0 0 0,13 8-1 0 0,-8-6-732 0 0,0-1 0 0 0,1-1 0 0 0,0 0 0 0 0,0 0-1 0 0,25 7 1 0 0,27-5-4702 0 0,-44-5 4294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5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21 166 2508 0 0,'-5'-7'1672'0'0,"3"5"-1012"0"0,0 0 0 0 0,1 0-1 0 0,-1-1 1 0 0,0 1-1 0 0,1-1 1 0 0,-1 1 0 0 0,1-1-1 0 0,0 0 1 0 0,-1-3-1 0 0,3 6-594 0 0,-1 0-1 0 0,1 0 1 0 0,0 0 0 0 0,-1 0-1 0 0,1-1 1 0 0,-1 1-1 0 0,1 0 1 0 0,0 0 0 0 0,-1 0-1 0 0,1 1 1 0 0,0-1-1 0 0,-1 0 1 0 0,1 0-1 0 0,-1 0 1 0 0,1 0 0 0 0,0 0-1 0 0,-1 1 1 0 0,1-1-1 0 0,-1 0 1 0 0,1 1 0 0 0,-1-1-1 0 0,1 0 1 0 0,0 1-1 0 0,0 0 1 0 0,16 8 180 0 0,-17-9-216 0 0,12 7 138 0 0,-1 0 0 0 0,0 1-1 0 0,-1 0 1 0 0,0 1 0 0 0,12 12-1 0 0,-17-16-89 0 0,-1 0-1 0 0,0 1 1 0 0,0 0-1 0 0,-1 0 1 0 0,0 0 0 0 0,0 0-1 0 0,0 1 1 0 0,0-1-1 0 0,-1 1 1 0 0,0-1-1 0 0,1 12 1 0 0,-3-16 18 0 0,0-2-87 0 0,0 1 0 0 0,-1-1 0 0 0,1 1 0 0 0,0-1 0 0 0,0 1 0 0 0,0-1 0 0 0,-1 1 0 0 0,1-1 0 0 0,0 1 0 0 0,0 0 0 0 0,0-1 0 0 0,0 1 0 0 0,0-1 0 0 0,0 1 0 0 0,0 0 1 0 0,0-1-1 0 0,1 1 0 0 0,-1-1 0 0 0,0 1 0 0 0,1 1 0 0 0,-1-1 0 0 0,0 0-1 0 0,1 0 1 0 0,-1 0 0 0 0,0 0 0 0 0,0 0 0 0 0,0 0-1 0 0,0 0 1 0 0,0 0 0 0 0,0 0 0 0 0,0 0 0 0 0,0 0 0 0 0,0 0-1 0 0,0 1 1 0 0,-1-1 0 0 0,1 0 0 0 0,0 0 0 0 0,-1 0-1 0 0,1 0 1 0 0,-1 1 0 0 0,0-2-7 0 0,-24 27 281 0 0,25-27-277 0 0,-1 1 0 0 0,0-1 0 0 0,1 1 0 0 0,-1-1 0 0 0,0 1 0 0 0,1-1 0 0 0,-1 0-1 0 0,0 1 1 0 0,0-1 0 0 0,1 0 0 0 0,-1 0 0 0 0,0 1 0 0 0,0-1 0 0 0,1 0 0 0 0,-1 0 0 0 0,0 0 0 0 0,0 0 0 0 0,0 0 0 0 0,1 0-1 0 0,-1 0 1 0 0,0 0 0 0 0,0-1 0 0 0,0 1 0 0 0,1 0 0 0 0,-1 0 0 0 0,0-1 0 0 0,0 1 0 0 0,1 0 0 0 0,-1-1 0 0 0,0 1 0 0 0,1-1-1 0 0,-1 1 1 0 0,1-1 0 0 0,-1 1 0 0 0,0-1 0 0 0,1 1 0 0 0,-1-1 0 0 0,1 0 0 0 0,-1 1 0 0 0,1-1 0 0 0,0 0 0 0 0,-1 1 0 0 0,1-1-1 0 0,0 0 1 0 0,-1 1 0 0 0,1-1 0 0 0,0 0 0 0 0,0 0 0 0 0,0 0 0 0 0,-1 1 0 0 0,1-2 0 0 0,0-1-15 0 0,-1-1 1 0 0,1 1 0 0 0,0 0-1 0 0,-1 0 1 0 0,2-1 0 0 0,-1 1-1 0 0,0 0 1 0 0,1 0 0 0 0,-1 0-1 0 0,1 0 1 0 0,0-1-1 0 0,2-5 1 0 0,21-39-243 0 0,-15 30 141 0 0,4-6-807 0 0,0 1 1 0 0,2 0-1 0 0,29-36 1 0 0,-35 49 47 0 0,1 0 0 0 0,-1 0 0 0 0,1 1 0 0 0,1 1 0 0 0,0 0 0 0 0,0 0 1 0 0,1 1-1 0 0,0 0 0 0 0,14-5 0 0 0,-13 6-303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0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 1760 0 0,'-2'9'1679'0'0,"0"0"1"0"0,1 1-1 0 0,0-1 0 0 0,1 13 1 0 0,0 3 5357 0 0,3-14-6814 0 0,0-10 750 0 0,-5 0-613 0 0,4-6-428 0 0,1 0 27 0 0,-2 11-50 0 0,-5 28-156 0 0,-2 18 34 0 0,7-47 174 0 0,-1 1 1 0 0,1-1-1 0 0,0 0 1 0 0,0 0 0 0 0,0 0-1 0 0,1 0 1 0 0,0 0-1 0 0,0 0 1 0 0,0 0 0 0 0,1-1-1 0 0,-1 1 1 0 0,1-1-1 0 0,0 1 1 0 0,1-1 0 0 0,-1 0-1 0 0,1 0 1 0 0,-1-1-1 0 0,9 7 1 0 0,-6-6-18 0 0,0 1 0 0 0,0-1 0 0 0,1-1 0 0 0,0 1 0 0 0,-1-1 0 0 0,1 0 0 0 0,0-1 0 0 0,1 0 0 0 0,-1 0 0 0 0,0 0 0 0 0,1-1 0 0 0,-1 0 0 0 0,9 0 0 0 0,-10-2 22 0 0,-1 0-1 0 0,1 0 1 0 0,-1-1-1 0 0,1 1 1 0 0,-1-1 0 0 0,0-1-1 0 0,0 1 1 0 0,0-1-1 0 0,0 0 1 0 0,0 0-1 0 0,5-5 1 0 0,-1 2-37 0 0,0-1-1 0 0,-1-1 1 0 0,-1 0-1 0 0,1 0 1 0 0,8-12 0 0 0,-11 13 24 0 0,-1 0 1 0 0,1-1 0 0 0,-1 0-1 0 0,0 1 1 0 0,-1-2 0 0 0,0 1-1 0 0,0 0 1 0 0,-1-1 0 0 0,2-12-1 0 0,1-17-285 0 0,-5 37 300 0 0,0 2 29 0 0,-1 0 0 0 0,1-1-1 0 0,-1 1 1 0 0,1-1-1 0 0,-1 1 1 0 0,1 0 0 0 0,-1 0-1 0 0,1-1 1 0 0,-1 1 0 0 0,1 0-1 0 0,0 0 1 0 0,-1-1-1 0 0,1 1 1 0 0,0 0 0 0 0,0 0-1 0 0,0 0 1 0 0,0-1 0 0 0,-1 1-1 0 0,1 0 1 0 0,0 0-1 0 0,0 0 1 0 0,1 1 0 0 0,0 30 5 0 0,0-18-20 0 0,0 42-37 0 0,0 0 63 0 0,-2 1 1 0 0,-2 0 0 0 0,-18 91-1 0 0,14-117 19 0 0,-3 0 0 0 0,0 0 0 0 0,-21 40 0 0 0,24-58-4 0 0,0-1 0 0 0,-1 1 0 0 0,0-1 0 0 0,-1-1 0 0 0,-1 1 0 0 0,0-2 1 0 0,0 1-1 0 0,-1-1 0 0 0,-22 15 0 0 0,17-15-123 0 0,0-1 1 0 0,0 0-1 0 0,-1-1 0 0 0,0-1 0 0 0,-1-1 1 0 0,0 0-1 0 0,0-1 0 0 0,0-1 0 0 0,0-1 1 0 0,-1 0-1 0 0,-35-1 0 0 0,52-2-62 0 0,-1 0 0 0 0,0 0 0 0 0,0-1 0 0 0,1 0 0 0 0,-1 1 0 0 0,0-1 0 0 0,0 0 0 0 0,1 0 0 0 0,-1 0 1 0 0,1-1-1 0 0,-1 1 0 0 0,1-1 0 0 0,0 1 0 0 0,-1-1 0 0 0,1 0 0 0 0,0 0 0 0 0,0 0 0 0 0,0 0 0 0 0,0 0 0 0 0,1 0 0 0 0,-1 0 0 0 0,1-1 0 0 0,-2-2 0 0 0,1 1-291 0 0,0-1 1 0 0,0 1-1 0 0,1 0 0 0 0,-1-1 1 0 0,1 1-1 0 0,0-1 0 0 0,0 1 1 0 0,1-1-1 0 0,0 1 0 0 0,-1-1 1 0 0,2 0-1 0 0,-1 1 1 0 0,0-1-1 0 0,3-7 0 0 0,10-28-857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0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2096 0 0,'1'1'265'0'0,"0"0"0"0"0,1 0 0 0 0,-1 0 0 0 0,0 0 0 0 0,0 1 0 0 0,0-1 0 0 0,0 0-1 0 0,0 0 1 0 0,0 1 0 0 0,0-1 0 0 0,0 1 0 0 0,0-1 0 0 0,-1 1 0 0 0,1-1 0 0 0,0 1 0 0 0,0 2 0 0 0,7 33 1279 0 0,-6-27-1169 0 0,1 5 118 0 0,-1 1 0 0 0,0 0 1 0 0,-1 0-1 0 0,-1 0 0 0 0,-1 0 0 0 0,-2 18 1 0 0,-25 92 872 0 0,20-95-974 0 0,0 0 0 0 0,2 1 0 0 0,-4 62-1 0 0,10-89-386 0 0,1 1 0 0 0,-1-1 0 0 0,1 0 0 0 0,0 1 1 0 0,1-1-1 0 0,-1 0 0 0 0,1 0 0 0 0,0 0 0 0 0,0 0 0 0 0,1 0 0 0 0,-1-1 0 0 0,1 1 0 0 0,0-1 0 0 0,0 1 0 0 0,1-1 0 0 0,-1 0 0 0 0,1 0 0 0 0,0-1 0 0 0,0 1 0 0 0,0-1 0 0 0,10 6 0 0 0,-10-7-337 0 0,1 1 0 0 0,0-1-1 0 0,0 0 1 0 0,0-1 0 0 0,0 1 0 0 0,0-1-1 0 0,1 0 1 0 0,-1-1 0 0 0,0 1 0 0 0,0-1-1 0 0,1 0 1 0 0,-1 0 0 0 0,0 0 0 0 0,0-1-1 0 0,8-2 1 0 0,-2 1-528 0 0,0-2 1 0 0,0 1-1 0 0,-1-1 0 0 0,1-1 0 0 0,-1 0 0 0 0,0-1 0 0 0,10-7 1 0 0,-7 0-363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1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33 119 1128 0 0,'-5'-1'1075'0'0,"4"2"-711"0"0,-1-1-1 0 0,1 0 1 0 0,-1 0-1 0 0,1 0 1 0 0,-1-1-1 0 0,0 1 1 0 0,1 0-1 0 0,0-1 1 0 0,-1 1-1 0 0,1 0 1 0 0,-1-1-1 0 0,1 0 1 0 0,-1 1-1 0 0,1-1 1 0 0,0 0-1 0 0,0 0 1 0 0,-2-1-1 0 0,8-1 99 0 0,0 1 0 0 0,0 0 0 0 0,1 0-1 0 0,-1 1 1 0 0,7-2 0 0 0,116-28-1076 0 0,61-25-7616 0 0,-161 47 6949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 1312 0 0,'-4'-5'2412'0'0,"3"4"-2144"0"0,1 1 0 0 0,-1-1 0 0 0,0 1 0 0 0,1-1 0 0 0,-1 1 0 0 0,0 0 0 0 0,0 0 0 0 0,1-1 0 0 0,-1 1 0 0 0,0 0 0 0 0,0 0 0 0 0,-1 0 0 0 0,2 0-141 0 0,-1 0 0 0 0,1 1-1 0 0,0-1 1 0 0,-1 0 0 0 0,1 1 0 0 0,-1-1 0 0 0,1 1-1 0 0,0-1 1 0 0,-1 1 0 0 0,1-1 0 0 0,0 1 0 0 0,0-1-1 0 0,-1 1 1 0 0,1-1 0 0 0,0 1 0 0 0,0-1 0 0 0,0 1-1 0 0,-1-1 1 0 0,1 1 0 0 0,0 0 0 0 0,0-1 0 0 0,0 1 0 0 0,2 47 1270 0 0,-1-33-805 0 0,-1 2-306 0 0,2 1 0 0 0,0-1 1 0 0,8 27-1 0 0,3 24 244 0 0,-6-27-96 0 0,17 51-1 0 0,2 14 101 0 0,-2-10 59 0 0,-20-75-76 0 0,-2-15 58 0 0,-2-12-31 0 0,0-3-1202 0 0,-1 0 1 0 0,0 0-1 0 0,-5-16 0 0 0,-4-28-8834 0 0,9 35 6943 0 0,0 8 1342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31 1280 0 0,'-57'-31'8918'0'0,"106"59"-6502"0"0,-34-20-2339 0 0,-1 0-1 0 0,1 1 1 0 0,12 11-1 0 0,-14-9-34 0 0,0 0 0 0 0,-1 1 1 0 0,-1 0-1 0 0,0 1 0 0 0,0 1 0 0 0,-2 0 1 0 0,1 0-1 0 0,-2 1 0 0 0,0 0 0 0 0,-1 0 1 0 0,0 1-1 0 0,-1-1 0 0 0,-1 2 0 0 0,-1-1 1 0 0,0 0-1 0 0,-1 1 0 0 0,-1 0 0 0 0,1 23 1 0 0,-4-33-42 0 0,0 0 1 0 0,-1 0-1 0 0,1 0 1 0 0,-2 0-1 0 0,1 0 1 0 0,0 0-1 0 0,-1-1 1 0 0,-8 13-1 0 0,2-4 51 0 0,-1 0 0 0 0,-18 21-1 0 0,-9 0 85 0 0,34-33-53 0 0,0-1 0 0 0,0 0-1 0 0,0 0 1 0 0,0 0 0 0 0,-1-1 0 0 0,1 1 0 0 0,0-1 0 0 0,-1 1 0 0 0,1-1-1 0 0,-1 0 1 0 0,1 0 0 0 0,-7 0 0 0 0,10-1-72 0 0,-1 0 0 0 0,0 0-1 0 0,0 0 1 0 0,0 0 0 0 0,0 0 0 0 0,0 0 0 0 0,0-1 0 0 0,0 1-1 0 0,0 0 1 0 0,1-1 0 0 0,-1 1 0 0 0,0 0 0 0 0,0-1-1 0 0,0 1 1 0 0,0-1 0 0 0,1 1 0 0 0,-1-1 0 0 0,0 0-1 0 0,1 1 1 0 0,-1-1 0 0 0,0 0 0 0 0,1 1 0 0 0,-1-1-1 0 0,1 0 1 0 0,-1-1 0 0 0,0 0 19 0 0,0 0 0 0 0,0-1 0 0 0,1 1-1 0 0,-1 0 1 0 0,1 0 0 0 0,0-1 0 0 0,0 1 0 0 0,0-1-1 0 0,0-3 1 0 0,1-3 17 0 0,1 0 0 0 0,0 0 1 0 0,0 1-1 0 0,5-11 0 0 0,13-25-130 0 0,2 2 0 0 0,32-49 0 0 0,-29 54-909 0 0,1 1-1 0 0,39-41 1 0 0,-49 60-351 0 0,0 2 0 0 0,1 0 0 0 0,1 0 0 0 0,1 2 0 0 0,0 0 0 0 0,28-13 0 0 0,-25 15 155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2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1 996 0 0,'-2'4'683'0'0,"0"0"-1"0"0,0 1 1 0 0,0-1-1 0 0,1 1 1 0 0,0-1-1 0 0,0 1 1 0 0,0 0 0 0 0,0 0-1 0 0,1-1 1 0 0,-1 1-1 0 0,2 8 1 0 0,-1-11-74 0 0,0-1-545 0 0,-1 1 0 0 0,1-1-1 0 0,0 0 1 0 0,0 0 0 0 0,0 0 0 0 0,0 1-1 0 0,0-1 1 0 0,0 0 0 0 0,0 0-1 0 0,0 0 1 0 0,1 0 0 0 0,-1 1 0 0 0,0-1-1 0 0,1 0 1 0 0,-1 0 0 0 0,1 0 0 0 0,-1 0-1 0 0,2 2 1 0 0,3 4 94 0 0,1-1-1 0 0,0 1 1 0 0,0-1-1 0 0,1 0 1 0 0,8 6-1 0 0,-12-9-89 0 0,1-1 0 0 0,1 1 0 0 0,-1-1 0 0 0,0 1 0 0 0,1-1 0 0 0,-1-1 0 0 0,1 1 0 0 0,-1-1-1 0 0,1 1 1 0 0,0-1 0 0 0,9 1 0 0 0,-12-2-123 0 0,5-1-121 0 0,-6 1 163 0 0,0 0 1 0 0,-1 1-1 0 0,1-1 1 0 0,0 0-1 0 0,0 0 1 0 0,-1 0 0 0 0,1 0-1 0 0,0 0 1 0 0,0 0-1 0 0,0 0 1 0 0,-1 0-1 0 0,1 0 1 0 0,0 0 0 0 0,0-1-1 0 0,-1 1 1 0 0,1 0-1 0 0,0 0 1 0 0,0-1-1 0 0,-1 1 1 0 0,2-1-1 0 0,1-2-21 0 0,-1 1 0 0 0,0 0 0 0 0,0-1 0 0 0,0 1 0 0 0,0-1 0 0 0,0 1 0 0 0,0-1 0 0 0,-1 0 0 0 0,1 0 0 0 0,-1 0 0 0 0,2-4 0 0 0,-3 5 30 0 0,0 0 0 0 0,0 1 0 0 0,0-1 0 0 0,0 0-1 0 0,0 1 1 0 0,0-1 0 0 0,0 1 0 0 0,-1-1 0 0 0,1 0 0 0 0,-1 1 0 0 0,1-1 0 0 0,-1 1 0 0 0,1-1 0 0 0,-1 1 0 0 0,0-1-1 0 0,0 1 1 0 0,0 0 0 0 0,0-1 0 0 0,0 1 0 0 0,0 0 0 0 0,0 0 0 0 0,0-1 0 0 0,0 1 0 0 0,-1 0 0 0 0,1 0-1 0 0,0 0 1 0 0,-1 1 0 0 0,1-1 0 0 0,-2-1 0 0 0,-3-1 53 0 0,0 0 0 0 0,0 0 1 0 0,0 0-1 0 0,0 1 0 0 0,0 0 0 0 0,-1 0 0 0 0,1 1 0 0 0,-1-1 1 0 0,1 1-1 0 0,-1 1 0 0 0,1-1 0 0 0,-1 1 0 0 0,0 1 0 0 0,1-1 1 0 0,-1 1-1 0 0,1 0 0 0 0,-1 0 0 0 0,1 1 0 0 0,-1 0 1 0 0,1 0-1 0 0,0 0 0 0 0,0 1 0 0 0,0 0 0 0 0,0 0 0 0 0,1 1 1 0 0,-1 0-1 0 0,1 0 0 0 0,0 0 0 0 0,0 0 0 0 0,0 1 0 0 0,1 0 1 0 0,-1 0-1 0 0,1 0 0 0 0,0 0 0 0 0,-5 11 0 0 0,7-11-11 0 0,1-1 0 0 0,-1 1 0 0 0,1 0 0 0 0,0-1 0 0 0,1 1 0 0 0,-1 0 0 0 0,1-1 0 0 0,0 1 0 0 0,0 0 0 0 0,0 0 0 0 0,1 0 0 0 0,0-1 0 0 0,0 1 0 0 0,0 0 0 0 0,0-1 0 0 0,1 1 0 0 0,0-1 0 0 0,0 0 0 0 0,0 1 0 0 0,3 3 0 0 0,3 5-5 0 0,0-1-1 0 0,1 0 1 0 0,0-1-1 0 0,1 0 1 0 0,16 15-1 0 0,-22-23-64 0 0,0 1 1 0 0,1-1-1 0 0,-1 0 0 0 0,1 0 0 0 0,0-1 1 0 0,-1 1-1 0 0,1-1 0 0 0,1 0 0 0 0,-1-1 1 0 0,6 2-1 0 0,3 0-1627 0 0,0-2 0 0 0,26 1 0 0 0,-32-3 1243 0 0,0-1 0 0 0,0 1 0 0 0,-1-1 1 0 0,1-1-1 0 0,-1 1 0 0 0,1-1 0 0 0,-1-1 1 0 0,0 1-1 0 0,0-1 0 0 0,8-7 1 0 0,-1 3-653 0 0,9-6-147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4:03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2952 0 0,'0'-3'8815'0'0,"5"6"-8735"0"0,0 0 1 0 0,1 0-1 0 0,0-1 0 0 0,-1 0 0 0 0,1 0 1 0 0,0 0-1 0 0,0-1 0 0 0,0 0 1 0 0,0 0-1 0 0,1 0 0 0 0,-1-1 0 0 0,0 0 1 0 0,9-1-1 0 0,-7 1-247 0 0,-5 0 118 0 0,0-1 0 0 0,0 0 0 0 0,0 0 0 0 0,0 0 1 0 0,0-1-1 0 0,0 1 0 0 0,0-1 0 0 0,0 1 0 0 0,0-1 0 0 0,-1 0 0 0 0,1 0 1 0 0,-1 0-1 0 0,1 0 0 0 0,-1-1 0 0 0,0 1 0 0 0,3-5 0 0 0,-2 4-18 0 0,-1 0 0 0 0,1-1 0 0 0,-1 1 0 0 0,1-1 0 0 0,-1 0 0 0 0,0 0-1 0 0,-1 0 1 0 0,1 0 0 0 0,-1 0 0 0 0,1 0 0 0 0,0-9 0 0 0,-2 12-24 0 0,0-1 93 0 0,0 0 1 0 0,1 1-1 0 0,-1-1 1 0 0,0 0-1 0 0,0 1 0 0 0,-1-1 1 0 0,1 0-1 0 0,0 1 1 0 0,-1-1-1 0 0,1 1 1 0 0,-1-1-1 0 0,0-1 0 0 0,0 1 21 0 0,0 1 0 0 0,0-1 0 0 0,0 1-1 0 0,0-1 1 0 0,0 1 0 0 0,-1 0 0 0 0,1 0-1 0 0,-1-1 1 0 0,1 1 0 0 0,-1 0 0 0 0,1 0-1 0 0,-1 0 1 0 0,1 1 0 0 0,-1-1 0 0 0,0 0 0 0 0,1 0-1 0 0,-1 1 1 0 0,0-1 0 0 0,0 1 0 0 0,0 0-1 0 0,1 0 1 0 0,-3-1 0 0 0,0 2 24 0 0,1-1 0 0 0,-1 1 0 0 0,1-1 0 0 0,0 1 0 0 0,-1 0 0 0 0,1 1 0 0 0,0-1 0 0 0,0 0 0 0 0,0 1 0 0 0,0 0 0 0 0,-4 2 0 0 0,0 2 43 0 0,0-1 0 0 0,1 1 0 0 0,-1 0 0 0 0,1 1 0 0 0,1-1 0 0 0,-1 1 0 0 0,1 0 0 0 0,0 1 0 0 0,-4 8 1 0 0,6-9-12 0 0,0 0 0 0 0,0 0 0 0 0,1 1 1 0 0,0-1-1 0 0,0 1 0 0 0,1 0 0 0 0,0 0 1 0 0,-1 13-1 0 0,3-16-49 0 0,0-1-1 0 0,-1 1 1 0 0,1 0 0 0 0,1 0-1 0 0,-1 0 1 0 0,1-1 0 0 0,0 1-1 0 0,0-1 1 0 0,0 1 0 0 0,0-1 0 0 0,1 0-1 0 0,0 0 1 0 0,0 0 0 0 0,6 6-1 0 0,-2-2 41 0 0,1 0 1 0 0,1-1-1 0 0,0 0 0 0 0,-1 0 0 0 0,2-1 0 0 0,15 9 0 0 0,-19-13-332 0 0,0 1 0 0 0,-1-1 0 0 0,1 0 0 0 0,0-1 0 0 0,0 0 0 0 0,0 1 0 0 0,1-2 0 0 0,-1 1 0 0 0,0-1-1 0 0,0 0 1 0 0,0 0 0 0 0,1-1 0 0 0,-1 1 0 0 0,7-3 0 0 0,12-6-2183 0 0,0 0-1 0 0,42-23 1 0 0,-45 19 1178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5.1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33 860 0 0,'-3'1'601'0'0,"1"1"-1"0"0,-1-1 1 0 0,1 1-1 0 0,0-1 1 0 0,-1 1-1 0 0,1 0 1 0 0,0 0-1 0 0,0 0 1 0 0,0 0-1 0 0,0 0 1 0 0,1 0-1 0 0,-3 5 1 0 0,3-7-484 0 0,1 1 0 0 0,0-1 0 0 0,0 1 0 0 0,0-1 1 0 0,0 0-1 0 0,0 1 0 0 0,0-1 0 0 0,0 1 0 0 0,0-1 0 0 0,0 1 0 0 0,0-1 1 0 0,0 1-1 0 0,0-1 0 0 0,1 1 0 0 0,-1-1 0 0 0,0 1 0 0 0,0-1 1 0 0,0 0-1 0 0,1 1 0 0 0,-1-1 0 0 0,0 1 0 0 0,0-1 0 0 0,1 0 0 0 0,-1 1 1 0 0,0-1-1 0 0,1 0 0 0 0,0 1 0 0 0,22 8 785 0 0,-15-8-1124 0 0,0-1 0 0 0,0 0 0 0 0,0 0 0 0 0,0 0 0 0 0,0-1 0 0 0,-1 0 0 0 0,1 0 0 0 0,12-5 1 0 0,61-27-3862 0 0,-42 16 1810 0 0,-12 6 1028 0 0,4-1-46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5:55:05.4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1,'4'0,"2"0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5:55:38.9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49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 1048 0 0,'3'0'1954'0'0,"47"-10"805"0"0,-47 10-2613 0 0,1-1-1 0 0,-1 1 1 0 0,0-1 0 0 0,1 1-1 0 0,-1 0 1 0 0,1 0 0 0 0,-1 1-1 0 0,1-1 1 0 0,4 2-1 0 0,12 0 393 0 0,283 24 518 0 0,-111-6-769 0 0,93 16-148 0 0,242 24 76 0 0,-456-48-317 0 0,-70-12 82 0 0,33 0-132 0 0,85 0-303 0 0,-117 0 410 0 0,21 0 68 0 0,-10 1-12 0 0,-1 0 1 0 0,1 1-1 0 0,21 6 0 0 0,28 6 83 0 0,252 42 49 0 0,92 11-900 0 0,-246-61-474 0 0,-91-6-3090 0 0,-58 0 3131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0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1076 0 0,'168'16'2077'0'0,"212"12"-439"0"0,-184-18-1111 0 0,906 72-897 0 0,-870-65-2282 0 0,-159-12 1444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0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 1272 0 0,'447'3'2540'0'0,"-244"-5"-2132"0"0,-29-5-217 0 0,-19-2-50 0 0,430 8-478 0 0,-308 2-1577 0 0,-231-1 937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0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1 944 0 0,'171'2'1491'0'0,"36"0"-750"0"0,252 22-25 0 0,598 25-244 0 0,-871-40-607 0 0,169 3-1876 0 0,-314-12 1061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1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1004 0 0,'114'1'1013'0'0,"63"3"-130"0"0,280 25 389 0 0,782 39-1002 0 0,-1067-61-2182 0 0,-148-6 994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1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1 888 0 0,'205'2'1939'0'0,"23"1"-1372"0"0,-160 0-496 0 0,156 7 189 0 0,702 8 347 0 0,197 4-2941 0 0,-1043-21 1804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1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 1060 0 0,'500'5'2732'0'0,"-276"-7"-2453"0"0,14 0-94 0 0,81-6 21 0 0,196-11 106 0 0,254-3 1045 0 0,-520 34-1253 0 0,-124-1-50 0 0,-79-8-102 0 0,65 6-352 0 0,141 28-1 0 0,-246-36-46 0 0,0 1-1 0 0,0-1 1 0 0,0 1 0 0 0,0 1 0 0 0,10 5-1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2.2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1008 0 0,'309'4'1646'0'0,"192"11"-1102"0"0,7-2 17 0 0,1020 39 569 0 0,-467-1-3518 0 0,-991-47 1275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5.4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364 7 1816 0 0,'-2'-1'452'0'0,"0"0"-1"0"0,0 0 1 0 0,0 0 0 0 0,0 1-1 0 0,0-1 1 0 0,0 1-1 0 0,0-1 1 0 0,-1 1-1 0 0,1 0 1 0 0,0 0 0 0 0,0 0-1 0 0,0 0 1 0 0,0 0-1 0 0,-1 0 1 0 0,-1 1 0 0 0,3 0-323 0 0,0-1 0 0 0,0 1 1 0 0,0 0-1 0 0,0-1 1 0 0,0 1-1 0 0,0 0 1 0 0,0-1-1 0 0,1 1 1 0 0,-1 0-1 0 0,0 0 0 0 0,1 0 1 0 0,-1 0-1 0 0,0 0 1 0 0,1-1-1 0 0,-1 1 1 0 0,1 0-1 0 0,0 0 0 0 0,-1 0 1 0 0,1 1-1 0 0,0-1 1 0 0,0 0-1 0 0,-1 0 1 0 0,1 0-1 0 0,0 0 1 0 0,0 0-1 0 0,0 0 0 0 0,0 0 1 0 0,0 0-1 0 0,1 0 1 0 0,-1 0-1 0 0,0 0 1 0 0,0 0-1 0 0,1 1 0 0 0,0 0 1 0 0,9 32 1037 0 0,21 46 1 0 0,-22-59-922 0 0,0 0 0 0 0,-1 0 0 0 0,-2 0 0 0 0,0 1-1 0 0,-1 0 1 0 0,-1 0 0 0 0,1 27 0 0 0,-5-41-230 0 0,-1-1-1 0 0,1 1 1 0 0,-2-1 0 0 0,1 1-1 0 0,-1-1 1 0 0,0 1-1 0 0,-1-1 1 0 0,0 0 0 0 0,0 0-1 0 0,0 0 1 0 0,-1-1-1 0 0,0 1 1 0 0,0-1 0 0 0,-1 0-1 0 0,1 0 1 0 0,-1 0-1 0 0,-1 0 1 0 0,1-1-1 0 0,-1 0 1 0 0,0 0 0 0 0,0-1-1 0 0,-13 8 1 0 0,4-5-510 0 0,0 0 0 0 0,0 0 0 0 0,-1-2 0 0 0,0 0 0 0 0,0 0 0 0 0,0-2 0 0 0,0 0 0 0 0,0-1 0 0 0,-29 1 0 0 0,37-3-87 0 0,0-1 0 0 0,0 1 0 0 0,0-1-1 0 0,0 0 1 0 0,0-1 0 0 0,0 0 0 0 0,0 0 0 0 0,1-1-1 0 0,-1 0 1 0 0,-9-5 0 0 0,14 6 290 0 0,1 1 0 0 0,-1-1 0 0 0,1 0 0 0 0,0 0 0 0 0,-1 0 0 0 0,1 0 0 0 0,0 0 0 0 0,0-1 0 0 0,1 1 0 0 0,-1 0 1 0 0,0-1-1 0 0,-1-4 0 0 0,-1-5-871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1 916 0 0,'131'6'1129'0'0,"214"13"-320"0"0,-57-4-158 0 0,134 3-170 0 0,170-4 209 0 0,276 13-421 0 0,-392-10-562 0 0,-200-7-1377 0 0,-233-10 556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3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27 996 0 0,'181'0'1430'0'0,"91"-3"-745"0"0,193-11-297 0 0,308 14 251 0 0,-534 8-579 0 0,-16 0 92 0 0,468 2 633 0 0,404 1 408 0 0,-1073-13-1308 0 0,-18 0-68 0 0,-11-3-298 0 0,-26-5-513 0 0,0 1 1 0 0,-34-3 0 0 0,22 5-160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3.5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1 836 0 0,'2'1'76'0'0,"0"-1"1"0"0,0 1-1 0 0,0 0 1 0 0,0-1-1 0 0,0 1 0 0 0,0-1 1 0 0,0 0-1 0 0,1 0 1 0 0,-1 1-1 0 0,0-1 0 0 0,0-1 1 0 0,0 1-1 0 0,3-1 0 0 0,1 1 33 0 0,179-2 887 0 0,235 6-430 0 0,-143 9-389 0 0,1268 38 310 0 0,-603 0-652 0 0,-616-32 105 0 0,-213-11 6 0 0,92 3-511 0 0,-215-19-189 0 0,-8 1-56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4.0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1 976 0 0,'84'3'296'0'0,"461"42"682"0"0,-266-24-501 0 0,1553 84 2060 0 0,-1817-105-2512 0 0,598 27 174 0 0,-595-27-302 0 0,-18-1-3 0 0,0 1 99 0 0,0 0 0 0 0,0 0 1 0 0,0 0-1 0 0,0 0 1 0 0,0 0-1 0 0,0 0 0 0 0,0 0 1 0 0,0 0-1 0 0,0 0 1 0 0,0 0-1 0 0,0 0 0 0 0,0 0 1 0 0,0 0-1 0 0,0 0 0 0 0,0 0 1 0 0,0-1-7 0 0,0 1-80 0 0,-27-6-635 0 0,-36 2-1251 0 0,2 0 815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4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1224 0 0,'503'-5'2162'0'0,"-277"7"-2054"0"0,-59-2-51 0 0,247 2 198 0 0,-59 8-87 0 0,-131-3-94 0 0,1261 61 252 0 0,-763-25-542 0 0,-287-19-224 0 0,-236-15-1167 0 0,-149-8 596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5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1 840 0 0,'168'9'349'0'0,"48"8"-193"0"0,540 10 815 0 0,-754-27-959 0 0,8-5 109 0 0,-10 5-122 0 0,0 0 1 0 0,0 0-1 0 0,0-1 0 0 0,0 1 0 0 0,0 0 0 0 0,0 0 0 0 0,0-1 0 0 0,0 1 0 0 0,0 0 0 0 0,0 0 0 0 0,0-1 0 0 0,-1 1 1 0 0,1 0-1 0 0,0 0 0 0 0,0 0 0 0 0,0-1 0 0 0,0 1 0 0 0,-1 0 0 0 0,1 0 0 0 0,0 0 0 0 0,0 0 0 0 0,0-1 0 0 0,-1 1 0 0 0,1 0 1 0 0,0 0-1 0 0,0 0 0 0 0,-1 0 0 0 0,1 0 0 0 0,0 0 0 0 0,0 0 0 0 0,-1 0 0 0 0,1 0 0 0 0,0 0 0 0 0,0 0 0 0 0,-1 0 1 0 0,1 0-1 0 0,0 0 0 0 0,0 0 0 0 0,-1 0 0 0 0,-29-5-384 0 0,2 1-215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5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1 860 0 0,'180'1'693'0'0,"70"2"-449"0"0,205 11-48 0 0,822 15-293 0 0,-1217-28-443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6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0 988 0 0,'18'9'76'0'0,"-14"-6"-49"0"0,0-1-1 0 0,1 0 1 0 0,-1 0-1 0 0,1 0 0 0 0,-1-1 1 0 0,1 0-1 0 0,0 0 1 0 0,-1 0-1 0 0,1 0 1 0 0,0-1-1 0 0,7 1 0 0 0,630-1 958 0 0,-428 8-947 0 0,-26 1 115 0 0,1448 32-106 0 0,-1555-38-89 0 0,349 2 338 0 0,-430-5-306 0 0,0 0 0 0 0,0 0 0 0 0,0 0 0 0 0,-1-1 0 0 0,1 1 0 0 0,0 0 0 0 0,0 0 0 0 0,0 0 0 0 0,0 0-1 0 0,0-1 1 0 0,0 1 0 0 0,-1 0 0 0 0,1 0 0 0 0,0 0 0 0 0,0-1 0 0 0,0 1 0 0 0,0 0 0 0 0,0 0 0 0 0,0 0 0 0 0,0-1 0 0 0,0 1 0 0 0,0 0 0 0 0,0 0-1 0 0,0 0 1 0 0,0-1 0 0 0,0 1 0 0 0,0 0 0 0 0,0 0 0 0 0,0-1 0 0 0,0 1 0 0 0,0 0 0 0 0,1 0 0 0 0,-1 0 0 0 0,0 0 0 0 0,0-1 0 0 0,0 1-1 0 0,0 0 1 0 0,0 0 0 0 0,0 0 0 0 0,1 0 0 0 0,-1-1 0 0 0,0 1 0 0 0,0 0 0 0 0,0 0 0 0 0,0 0 0 0 0,1 0 0 0 0,-1 0 0 0 0,0 0 0 0 0,0 0-1 0 0,0-1 1 0 0,1 1 0 0 0,-1 0 0 0 0,0 0 0 0 0,0 0 0 0 0,0 0 0 0 0,1 0 0 0 0,-1 0 0 0 0,0 0 0 0 0,0 0 0 0 0,0 0 0 0 0,1 0 0 0 0,-9-1-727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6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1076 0 0,'134'0'828'0'0,"89"3"-240"0"0,246 19-174 0 0,807 48-368 0 0,-625-39-1303 0 0,-583-30 398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7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1 876 0 0,'46'0'132'0'0,"22"0"-28"0"0,10 0-36 0 0,84 14 144 0 0,-80-8-64 0 0,-1-3-56 0 0,-4 0 48 0 0,-7-2-68 0 0,-3 3-72 0 0,-8 0-88 0 0,-4-1 28 0 0,-10-2-156 0 0,1 4-104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14.33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6.4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332 49 1700 0 0,'0'-4'805'0'0,"0"0"0"0"0,0 1 1 0 0,0-1-1 0 0,0 0 0 0 0,-1 1 0 0 0,1-1 0 0 0,-1 1 0 0 0,0-1 1 0 0,-2-3-1 0 0,3 6-775 0 0,-1 0 1 0 0,0 0-1 0 0,0 1 1 0 0,0-1-1 0 0,0 0 1 0 0,0 1 0 0 0,0-1-1 0 0,0 1 1 0 0,0-1-1 0 0,0 1 1 0 0,0 0-1 0 0,0-1 1 0 0,0 1-1 0 0,-1 0 1 0 0,1 0-1 0 0,0-1 1 0 0,0 1 0 0 0,0 0-1 0 0,0 0 1 0 0,-1 1-1 0 0,1-1 1 0 0,0 0-1 0 0,0 0 1 0 0,0 0-1 0 0,0 1 1 0 0,0-1 0 0 0,0 1-1 0 0,-2 0 1 0 0,-18 5 250 0 0,1 1 1 0 0,0 1 0 0 0,1 0-1 0 0,0 1 1 0 0,0 2 0 0 0,-19 14-1 0 0,30-21-201 0 0,1 2 0 0 0,1-1 0 0 0,-1 1 0 0 0,1 0 0 0 0,0 0 0 0 0,0 1 0 0 0,1 0 0 0 0,0 0 0 0 0,0 0 0 0 0,1 0 0 0 0,-1 1 0 0 0,2 0 0 0 0,-1 0 0 0 0,1 0 0 0 0,0 0 0 0 0,1 1 0 0 0,-2 11 0 0 0,4-17-67 0 0,-1-1 0 0 0,1 0 0 0 0,0 1 0 0 0,1-1 0 0 0,-1 0 0 0 0,0 0 0 0 0,1 1 0 0 0,-1-1 0 0 0,1 0 0 0 0,-1 0 0 0 0,1 1 0 0 0,0-1 0 0 0,0 0 0 0 0,0 0 0 0 0,0 0 0 0 0,1 0 0 0 0,2 3 0 0 0,1 3 14 0 0,5 7 14 0 0,-1-2-1 0 0,2 1 1 0 0,0-1-1 0 0,0-1 1 0 0,21 18 0 0 0,-18-18-5 0 0,-1 1 0 0 0,0 0 0 0 0,19 27 1 0 0,-30-38-21 0 0,-1 1 1 0 0,1-1-1 0 0,-1 0 0 0 0,0 1 1 0 0,1-1-1 0 0,-1 1 1 0 0,0-1-1 0 0,-1 1 1 0 0,1-1-1 0 0,0 1 0 0 0,-1 0 1 0 0,1 0-1 0 0,-1-1 1 0 0,0 1-1 0 0,0 0 1 0 0,0-1-1 0 0,0 1 0 0 0,-1 0 1 0 0,1 0-1 0 0,-2 3 1 0 0,1-3 4 0 0,-1 0 0 0 0,1-1 0 0 0,-1 1 0 0 0,0 0 0 0 0,0 0 0 0 0,-1-1 0 0 0,1 1 0 0 0,0-1 0 0 0,-1 0 0 0 0,1 1 0 0 0,-1-1 0 0 0,0-1 0 0 0,0 1-1 0 0,-3 2 1 0 0,-5 1 43 0 0,-1 0-1 0 0,1-1 0 0 0,-1 0 1 0 0,0-1-1 0 0,0 0 0 0 0,-1-1 1 0 0,-16 1-1 0 0,21-3-126 0 0,-1 1 69 0 0,-1 0 0 0 0,1-1 1 0 0,-15-2-1 0 0,23 2-55 0 0,0 0 0 0 0,0 0 0 0 0,0-1 1 0 0,0 1-1 0 0,0 0 0 0 0,0 0 0 0 0,0 0 0 0 0,0-1 1 0 0,0 1-1 0 0,0 0 0 0 0,0-1 0 0 0,0 1 0 0 0,0-1 0 0 0,1 0 1 0 0,-1 1-1 0 0,0-1 0 0 0,0 1 0 0 0,0-1 0 0 0,1 0 1 0 0,-1 0-1 0 0,0 1 0 0 0,1-1 0 0 0,-1 0 0 0 0,1 0 0 0 0,-1 0 1 0 0,1 0-1 0 0,-1 0 0 0 0,1 0 0 0 0,0 0 0 0 0,-1 0 1 0 0,1 0-1 0 0,0 0 0 0 0,0 0 0 0 0,0 0 0 0 0,-1 0 0 0 0,1 0 1 0 0,0 0-1 0 0,0 0 0 0 0,1 0 0 0 0,-1 0 0 0 0,0-1 1 0 0,3-2-407 0 0,0-1-1 0 0,-1 1 1 0 0,2 0 0 0 0,-1 0 0 0 0,0 0 0 0 0,1 0 0 0 0,0 0 0 0 0,0 1 0 0 0,0 0 0 0 0,0 0 0 0 0,1 0 0 0 0,7-4 0 0 0,-4 2-255 0 0,8-6-616 0 0,2 2 1 0 0,21-10-1 0 0,-10 7 116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7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0 968 0 0,'39'0'192'0'0,"19"0"-72"0"0,9 0-68 0 0,68 17 44 0 0,-66-12-52 0 0,-6 4 100 0 0,-2-1-84 0 0,-6-1-36 0 0,-3 1-12 0 0,-7 0-124 0 0,-7-1-152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8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76 103 1360 0 0,'-28'-3'287'0'0,"22"2"-138"0"0,0 0 0 0 0,0 0 1 0 0,0 1-1 0 0,-1 0 1 0 0,-10 1-1 0 0,53-3 260 0 0,45 3-1 0 0,-15 1-265 0 0,42-2 21 0 0,456-10-53 0 0,-393 2-57 0 0,-47 4 53 0 0,144-25-1 0 0,-267 28-106 0 0,41-8 256 0 0,-40 8-197 0 0,0 1-1 0 0,0-1 1 0 0,0 0-1 0 0,0 1 1 0 0,0-1-1 0 0,0 0 0 0 0,0 0 1 0 0,0 0-1 0 0,-1 0 1 0 0,1-1-1 0 0,0 1 0 0 0,-1 0 1 0 0,1-1-1 0 0,-1 1 1 0 0,1-1-1 0 0,1-3 0 0 0,-3 5-40 0 0,0-1-1 0 0,0 1 0 0 0,-1-1 0 0 0,1 1 1 0 0,0-1-1 0 0,0 1 0 0 0,0-1 0 0 0,-1 1 1 0 0,1-1-1 0 0,0 1 0 0 0,-1-1 0 0 0,1 1 1 0 0,0-1-1 0 0,-1 1 0 0 0,1 0 0 0 0,-1-1 0 0 0,1 1 1 0 0,-1 0-1 0 0,1-1 0 0 0,-1 1 0 0 0,1 0 1 0 0,-1 0-1 0 0,1-1 0 0 0,-1 1 0 0 0,1 0 1 0 0,-1 0-1 0 0,1 0 0 0 0,-1 0 0 0 0,0-1 1 0 0,-22-3-101 0 0,-21 3-27 0 0,-1 3 0 0 0,-55 9-1 0 0,-36 17-36 0 0,129-27 92 0 0,-15 4-110 0 0,21-5 156 0 0,1 1-1 0 0,-1-1 1 0 0,1 0-1 0 0,-1 0 1 0 0,1 0 0 0 0,0 0-1 0 0,-1 0 1 0 0,1 0-1 0 0,-1 0 1 0 0,1 1-1 0 0,0-1 1 0 0,-1 0 0 0 0,1 0-1 0 0,-1 1 1 0 0,1-1-1 0 0,0 0 1 0 0,-1 0-1 0 0,1 1 1 0 0,0-1-1 0 0,-1 0 1 0 0,1 1 0 0 0,0-1-1 0 0,0 1 1 0 0,-1-1-1 0 0,1 0 1 0 0,0 1-1 0 0,0-1 1 0 0,0 1 0 0 0,0-1-1 0 0,0 0 1 0 0,-1 1-1 0 0,1-1 1 0 0,0 2-1 0 0,3-1 10 0 0,0 0 0 0 0,0 0-1 0 0,1 0 1 0 0,-1 0-1 0 0,0 0 1 0 0,0 0 0 0 0,1-1-1 0 0,-1 0 1 0 0,0 1 0 0 0,1-1-1 0 0,3-1 1 0 0,-2 1-24 0 0,251 6-159 0 0,12 1-46 0 0,-33-2-68 0 0,-1-1-642 0 0,-54 13-173 0 0,-112-13 362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5:58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1036 0 0,'1158'126'2437'0'0,"-1023"-115"-2425"0"0,369 22 257 0 0,-229-23-130 0 0,141 2 72 0 0,-98-1-172 0 0,-107 0 79 0 0,-179-10-100 0 0,303-1-51 0 0,-319-1 15 0 0,1 0 1 0 0,23-6 0 0 0,-22 4-6 0 0,0 0 0 0 0,27-1 0 0 0,-38 5 231 0 0,-5-1-315 0 0,0 0-1 0 0,0 1 0 0 0,0-1 0 0 0,0 0 1 0 0,0 0-1 0 0,0 0 0 0 0,0-1 0 0 0,0 1 1 0 0,0 0-1 0 0,0-1 0 0 0,0 1 0 0 0,0-1 1 0 0,0 0-1 0 0,0 1 0 0 0,0-1 0 0 0,-1 0 1 0 0,1 0-1 0 0,0 0 0 0 0,0 0 0 0 0,-1-1 1 0 0,3-1-1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00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3652 30 836 0 0,'-145'1'363'0'0,"-196"-5"281"0"0,70-11-417 0 0,-1306 3 1409 0 0,1066 14-1274 0 0,329 6-208 0 0,137-6-76 0 0,-58 8 1 0 0,-5 1-2 0 0,-161 21-71 0 0,228-28 26 0 0,-17 5 38 0 0,140-3 48 0 0,-15-6-167 0 0,394-12 84 0 0,-99 3-234 0 0,-161 10 250 0 0,769-6 187 0 0,-607 6-340 0 0,-138 10 76 0 0,-71 3 42 0 0,702 49-187 0 0,285 17 8 0 0,-127-52 475 0 0,296-28 507 0 0,-1132 9-666 0 0,1585-9 869 0 0,-1645-7-1010 0 0,-14 0-21 0 0,264-16-183 0 0,-354 20-112 0 0,0 0 0 0 0,-1-1 0 0 0,0 0 0 0 0,1-1 1 0 0,-2-1-1 0 0,21-11 0 0 0,-16 7-427 0 0,1 2 0 0 0,26-9 1 0 0,-18 9-32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06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9265 723 860 0 0,'-22'-7'828'0'0,"-44"-8"1"0"0,-71 2-57 0 0,13 1-620 0 0,-412-38 459 0 0,-5 40-377 0 0,504 9-198 0 0,12 0-42 0 0,1 1 1 0 0,-31 5-1 0 0,30-2 16 0 0,-119 12-87 0 0,-242 5 240 0 0,156-6-258 0 0,-847 14 510 0 0,449-28-191 0 0,201 8-345 0 0,-392-8 358 0 0,540 9-288 0 0,-667-9-103 0 0,708 9 170 0 0,-89-9 127 0 0,309 0-140 0 0,-1 1 1 0 0,0 0-1 0 0,-31 8 1 0 0,30-4-42 0 0,-1-2 0 0 0,-37 2 1 0 0,-978 1-768 0 0,620-7 796 0 0,409 0 58 0 0,23-1-82 0 0,20 0 17 0 0,638 2 2 0 0,-390 11 4 0 0,123 2 64 0 0,373 30 114 0 0,315-26 515 0 0,-563 5-107 0 0,-193-9-427 0 0,-92-8 83 0 0,912 21-370 0 0,-1025-26 265 0 0,-2 8-213 0 0,50 1-84 0 0,70 5 107 0 0,-75-1 208 0 0,299-4 28 0 0,-468-9-176 0 0,0-1-1 0 0,0 0 1 0 0,-1 0 0 0 0,12-3-1 0 0,-11 2-15 0 0,0 0 0 0 0,-1 1 0 0 0,1 0 1 0 0,11-1-1 0 0,316 2 221 0 0,-318 0-212 0 0,-1-2-1 0 0,0 0 1 0 0,22-5-1 0 0,-21 3-19 0 0,1 1 0 0 0,30-2 0 0 0,77 2 307 0 0,250-4-668 0 0,-311 0 441 0 0,-11 0-59 0 0,176-21 165 0 0,-87 8 17 0 0,-122 18-133 0 0,78-6-238 0 0,-88 7 243 0 0,0-1 0 0 0,1 0 0 0 0,-1 0 0 0 0,0-1 0 0 0,18-8 0 0 0,27-7-125 0 0,-52 18 63 0 0,-1-1 0 0 0,1 0 0 0 0,-1 0 0 0 0,1 0 0 0 0,-1 0 0 0 0,0 0 0 0 0,0 0 0 0 0,1-1 0 0 0,-1 1 0 0 0,0-1 0 0 0,0 0 0 0 0,0 0 0 0 0,0 1 0 0 0,-1-1 0 0 0,1 0 0 0 0,-1-1 0 0 0,1 1 0 0 0,-1 0 0 0 0,2-3 0 0 0,2-6 51 0 0,-1 1-1 0 0,-1 0 1 0 0,4-17 0 0 0,7-18 37 0 0,-12 40-72 0 0,-1-1 1 0 0,0 0 0 0 0,0 0 0 0 0,0 0 0 0 0,-1-8 0 0 0,0 12-17 0 0,0-39-188 0 0,-1 37 209 0 0,0 1 0 0 0,0-1 0 0 0,0 0 0 0 0,-1 1 0 0 0,0 0 0 0 0,0-1 0 0 0,0 1 0 0 0,0 0 0 0 0,0 0 0 0 0,-5-5 1 0 0,-4-7 18 0 0,4 6-32 0 0,0 0 0 0 0,-1 1 0 0 0,0 0-1 0 0,0 0 1 0 0,-1 1 0 0 0,0 0 0 0 0,0 0 0 0 0,0 1 0 0 0,-1 1 0 0 0,0-1 0 0 0,0 1-1 0 0,-1 1 1 0 0,1 0 0 0 0,-14-3 0 0 0,-21-4 31 0 0,-1 2-1 0 0,-53-4 1 0 0,41 6 45 0 0,-364-40-286 0 0,279 31 203 0 0,-564-47-159 0 0,480 62 433 0 0,120 2-267 0 0,-5 6-15 0 0,25 1 13 0 0,-841 5-26 0 0,875-13 106 0 0,29 0-44 0 0,0-2 0 0 0,-30-4 1 0 0,-31-4 63 0 0,-1250-26-46 0 0,1308 37-27 0 0,-48 6 0 0 0,44-3 1 0 0,-33 0-1 0 0,-277 16-305 0 0,33-1 356 0 0,-531 25 589 0 0,189 17-1557 0 0,237-31 1258 0 0,-329 50-97 0 0,516-64-540 0 0,-102 11 465 0 0,93-8-392 0 0,200-16 754 0 0,35-3-544 0 0,1-1 0 0 0,-1 1-1 0 0,0 0 1 0 0,0 0 0 0 0,0 0-1 0 0,0 0 1 0 0,0 0 0 0 0,0 0-1 0 0,0 0 1 0 0,0 0 0 0 0,0 0-1 0 0,0 0 1 0 0,0 0 0 0 0,0 0-1 0 0,0 0 1 0 0,0 0-1 0 0,1 0 1 0 0,-1 0 0 0 0,0 0-1 0 0,0 0 1 0 0,0 0 0 0 0,0-1-1 0 0,0 1 1 0 0,0 0 0 0 0,0 0-1 0 0,0 0 1 0 0,0 0 0 0 0,0 0-1 0 0,0 0 1 0 0,0 0 0 0 0,0 0-1 0 0,0 0 1 0 0,0 0 0 0 0,0 0-1 0 0,0-1 1 0 0,0 1-1 0 0,0 0 1 0 0,0 0 0 0 0,0 0-1 0 0,0 0 1 0 0,0 0 0 0 0,0 0-1 0 0,0 0 1 0 0,0 0 0 0 0,-1 0-1 0 0,1 0 1 0 0,0 0 0 0 0,0 0-1 0 0,0 0 1 0 0,0-1 0 0 0,0 1-1 0 0,0 0 1 0 0,0 0 0 0 0,0 0-1 0 0,0 0 1 0 0,0 0-1 0 0,0 0 1 0 0,0 0 0 0 0,0 0-1 0 0,0 0 1 0 0,-1 0 0 0 0,1 0-1 0 0,18-8-12 0 0,60-18-15 0 0,104-20-1 0 0,84-2 45 0 0,-109 22-18 0 0,-108 19-59 0 0,-25 4 112 0 0,0-1-1 0 0,41-13 1 0 0,-65 17-56 0 0,1 0 0 0 0,-1 0 1 0 0,1 0-1 0 0,-1 0 0 0 0,1 0 0 0 0,0 0 0 0 0,-1 0 1 0 0,1 0-1 0 0,-1-1 0 0 0,1 1 0 0 0,-1 0 0 0 0,0 0 1 0 0,1-1-1 0 0,-1 1 0 0 0,1 0 0 0 0,-1-1 0 0 0,1 1 0 0 0,-1 0 1 0 0,0-1-1 0 0,1 1 0 0 0,-1-1 0 0 0,0 1 0 0 0,1-1 1 0 0,-1 1-1 0 0,0-1 0 0 0,0 1 0 0 0,1-1 0 0 0,-1 1 1 0 0,0-1-1 0 0,0 1 0 0 0,0-1 0 0 0,0 1 0 0 0,0-1 1 0 0,-14-10-77 0 0,-31-3 71 0 0,-142-15-86 0 0,-213-6 0 0 0,211 22 52 0 0,-41 2-24 0 0,137 8-96 0 0,91 3 145 0 0,-13 1-9 0 0,13 0 43 0 0,16-1 40 0 0,352-2-321 0 0,-202 3 333 0 0,10 7-48 0 0,-57 1-106 0 0,496 36-566 0 0,-5 49-673 0 0,-344-45 686 0 0,308 17 1 0 0,655-1 352 0 0,-1029-57 337 0 0,1265 24-23 0 0,-1335-41 43 0 0,-20 0 176 0 0,974-1 325 0 0,-764 11-534 0 0,-145 5-139 0 0,31-5 36 0 0,-202-1 66 0 0,-1 0 0 0 0,0 0 0 0 0,1 0 0 0 0,-1 0 0 0 0,0 0-1 0 0,1 0 1 0 0,-1 0 0 0 0,0 0 0 0 0,1-1 0 0 0,-1 1 0 0 0,0 0-1 0 0,1-1 1 0 0,-1 1 0 0 0,0-1 0 0 0,0 0 0 0 0,0 1 0 0 0,1-1-1 0 0,-1 0 1 0 0,0 0 0 0 0,0 0 0 0 0,1-1 0 0 0,8-6 10 0 0,-9 8-11 0 0,-1 0 0 0 0,0 0 0 0 0,1 0 0 0 0,-1-1 0 0 0,1 1 1 0 0,-1 0-1 0 0,0 0 0 0 0,1-1 0 0 0,-1 1 0 0 0,0 0 0 0 0,1-1 0 0 0,-1 1 1 0 0,0 0-1 0 0,0-1 0 0 0,1 1 0 0 0,-1 0 0 0 0,0-1 0 0 0,0 1 1 0 0,0-1-1 0 0,0 1 0 0 0,1-1 0 0 0,-1 1 0 0 0,0 0 0 0 0,0-1 0 0 0,0 1 1 0 0,0-1-1 0 0,0 1 0 0 0,0-1 0 0 0,0 1 0 0 0,0 0 0 0 0,0-1 1 0 0,0 1-1 0 0,0-1 0 0 0,0 1 0 0 0,-1-1 0 0 0,1 1 0 0 0,-14-19 36 0 0,-23-8 49 0 0,16 15-98 0 0,-1 1 1 0 0,0 1 0 0 0,-1 1 0 0 0,0 1 0 0 0,-24-4 0 0 0,-125-20 60 0 0,106 22 7 0 0,-508-62 81 0 0,399 53-107 0 0,-687-66 639 0 0,835 83-669 0 0,-711-37 109 0 0,-2 34 20 0 0,600 5-128 0 0,90 2 32 0 0,-58 11 1 0 0,58-6-5 0 0,-283 7 219 0 0,198-12-10 0 0,55-2-402 0 0,81 0 167 0 0,-1 0-1 0 0,0 0 1 0 0,1 0 0 0 0,-1 0 0 0 0,1 1-1 0 0,-1-1 1 0 0,0 0 0 0 0,1 0-1 0 0,-1 0 1 0 0,0 1 0 0 0,1-1 0 0 0,-1 0-1 0 0,0 1 1 0 0,0-1 0 0 0,1 0 0 0 0,-1 1-1 0 0,0-1 1 0 0,0 0 0 0 0,1 1 0 0 0,-1-1-1 0 0,0 0 1 0 0,0 1 0 0 0,0-1 0 0 0,0 1-1 0 0,0-1 1 0 0,1 0 0 0 0,-1 1 0 0 0,0-1-1 0 0,0 1 1 0 0,0-1 0 0 0,0 0 0 0 0,0 1-1 0 0,0-1 1 0 0,0 1 0 0 0,-1-1 0 0 0,1 0-1 0 0,0 1 1 0 0,0-1 0 0 0,0 1 0 0 0,0-1-1 0 0,0 0 1 0 0,-1 1 0 0 0,1-1 0 0 0,0 0-1 0 0,0 1 1 0 0,0-1 0 0 0,-1 0 0 0 0,1 1-1 0 0,0-1 1 0 0,-1 0 0 0 0,1 0-1 0 0,0 1 1 0 0,-1-1 0 0 0,1 0 0 0 0,0 0-1 0 0,-1 1 1 0 0,1-1 0 0 0,0 0 0 0 0,-1 0-1 0 0,1 0 1 0 0,-1 0 0 0 0,1 0 0 0 0,0 0-1 0 0,-1 0 1 0 0,140 28 191 0 0,238 14 0 0 0,-162-22-245 0 0,238 15-59 0 0,-100-10 142 0 0,8 9-131 0 0,285 24-75 0 0,-125-31 167 0 0,-24-2 10 0 0,-9-2-133 0 0,-221 5 240 0 0,0 0-152 0 0,297-2 149 0 0,-561-26-96 0 0,0-1 0 0 0,1 1 1 0 0,-1-1-1 0 0,1 0 0 0 0,-1 0 0 0 0,0 0 0 0 0,4-1 0 0 0,21-6 185 0 0,-4 6-187 0 0,-1-1 0 0 0,1-1 0 0 0,-1-1 1 0 0,1-2-1 0 0,-1 0 0 0 0,-1-1 0 0 0,25-13 1 0 0,-40 18 37 0 0,-1-1 0 0 0,0 0 1 0 0,0-1-1 0 0,-1 1 0 0 0,1-1 1 0 0,-1 0-1 0 0,0 0 0 0 0,0-1 1 0 0,-1 1-1 0 0,6-9 0 0 0,-9 12-38 0 0,1 0 1 0 0,-1-1-1 0 0,1 1 0 0 0,-1 0 0 0 0,0 0 0 0 0,0-1 0 0 0,0 1 0 0 0,-1-1 0 0 0,1 1 0 0 0,0-1 0 0 0,-1 1 0 0 0,0-1 0 0 0,0 1 0 0 0,1-1 0 0 0,-1 1 0 0 0,-1-1 0 0 0,1 1 0 0 0,0-1 0 0 0,-1 1 0 0 0,1-1 0 0 0,-1 1 0 0 0,0-1 1 0 0,0 1-1 0 0,0-1 0 0 0,0 1 0 0 0,0 0 0 0 0,0 0 0 0 0,-1-1 0 0 0,1 1 0 0 0,-3-3 0 0 0,-5-2-3 0 0,0 0 1 0 0,0 0-1 0 0,0 1 0 0 0,-1 0 0 0 0,0 1 1 0 0,0 0-1 0 0,0 0 0 0 0,-11-2 1 0 0,-90-22-63 0 0,77 22 67 0 0,-812-131-85 0 0,824 136 131 0 0,25 4-63 0 0,27 4-49 0 0,1-2 41 0 0,436 29-186 0 0,-388-34 187 0 0,102-13 1 0 0,-143 8 21 0 0,-21 4-43 0 0,0-1 0 0 0,0 0 1 0 0,0-1-1 0 0,0-1 0 0 0,0 0 0 0 0,-1-1 1 0 0,18-10-1 0 0,-33 16 34 0 0,0-1 0 0 0,0 1 0 0 0,-1 0 0 0 0,1-1 0 0 0,0 1-1 0 0,0 0 1 0 0,-1-1 0 0 0,1 1 0 0 0,0-1 0 0 0,-1 1 0 0 0,1-1 0 0 0,-1 1 0 0 0,1-1 0 0 0,-1 1 0 0 0,1-1 0 0 0,-1 0 0 0 0,1 1 0 0 0,-1-1 0 0 0,0 0 0 0 0,1 1-1 0 0,-1-1 1 0 0,0 0 0 0 0,1 1 0 0 0,-1-1 0 0 0,0 0 0 0 0,0 0 0 0 0,0 0 0 0 0,0 1 0 0 0,0-1 0 0 0,0 0 0 0 0,0 0 0 0 0,0 1 0 0 0,0-1 0 0 0,0 0-1 0 0,0 0 1 0 0,0 0 0 0 0,0 1 0 0 0,-1-1 0 0 0,1 0 0 0 0,0 1 0 0 0,-1-1 0 0 0,1 0 0 0 0,0 0 0 0 0,-1 1 0 0 0,1-1 0 0 0,-1 1 0 0 0,1-1 0 0 0,-1 0 0 0 0,1 1-1 0 0,-1-1 1 0 0,0 1 0 0 0,1-1 0 0 0,-1 1 0 0 0,0 0 0 0 0,-1-1 0 0 0,-5-4 3 0 0,0 1 1 0 0,0 1-1 0 0,0-1 1 0 0,-10-2-1 0 0,-34-8-53 0 0,-1 2 1 0 0,-1 3-1 0 0,-86-6 0 0 0,103 12 41 0 0,-1181-76 341 0 0,1098 77-470 0 0,119 3 137 0 0,0-1 0 0 0,0 0 0 0 0,0 0 0 0 0,0 0 0 0 0,0 0 1 0 0,0 0-1 0 0,0 0 0 0 0,0 0 0 0 0,0 1 0 0 0,0-1 0 0 0,0 0 1 0 0,0 0-1 0 0,0 0 0 0 0,0 0 0 0 0,0 0 0 0 0,0 0 0 0 0,0 0 1 0 0,0 0-1 0 0,0 1 0 0 0,0-1 0 0 0,0 0 0 0 0,0 0 0 0 0,0 0 1 0 0,0 0-1 0 0,0 0 0 0 0,0 0 0 0 0,0 0 0 0 0,0 0 0 0 0,-1 1 1 0 0,20 2-64 0 0,209 6 37 0 0,-87-1 50 0 0,526 60-859 0 0,-560-49-1648 0 0,-82-13 1316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24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390 1285 996 0 0,'-5'1'78'0'0,"-1"0"-1"0"0,1 0 1 0 0,-1 0 0 0 0,1 0-1 0 0,0 1 1 0 0,0 0 0 0 0,0 0-1 0 0,0 0 1 0 0,-6 4-1 0 0,-12 5 115 0 0,17-8-63 0 0,0 1 1 0 0,0-1 0 0 0,0 1 0 0 0,0 1 0 0 0,0-1-1 0 0,1 1 1 0 0,0 0 0 0 0,0 0 0 0 0,0 0 0 0 0,1 1 0 0 0,0 0-1 0 0,0 0 1 0 0,-5 10 0 0 0,9-15-116 0 0,0-1 0 0 0,0 1 0 0 0,0-1 1 0 0,0 1-1 0 0,0-1 0 0 0,0 1 0 0 0,0-1 0 0 0,0 1 0 0 0,0-1 1 0 0,0 1-1 0 0,1-1 0 0 0,-1 1 0 0 0,0-1 0 0 0,0 0 0 0 0,1 1 1 0 0,-1-1-1 0 0,0 1 0 0 0,1-1 0 0 0,-1 0 0 0 0,0 1 0 0 0,1-1 0 0 0,-1 0 1 0 0,0 1-1 0 0,1-1 0 0 0,-1 0 0 0 0,1 0 0 0 0,-1 1 0 0 0,1-1 1 0 0,-1 0-1 0 0,1 0 0 0 0,-1 0 0 0 0,1 0 0 0 0,-1 1 0 0 0,0-1 0 0 0,1 0 1 0 0,-1 0-1 0 0,1 0 0 0 0,-1 0 0 0 0,1 0 0 0 0,0 0 0 0 0,25 0 70 0 0,37-17 116 0 0,98-40 1 0 0,56-40 35 0 0,-193 86-193 0 0,-2 0 1 0 0,43-31-1 0 0,-64 42-32 0 0,0 0 0 0 0,-1-1-1 0 0,1 0 1 0 0,0 1 0 0 0,0-1-1 0 0,0 1 1 0 0,-1-1-1 0 0,1 0 1 0 0,0 0 0 0 0,0 1-1 0 0,-1-1 1 0 0,1 0-1 0 0,-1 0 1 0 0,1 0 0 0 0,-1 0-1 0 0,1 0 1 0 0,-1 0 0 0 0,1 0-1 0 0,-1 0 1 0 0,0 0-1 0 0,0 0 1 0 0,0 0 0 0 0,1 0-1 0 0,-1 0 1 0 0,0 0-1 0 0,0 0 1 0 0,0 0 0 0 0,0 0-1 0 0,-1 0 1 0 0,1 0 0 0 0,0 0-1 0 0,0 0 1 0 0,-1 0-1 0 0,1 0 1 0 0,0 0 0 0 0,-1 0-1 0 0,1 0 1 0 0,-1 1-1 0 0,1-1 1 0 0,-1 0 0 0 0,1 0-1 0 0,-1 0 1 0 0,0 0 0 0 0,0 1-1 0 0,1-1 1 0 0,-1 0-1 0 0,0 1 1 0 0,0-1 0 0 0,0 1-1 0 0,-1-2 1 0 0,-5-2 19 0 0,1 1 1 0 0,-1 0 0 0 0,0 0-1 0 0,0 0 1 0 0,0 1-1 0 0,-9-2 1 0 0,-3 0-18 0 0,-1 1 1 0 0,1 2 0 0 0,0 0-1 0 0,-1 0 1 0 0,-22 4-1 0 0,-2 3-13 0 0,-51 13-1 0 0,64-10 21 0 0,0 0 1 0 0,0 2-1 0 0,1 1 1 0 0,0 2-1 0 0,1 1 1 0 0,-36 25-1 0 0,46-27-9 0 0,0 2 0 0 0,0 0 0 0 0,2 1 0 0 0,0 0 0 0 0,1 2-1 0 0,1 0 1 0 0,0 1 0 0 0,1 0 0 0 0,-15 31 0 0 0,26-44-21 0 0,0 0 1 0 0,1 0-1 0 0,0 0 0 0 0,0 1 1 0 0,1-1-1 0 0,0 1 0 0 0,0-1 1 0 0,0 14-1 0 0,1-19 10 0 0,1 0 0 0 0,-1 1 0 0 0,1-1 0 0 0,0 0 0 0 0,0 0 0 0 0,0 0 1 0 0,0 0-1 0 0,-1 0 0 0 0,1 0 0 0 0,1 0 0 0 0,-1 0 0 0 0,0 0 0 0 0,0-1 0 0 0,0 1 0 0 0,2 1 0 0 0,-2-2 0 0 0,1 2-1 0 0,1-1 0 0 0,0 0 0 0 0,0 1 0 0 0,0-1 0 0 0,0-1 0 0 0,0 1 0 0 0,0 0 0 0 0,0-1 0 0 0,0 1 0 0 0,0-1 0 0 0,0 0 0 0 0,0 0 0 0 0,0 0-1 0 0,0 0 1 0 0,5-1 0 0 0,42-13-8 0 0,-46 13 8 0 0,19-6-1 0 0,-1-2 0 0 0,0 0 0 0 0,0-1 0 0 0,-1-1 0 0 0,-1-1-1 0 0,1-1 1 0 0,-2-1 0 0 0,0-1 0 0 0,-1 0 0 0 0,-1-2 0 0 0,0 0 0 0 0,-1 0-1 0 0,-1-2 1 0 0,0 0 0 0 0,-2 0 0 0 0,0-2 0 0 0,-1 1 0 0 0,-1-2 0 0 0,10-26 0 0 0,-17 36 10 0 0,0 1 0 0 0,-1-1 0 0 0,0 1 0 0 0,-1-1 1 0 0,0 0-1 0 0,0-14 0 0 0,-3 24-9 0 0,1 1 1 0 0,-1 0 0 0 0,1 0-1 0 0,-1 0 1 0 0,0 0-1 0 0,1 0 1 0 0,-1 0-1 0 0,0 0 1 0 0,0 0-1 0 0,0 0 1 0 0,1 0-1 0 0,-1 0 1 0 0,0 0-1 0 0,0 1 1 0 0,0-1 0 0 0,-3-1-1 0 0,4 2 0 0 0,-4-2 6 0 0,0 1 0 0 0,0-1 0 0 0,0 1 1 0 0,0 0-1 0 0,-1 0 0 0 0,1 1 0 0 0,0-1 1 0 0,0 1-1 0 0,-1 0 0 0 0,1 0 0 0 0,0 1 1 0 0,0-1-1 0 0,0 1 0 0 0,-1 0 0 0 0,-5 2 1 0 0,-4 3-3 0 0,0 0 1 0 0,1 1 0 0 0,0 0-1 0 0,0 1 1 0 0,1 1 0 0 0,0 0 0 0 0,1 0-1 0 0,0 1 1 0 0,0 1 0 0 0,1 0 0 0 0,0 0-1 0 0,1 1 1 0 0,0 0 0 0 0,1 1 0 0 0,-9 19-1 0 0,-1 5 2 0 0,1 1 0 0 0,2 1 0 0 0,2 0 0 0 0,-12 61 0 0 0,20-70 1 0 0,1 1-1 0 0,-1 59 1 0 0,6-87-5 0 0,-1 0 0 0 0,0 0 0 0 0,0-1 0 0 0,1 1 0 0 0,-1 0 0 0 0,1 0 0 0 0,0-1 0 0 0,0 1 0 0 0,0 0 1 0 0,0-1-1 0 0,1 1 0 0 0,-1-1 0 0 0,1 1 0 0 0,-1-1 0 0 0,1 0 0 0 0,0 1 0 0 0,0-1 0 0 0,0 0 0 0 0,0 0 0 0 0,0-1 0 0 0,0 1 0 0 0,1 0 0 0 0,-1-1 0 0 0,1 1 0 0 0,-1-1 0 0 0,1 0 1 0 0,-1 0-1 0 0,1 0 0 0 0,0 0 0 0 0,0 0 0 0 0,-1-1 0 0 0,1 1 0 0 0,0-1 0 0 0,0 1 0 0 0,0-1 0 0 0,0 0 0 0 0,0 0 0 0 0,-1-1 0 0 0,1 1 0 0 0,0-1 0 0 0,0 1 0 0 0,0-1 1 0 0,4-2-1 0 0,15-5-10 0 0,0-2 0 0 0,-1 0 0 0 0,0-1 0 0 0,-1-1 0 0 0,0-2 1 0 0,-1 1-1 0 0,0-2 0 0 0,-1-1 0 0 0,-1 0 0 0 0,-1-1 0 0 0,0-1 1 0 0,16-24-1 0 0,-14 18 7 0 0,-2-1 1 0 0,-2 0 0 0 0,0-1 0 0 0,-1 0-1 0 0,-2-1 1 0 0,0-1 0 0 0,-2 0 0 0 0,-1 0-1 0 0,7-51 1 0 0,-13 63 26 0 0,-1 0 1 0 0,-1 0-1 0 0,-2-28 0 0 0,1 39-21 0 0,1 0 1 0 0,-2 0-1 0 0,1-1 1 0 0,-1 1-1 0 0,1 0 0 0 0,-1 0 1 0 0,-1 1-1 0 0,1-1 0 0 0,-1 0 1 0 0,0 1-1 0 0,0 0 0 0 0,0-1 1 0 0,0 1-1 0 0,-1 0 1 0 0,-4-3-1 0 0,5 5 1 0 0,-1-1 0 0 0,0 1 0 0 0,0 1 0 0 0,0-1-1 0 0,0 0 1 0 0,0 1 0 0 0,0 0 0 0 0,0 0 0 0 0,0 0 0 0 0,-1 1 0 0 0,1-1 0 0 0,0 1 0 0 0,-1 0 0 0 0,1 0 0 0 0,0 0-1 0 0,0 1 1 0 0,-1 0 0 0 0,-6 1 0 0 0,-4 2 11 0 0,1 1 0 0 0,0 0 0 0 0,-27 13 0 0 0,21-6-30 0 0,1 0-1 0 0,1 1 1 0 0,0 1 0 0 0,0 1 0 0 0,1 1 0 0 0,1 0 0 0 0,1 1 0 0 0,-19 27 0 0 0,6-3 33 0 0,2 2-1 0 0,-38 82 1 0 0,58-111-20 0 0,0 1 0 0 0,1 0 1 0 0,1 0-1 0 0,0 1 0 0 0,1-1 0 0 0,1 1 1 0 0,-1 25-1 0 0,3-38 1 0 0,0 0-1 0 0,1-1 1 0 0,-1 1 0 0 0,1-1 0 0 0,0 1-1 0 0,0-1 1 0 0,0 1 0 0 0,0-1-1 0 0,0 1 1 0 0,1-1 0 0 0,-1 0 0 0 0,1 0-1 0 0,-1 0 1 0 0,1 0 0 0 0,0 0-1 0 0,0 0 1 0 0,0 0 0 0 0,0 0 0 0 0,0-1-1 0 0,0 1 1 0 0,0-1 0 0 0,1 0-1 0 0,-1 1 1 0 0,1-1 0 0 0,-1 0 0 0 0,5 1-1 0 0,-1 0-3 0 0,0 0 0 0 0,0-1 0 0 0,0 0 0 0 0,1 0 0 0 0,-1 0 0 0 0,0-1-1 0 0,0 0 1 0 0,1 0 0 0 0,-1-1 0 0 0,0 0 0 0 0,0 0 0 0 0,9-2 0 0 0,5-5 5 0 0,1 0 0 0 0,-1-1 0 0 0,-1-1 0 0 0,0-1 1 0 0,0-1-1 0 0,-1 0 0 0 0,-1-1 0 0 0,0-1 0 0 0,-1-1 1 0 0,0 0-1 0 0,21-28 0 0 0,-25 27 1 0 0,-1 0 0 0 0,0-1-1 0 0,-1 0 1 0 0,-1-1 0 0 0,0 0-1 0 0,-1-1 1 0 0,-2 0 0 0 0,0 0 0 0 0,0 0-1 0 0,-2-1 1 0 0,-1 0 0 0 0,0 1 0 0 0,0-25-1 0 0,-3 38-3 0 0,0 0 0 0 0,-1 0 0 0 0,1-1 0 0 0,-1 1 0 0 0,0 0 0 0 0,-1 0 0 0 0,0 0 0 0 0,0 0 0 0 0,0 0 0 0 0,0 1 0 0 0,-1-1 0 0 0,0 1 0 0 0,0-1 0 0 0,-1 1 0 0 0,-7-9 0 0 0,6 9 10 0 0,-1 1 0 0 0,1-1 0 0 0,-1 1 0 0 0,0 0 0 0 0,0 1 0 0 0,-1-1 1 0 0,1 1-1 0 0,-1 0 0 0 0,0 1 0 0 0,1 0 0 0 0,-1 0 0 0 0,0 0 0 0 0,-12 0 1 0 0,3 0-26 0 0,0 2 1 0 0,1 0-1 0 0,-1 1 1 0 0,0 0 0 0 0,0 2-1 0 0,0 0 1 0 0,1 0-1 0 0,0 1 1 0 0,0 1 0 0 0,0 1-1 0 0,0 0 1 0 0,1 1-1 0 0,0 1 1 0 0,0 0 0 0 0,1 0-1 0 0,-16 14 1 0 0,13-8 7 0 0,0 0 1 0 0,0 1-1 0 0,2 0 0 0 0,0 2 1 0 0,1-1-1 0 0,0 2 1 0 0,1 0-1 0 0,2 0 0 0 0,-1 1 1 0 0,2 0-1 0 0,-12 36 1 0 0,5 15-13 0 0,15-63 13 0 0,0 0-1 0 0,1 0 0 0 0,0 0 0 0 0,0 0 1 0 0,1 0-1 0 0,-1-1 0 0 0,2 1 1 0 0,2 12-1 0 0,-1-12 0 0 0,-1 0-1 0 0,1-1 1 0 0,1 1 0 0 0,-1-1 0 0 0,1 0-1 0 0,0 0 1 0 0,0-1 0 0 0,1 1-1 0 0,-1-1 1 0 0,1 0 0 0 0,1 0 0 0 0,-1 0-1 0 0,1-1 1 0 0,-1 0 0 0 0,1 0-1 0 0,0 0 1 0 0,1-1 0 0 0,-1 0 0 0 0,1 0-1 0 0,-1-1 1 0 0,1 0 0 0 0,10 2 0 0 0,-3-3 14 0 0,0-2 1 0 0,0 0-1 0 0,0-1 1 0 0,0 0-1 0 0,-1-1 1 0 0,1 0-1 0 0,-1-1 1 0 0,1-1-1 0 0,-1 0 1 0 0,-1-1-1 0 0,1-1 1 0 0,15-10-1 0 0,2-2-4 0 0,-1-2 0 0 0,0-1 0 0 0,43-45 0 0 0,-57 51 17 0 0,-1-1 1 0 0,-1-1-1 0 0,0-1 1 0 0,-1 0-1 0 0,-2 0 0 0 0,1-1 1 0 0,-2 0-1 0 0,-1-1 1 0 0,-1 0-1 0 0,7-29 1 0 0,-13 48-17 0 0,-1 0 1 0 0,0 1 0 0 0,1-1-1 0 0,-1 0 1 0 0,0 0-1 0 0,0 0 1 0 0,0 1 0 0 0,0-1-1 0 0,0 0 1 0 0,0 0 0 0 0,-1 0-1 0 0,1 1 1 0 0,-1-1 0 0 0,1 0-1 0 0,-2-2 1 0 0,2 3-9 0 0,-1 0 0 0 0,0 1 0 0 0,1-1 0 0 0,-1 0 1 0 0,0 0-1 0 0,0 0 0 0 0,0 1 0 0 0,0-1 0 0 0,1 0 0 0 0,-1 1 0 0 0,0-1 1 0 0,0 1-1 0 0,0-1 0 0 0,0 1 0 0 0,-1 0 0 0 0,1-1 0 0 0,0 1 0 0 0,-1 0 1 0 0,-2-1-15 0 0,-1 1 1 0 0,1 0 0 0 0,0 0 0 0 0,0 1 0 0 0,-1-1 0 0 0,1 1-1 0 0,0 0 1 0 0,0 0 0 0 0,-8 4 0 0 0,0 1 22 0 0,1 0 0 0 0,0 1 1 0 0,0 1-1 0 0,1 0 0 0 0,0 0 1 0 0,0 1-1 0 0,1 1 0 0 0,0-1 1 0 0,-11 17-1 0 0,-1 3 56 0 0,1 1 0 0 0,-19 41 0 0 0,30-50-52 0 0,0-1 0 0 0,1 2 0 0 0,1-1 0 0 0,1 1 0 0 0,1 0-1 0 0,1 0 1 0 0,1 1 0 0 0,1-1 0 0 0,1 28 0 0 0,1-45-11 0 0,0 0 1 0 0,1 1-1 0 0,-1-1 0 0 0,1 0 0 0 0,1 0 0 0 0,-1 0 0 0 0,1-1 0 0 0,0 1 0 0 0,0 0 1 0 0,0 0-1 0 0,1-1 0 0 0,-1 0 0 0 0,1 1 0 0 0,0-1 0 0 0,0 0 0 0 0,1 0 0 0 0,-1-1 1 0 0,1 1-1 0 0,0-1 0 0 0,0 1 0 0 0,0-1 0 0 0,1-1 0 0 0,-1 1 0 0 0,0 0 1 0 0,1-1-1 0 0,0 0 0 0 0,0 0 0 0 0,0-1 0 0 0,-1 1 0 0 0,1-1 0 0 0,1 0 0 0 0,-1 0 1 0 0,0-1-1 0 0,5 1 0 0 0,5-2-5 0 0,0 0-1 0 0,-1-1 1 0 0,1-1 0 0 0,-1 0 0 0 0,1-1 0 0 0,-1-1-1 0 0,0 0 1 0 0,-1-1 0 0 0,25-14 0 0 0,-14 7 60 0 0,-1-1 0 0 0,0 0 0 0 0,-2-2 0 0 0,1-1 0 0 0,28-30 0 0 0,-20 14-43 0 0,-1-1 0 0 0,39-61 0 0 0,-60 81-13 0 0,-1 1 0 0 0,-1-1-1 0 0,0 0 1 0 0,0 0 0 0 0,-1-1 0 0 0,-1 0 0 0 0,-1 1 0 0 0,0-1-1 0 0,-1-1 1 0 0,-1 1 0 0 0,0-29 0 0 0,-1 42-3 0 0,-1 0 0 0 0,1 1 0 0 0,-1-1 0 0 0,1 0 0 0 0,-1 1 0 0 0,0-1-1 0 0,0 0 1 0 0,1 1 0 0 0,-1-1 0 0 0,0 1 0 0 0,-1-1 0 0 0,1 1 0 0 0,0 0 0 0 0,0 0 0 0 0,0-1 0 0 0,-1 1 0 0 0,1 0 0 0 0,-1 0 0 0 0,1 0 0 0 0,-1 0 0 0 0,1 0 0 0 0,-1 1-1 0 0,0-1 1 0 0,1 0 0 0 0,-1 1 0 0 0,0-1 0 0 0,1 1 0 0 0,-3 0 0 0 0,-2-2 7 0 0,1 1-1 0 0,0 0 1 0 0,0 1-1 0 0,-1 0 1 0 0,1-1-1 0 0,0 2 1 0 0,-1-1-1 0 0,1 1 1 0 0,-10 2-1 0 0,-1 3 27 0 0,0 1-1 0 0,1 0 1 0 0,0 2-1 0 0,1-1 0 0 0,0 2 1 0 0,0 0-1 0 0,1 1 1 0 0,0 0-1 0 0,-20 23 1 0 0,12-10-34 0 0,1 1 0 0 0,1 1 0 0 0,1 1 0 0 0,-19 40 0 0 0,31-57 7 0 0,1 1 0 0 0,1 0 1 0 0,0 0-1 0 0,0 0 1 0 0,1 1-1 0 0,0 0 1 0 0,1-1-1 0 0,-1 22 1 0 0,3-31 2 0 0,0 1 1 0 0,0 0 0 0 0,1 0 0 0 0,-1-1-1 0 0,0 1 1 0 0,1 0 0 0 0,0-1-1 0 0,0 1 1 0 0,0-1 0 0 0,0 1 0 0 0,0-1-1 0 0,0 1 1 0 0,0-1 0 0 0,1 1 0 0 0,-1-1-1 0 0,1 0 1 0 0,0 0 0 0 0,0 0 0 0 0,0 0-1 0 0,3 2 1 0 0,-1-1 1 0 0,0-1 0 0 0,1 1 0 0 0,-1-1 0 0 0,1-1 0 0 0,-1 1 0 0 0,1 0 0 0 0,0-1 0 0 0,-1 0 0 0 0,1 0 0 0 0,8 0 0 0 0,2-1 10 0 0,1 0 0 0 0,-1-1 0 0 0,1-1 0 0 0,-1-1-1 0 0,23-5 1 0 0,-10-1-1 0 0,0-1-1 0 0,-1-1 0 0 0,0-2 1 0 0,47-29-1 0 0,-62 34-17 0 0,0 0 0 0 0,-1-1 0 0 0,0-1-1 0 0,0 0 1 0 0,-1 0 0 0 0,-1-1 0 0 0,0 0 0 0 0,0-1-1 0 0,-1 0 1 0 0,0 0 0 0 0,9-22 0 0 0,-13 21 20 0 0,0 1 1 0 0,-1-1-1 0 0,-1 0 1 0 0,0 0-1 0 0,0 0 1 0 0,-2-16-1 0 0,0 25-17 0 0,0 0-1 0 0,0 0 0 0 0,-1 1 1 0 0,0-1-1 0 0,0 0 1 0 0,0 0-1 0 0,0 1 0 0 0,-1-1 1 0 0,1 1-1 0 0,-1-1 0 0 0,0 1 1 0 0,0 0-1 0 0,0 0 1 0 0,-1 0-1 0 0,1 0 0 0 0,-1 0 1 0 0,1 0-1 0 0,-1 0 0 0 0,0 1 1 0 0,0 0-1 0 0,0-1 1 0 0,0 1-1 0 0,-1 0 0 0 0,1 0 1 0 0,-1 1-1 0 0,1-1 0 0 0,-1 1 1 0 0,1 0-1 0 0,-8-2 1 0 0,-3 2-5 0 0,-1 0 0 0 0,0 1 0 0 0,0 1 0 0 0,0 0 0 0 0,1 1 0 0 0,-1 1 0 0 0,1 0 0 0 0,-1 1 0 0 0,1 0 0 0 0,0 1 1 0 0,0 1-1 0 0,1 0 0 0 0,-17 11 0 0 0,5-3 48 0 0,1 2 1 0 0,1 1-1 0 0,1 1 1 0 0,0 0-1 0 0,1 2 1 0 0,-19 24-1 0 0,32-35-54 0 0,0 0-1 0 0,1 0 1 0 0,1 0-1 0 0,0 1 1 0 0,0 0 0 0 0,1 1-1 0 0,0-1 1 0 0,0 1-1 0 0,1 0 1 0 0,1 0-1 0 0,0 0 1 0 0,1 1-1 0 0,0-1 1 0 0,-1 19 0 0 0,3-26 13 0 0,0-1 1 0 0,1 0 0 0 0,-1 0 0 0 0,1 0 0 0 0,0 0 0 0 0,0 0-1 0 0,0 0 1 0 0,0 0 0 0 0,0 0 0 0 0,1 0 0 0 0,0 0-1 0 0,-1 0 1 0 0,1-1 0 0 0,0 1 0 0 0,0-1 0 0 0,0 1 0 0 0,1-1-1 0 0,-1 0 1 0 0,0 0 0 0 0,1 0 0 0 0,-1 0 0 0 0,1 0 0 0 0,0-1-1 0 0,0 1 1 0 0,0-1 0 0 0,0 0 0 0 0,0 1 0 0 0,0-1 0 0 0,6 1-1 0 0,7 1-29 0 0,1 0 0 0 0,0-1-1 0 0,0 0 1 0 0,23-1 0 0 0,-16-3 36 0 0,-1 0-1 0 0,0-1 1 0 0,0-1 0 0 0,0-1-1 0 0,0-1 1 0 0,-1-2 0 0 0,40-18 0 0 0,-10 0 23 0 0,-2-2 0 0 0,48-37 0 0 0,-72 46-8 0 0,-2 0 0 0 0,0-2 0 0 0,-1-1 0 0 0,31-39 0 0 0,-40 43-27 0 0,-1 0 0 0 0,0-1 1 0 0,-2-1-1 0 0,0 0 1 0 0,-1 0-1 0 0,-2-1 0 0 0,9-26 1 0 0,-16 45 3 0 0,-1-1 0 0 0,1 0 0 0 0,0 0 0 0 0,-1-1 0 0 0,0 1 0 0 0,0 0 1 0 0,1 0-1 0 0,-2 0 0 0 0,1 0 0 0 0,0 0 0 0 0,-1 0 0 0 0,1 0 0 0 0,-2-4 1 0 0,1 5 2 0 0,0 1 0 0 0,0-1 1 0 0,0 0-1 0 0,0 1 1 0 0,0-1-1 0 0,-1 1 0 0 0,1 0 1 0 0,0-1-1 0 0,-1 1 1 0 0,1 0-1 0 0,-1-1 0 0 0,1 1 1 0 0,-1 0-1 0 0,0 0 1 0 0,-3-1-1 0 0,-3 0 12 0 0,0 0 1 0 0,0 0-1 0 0,-1 1 0 0 0,1 0 1 0 0,-1 0-1 0 0,1 1 0 0 0,-10 1 1 0 0,4-1 8 0 0,2 1-35 0 0,1 1 1 0 0,-1 0 0 0 0,1 1-1 0 0,0 0 1 0 0,0 0-1 0 0,0 1 1 0 0,0 1-1 0 0,0 0 1 0 0,-10 7-1 0 0,2-1-12 0 0,1 1 0 0 0,1 0 0 0 0,0 2 0 0 0,-17 16 0 0 0,23-18 11 0 0,0 0 0 0 0,1 0 0 0 0,0 1 0 0 0,1 0 0 0 0,1 1 0 0 0,0 0 0 0 0,1 0 1 0 0,0 0-1 0 0,1 1 0 0 0,1 0 0 0 0,1 0 0 0 0,0 1 0 0 0,0 0 0 0 0,2-1 0 0 0,-1 23 0 0 0,3-34 9 0 0,0 1-1 0 0,0-1 1 0 0,1 1-1 0 0,0 0 1 0 0,0-1-1 0 0,0 1 1 0 0,1-1-1 0 0,-1 0 1 0 0,1 1 0 0 0,0-1-1 0 0,0 0 1 0 0,1 0-1 0 0,-1 0 1 0 0,1-1-1 0 0,0 1 1 0 0,0 0-1 0 0,0-1 1 0 0,7 6-1 0 0,-5-6 19 0 0,0 1-1 0 0,0-1 0 0 0,1 0 0 0 0,0 0 1 0 0,-1 0-1 0 0,1-1 0 0 0,0 0 1 0 0,0 0-1 0 0,0 0 0 0 0,0-1 0 0 0,1 0 1 0 0,-1 0-1 0 0,10 0 0 0 0,-3-2 1 0 0,0-1 0 0 0,0 0 1 0 0,-1 0-1 0 0,1-1 0 0 0,-1-1 0 0 0,1 0 0 0 0,18-9 0 0 0,84-50-73 0 0,-81 43-64 0 0,-18 10 135 0 0,-1 0 0 0 0,0-1 0 0 0,0 0-1 0 0,-1-1 1 0 0,0-1 0 0 0,-1 0 0 0 0,-1-1 0 0 0,0-1 0 0 0,-1 1 0 0 0,0-2 0 0 0,-1 0 0 0 0,-1 0-1 0 0,-1 0 1 0 0,0-1 0 0 0,-1-1 0 0 0,-1 1 0 0 0,6-27 0 0 0,-12 42-12 0 0,0 2 3 0 0,1-1 1 0 0,-1 1-1 0 0,0-1 0 0 0,0 1 1 0 0,0-1-1 0 0,0 1 0 0 0,0-1 0 0 0,0 0 1 0 0,0 1-1 0 0,0-1 0 0 0,0 1 0 0 0,0-1 1 0 0,-1 1-1 0 0,1-1 0 0 0,0 1 0 0 0,0-1 1 0 0,0 1-1 0 0,-1-1 0 0 0,1 1 0 0 0,0-1 1 0 0,0 1-1 0 0,-1-1 0 0 0,-2-1 1 0 0,0 0-1 0 0,0 0 1 0 0,0 0 0 0 0,0 0-1 0 0,0 1 1 0 0,0-1-1 0 0,0 1 1 0 0,0 0 0 0 0,-1 0-1 0 0,1 0 1 0 0,0 0-1 0 0,-1 1 1 0 0,1-1 0 0 0,-1 1-1 0 0,1 0 1 0 0,-1 0-1 0 0,1 0 1 0 0,-6 2-1 0 0,-5 0 19 0 0,0 1-1 0 0,0 0 1 0 0,-21 8-1 0 0,20-5-14 0 0,-1 0-1 0 0,1 1 1 0 0,0 0-1 0 0,1 1 1 0 0,0 1 0 0 0,0 1-1 0 0,1 0 1 0 0,-14 13 0 0 0,20-16-12 0 0,1 0 1 0 0,0 0-1 0 0,1 0 1 0 0,0 1-1 0 0,0 0 1 0 0,0 0-1 0 0,1 0 1 0 0,1 1-1 0 0,-1-1 1 0 0,1 1 0 0 0,1 0-1 0 0,0 0 1 0 0,0 0-1 0 0,0 0 1 0 0,1 1-1 0 0,1 12 1 0 0,0-18 4 0 0,0 0 1 0 0,1 0-1 0 0,0-1 1 0 0,-1 1-1 0 0,1 0 1 0 0,1 0-1 0 0,-1-1 1 0 0,1 1-1 0 0,-1-1 1 0 0,1 1-1 0 0,0-1 1 0 0,0 0-1 0 0,0 0 1 0 0,1 0-1 0 0,-1 0 1 0 0,1 0-1 0 0,0 0 1 0 0,0-1-1 0 0,0 1 1 0 0,3 1-1 0 0,1 1 3 0 0,-1-1-1 0 0,1 0 1 0 0,0-1-1 0 0,1 1 0 0 0,-1-1 1 0 0,1-1-1 0 0,-1 0 0 0 0,1 0 1 0 0,11 2-1 0 0,-6-4 7 0 0,1 0 0 0 0,0 0 0 0 0,0-1 0 0 0,-1-1 0 0 0,1 0 0 0 0,-1-1 0 0 0,1 0 0 0 0,-1-1 0 0 0,21-9 0 0 0,0-3 10 0 0,0-1 1 0 0,39-28-1 0 0,-56 34-3 0 0,-1-1 1 0 0,-1 0-1 0 0,0-1 1 0 0,-1-1-1 0 0,0-1 0 0 0,-2 1 1 0 0,1-2-1 0 0,-2 0 0 0 0,0 0 1 0 0,11-22-1 0 0,-19 30-13 0 0,0-1 1 0 0,0 1-1 0 0,-1-1 0 0 0,0 1 0 0 0,0-1 0 0 0,-1 0 0 0 0,0-13 1 0 0,-1 20-5 0 0,0 1 1 0 0,-1-1 0 0 0,1 0-1 0 0,-1 1 1 0 0,0-1 0 0 0,1 1 0 0 0,-1-1-1 0 0,0 1 1 0 0,0 0 0 0 0,0-1-1 0 0,0 1 1 0 0,0 0 0 0 0,0-1 0 0 0,0 1-1 0 0,0 0 1 0 0,-1 0 0 0 0,1 0-1 0 0,0 0 1 0 0,-1 0 0 0 0,1 1 0 0 0,-1-1-1 0 0,1 0 1 0 0,-1 0 0 0 0,1 1-1 0 0,-1-1 1 0 0,1 1 0 0 0,-1 0-1 0 0,0-1 1 0 0,1 1 0 0 0,-3 0 0 0 0,-8-2 17 0 0,0 1 1 0 0,-23 0-1 0 0,32 1-13 0 0,-12 0-9 0 0,0 2 1 0 0,1 0-1 0 0,-1 0 0 0 0,1 2 0 0 0,0-1 1 0 0,0 2-1 0 0,0 0 0 0 0,-18 9 0 0 0,16-5 0 0 0,0 1-1 0 0,0 0 0 0 0,1 1 0 0 0,0 0 1 0 0,1 1-1 0 0,0 1 0 0 0,1 0 1 0 0,1 1-1 0 0,0 0 0 0 0,1 1 0 0 0,0 1 1 0 0,1-1-1 0 0,1 2 0 0 0,0-1 1 0 0,2 1-1 0 0,-9 24 0 0 0,15-37 9 0 0,0 1 1 0 0,0-1-1 0 0,0 0 0 0 0,1 1 0 0 0,-1 0 0 0 0,1-1 0 0 0,0 1 0 0 0,1-1 1 0 0,-1 1-1 0 0,1-1 0 0 0,-1 1 0 0 0,2-1 0 0 0,-1 0 0 0 0,0 1 0 0 0,1-1 1 0 0,0 0-1 0 0,0 0 0 0 0,0 0 0 0 0,0 0 0 0 0,5 6 0 0 0,-4-6 3 0 0,1-1-1 0 0,0 1 1 0 0,0-1-1 0 0,0 0 1 0 0,1 0-1 0 0,-1 0 1 0 0,1 0-1 0 0,-1-1 1 0 0,1 0-1 0 0,0 0 0 0 0,0 0 1 0 0,0-1-1 0 0,0 0 1 0 0,0 0-1 0 0,0 0 1 0 0,1 0-1 0 0,-1-1 1 0 0,6 0-1 0 0,12-1 13 0 0,-1-1 1 0 0,0-1-1 0 0,0-2 0 0 0,0 0 0 0 0,0-1 0 0 0,-1-1 0 0 0,0 0 0 0 0,37-21 0 0 0,-26 10-3 0 0,0-2-1 0 0,-1-1 0 0 0,-1-1 1 0 0,42-41-1 0 0,-52 42 0 0 0,-1-1 0 0 0,-2 0-1 0 0,19-33 1 0 0,-34 53-16 0 0,-1 0 0 0 0,0 0 0 0 0,1 0 0 0 0,-1 0-1 0 0,0 0 1 0 0,-1 0 0 0 0,1 0 0 0 0,0 0 0 0 0,-1 0 0 0 0,1-1-1 0 0,-1 1 1 0 0,1 0 0 0 0,-1 0 0 0 0,0-1 0 0 0,0-2 0 0 0,-1 4-4 0 0,1-1 0 0 0,0 1 1 0 0,-1 0-1 0 0,1 0 0 0 0,-1 0 1 0 0,0 0-1 0 0,1 0 0 0 0,-1 0 1 0 0,0 0-1 0 0,0 0 1 0 0,0 0-1 0 0,1 0 0 0 0,-1 1 1 0 0,0-1-1 0 0,0 0 0 0 0,0 1 1 0 0,0-1-1 0 0,0 0 1 0 0,-1 1-1 0 0,-1-1 0 0 0,-5-2-7 0 0,0 1 0 0 0,-1 1 0 0 0,0 0 0 0 0,1 0 0 0 0,-1 0 0 0 0,-9 2 0 0 0,2-1 9 0 0,1 2 0 0 0,-1 0 0 0 0,1 1 1 0 0,0 1-1 0 0,0 0 0 0 0,0 1 0 0 0,1 0 1 0 0,-1 1-1 0 0,-19 12 0 0 0,9-5 10 0 0,1 2-1 0 0,0 0 0 0 0,1 2 0 0 0,0 1 1 0 0,-20 20-1 0 0,29-24-9 0 0,1 0 1 0 0,0 1-1 0 0,1 1 0 0 0,1 0 1 0 0,1 0-1 0 0,0 1 1 0 0,1 0-1 0 0,-9 23 0 0 0,17-37 7 0 0,-1 1 0 0 0,1 0-1 0 0,0-1 1 0 0,0 1 0 0 0,1-1 0 0 0,-1 1-1 0 0,1 0 1 0 0,0 0 0 0 0,0-1-1 0 0,0 1 1 0 0,0 0 0 0 0,1-1-1 0 0,-1 1 1 0 0,1 0 0 0 0,0-1 0 0 0,0 1-1 0 0,0-1 1 0 0,1 1 0 0 0,-1-1-1 0 0,1 1 1 0 0,0-1 0 0 0,0 0 0 0 0,0 0-1 0 0,4 4 1 0 0,-2-3 5 0 0,0 0 0 0 0,1-1 0 0 0,0 0 1 0 0,-1 0-1 0 0,1 0 0 0 0,0-1 0 0 0,1 1 0 0 0,-1-1 0 0 0,0-1 0 0 0,1 1 0 0 0,-1-1 1 0 0,1 1-1 0 0,-1-2 0 0 0,1 1 0 0 0,-1 0 0 0 0,8-2 0 0 0,8 0-1 0 0,-1-1 0 0 0,1 0 0 0 0,-1-2 0 0 0,0-1-1 0 0,0 0 1 0 0,0-1 0 0 0,23-12 0 0 0,-12 5 1 0 0,-1 0 1 0 0,-1-2-1 0 0,35-24 0 0 0,-50 29-3 0 0,-1 0-1 0 0,0-1 1 0 0,0 0-1 0 0,-1-1 1 0 0,-1 0-1 0 0,0-1 1 0 0,-1-1-1 0 0,10-16 1 0 0,-5 7-17 0 0,-11 16 11 0 0,1 0 0 0 0,-1 0 0 0 0,0 0 0 0 0,-1-1 0 0 0,0 1 1 0 0,0-1-1 0 0,0 0 0 0 0,-1 0 0 0 0,0 1 0 0 0,-1-2 0 0 0,0 1 1 0 0,0 0-1 0 0,-1-9 0 0 0,0 14 4 0 0,-1 1 1 0 0,0 0-1 0 0,1 0 0 0 0,-1 0 0 0 0,0 0 1 0 0,0 0-1 0 0,-1 0 0 0 0,1 0 1 0 0,0 0-1 0 0,-1 0 0 0 0,1 1 0 0 0,-1-1 1 0 0,1 1-1 0 0,-1-1 0 0 0,0 1 1 0 0,0-1-1 0 0,1 1 0 0 0,-1 0 0 0 0,0 0 1 0 0,0 0-1 0 0,0 0 0 0 0,-1 0 1 0 0,1 0-1 0 0,-3 0 0 0 0,-5-3-8 0 0,-1 1 0 0 0,1 1 0 0 0,-20-3 0 0 0,14 4 1 0 0,0 0 0 0 0,0 2 0 0 0,0 0 0 0 0,0 1 0 0 0,0 0 0 0 0,0 2 1 0 0,-28 8-1 0 0,20-3-2 0 0,1 1 0 0 0,0 2 0 0 0,1 0 0 0 0,-27 19 0 0 0,26-14-11 0 0,1 0 1 0 0,1 1 0 0 0,-28 31 0 0 0,39-37 25 0 0,-1 1 0 0 0,2 0 0 0 0,0 1 0 0 0,0 0 0 0 0,1 1 0 0 0,1 0 0 0 0,-6 19 0 0 0,11-32-9 0 0,1 1 0 0 0,1 0 0 0 0,-1-1 0 0 0,0 1 0 0 0,1 0 0 0 0,-1 0 0 0 0,1 0 0 0 0,0-1 0 0 0,0 1 0 0 0,0 0 0 0 0,0 0 0 0 0,1 0 0 0 0,-1 0 0 0 0,1 0 0 0 0,0-1 0 0 0,0 1 0 0 0,0 0 0 0 0,0-1 0 0 0,0 1 0 0 0,0-1 0 0 0,1 1 0 0 0,2 4 0 0 0,0-4 4 0 0,-1 0-1 0 0,1 0 1 0 0,0 0 0 0 0,0 0 0 0 0,0-1 0 0 0,0 0 0 0 0,0 0-1 0 0,1 0 1 0 0,-1 0 0 0 0,1-1 0 0 0,-1 1 0 0 0,1-1 0 0 0,6 1 0 0 0,8 0-5 0 0,0 0-1 0 0,0-1 1 0 0,1-2 0 0 0,-1 1 0 0 0,0-2 0 0 0,1-1 0 0 0,-1 0 0 0 0,0-1 0 0 0,-1-1 0 0 0,31-13 0 0 0,-24 10 13 0 0,-2-2-1 0 0,1 0 1 0 0,-1-1 0 0 0,-1-2 0 0 0,0 0-1 0 0,-1-1 1 0 0,0-1 0 0 0,-2-1 0 0 0,20-20-1 0 0,-28 23-46 0 0,12-12-16 0 0,20-30 0 0 0,-38 48 42 0 0,0-1-1 0 0,0 0 0 0 0,-1 0 1 0 0,0 0-1 0 0,-1-1 0 0 0,1 0 1 0 0,-2 1-1 0 0,4-18 0 0 0,-6 24 7 0 0,1 1 0 0 0,-1-1-1 0 0,0 1 1 0 0,0-1 0 0 0,0 1-1 0 0,0 0 1 0 0,0-1 0 0 0,-1 1-1 0 0,1-1 1 0 0,0 1 0 0 0,-1 0-1 0 0,1-1 1 0 0,-1 1 0 0 0,1 0-1 0 0,-1-1 1 0 0,1 1 0 0 0,-1 0-1 0 0,0 0 1 0 0,0 0 0 0 0,0-1-1 0 0,0 1 1 0 0,0 0 0 0 0,0 0-1 0 0,0 0 1 0 0,-2-1 0 0 0,0 1-7 0 0,0-1 1 0 0,0 1-1 0 0,0 0 1 0 0,0 0-1 0 0,0 0 1 0 0,0 1-1 0 0,0-1 1 0 0,-1 1-1 0 0,1-1 1 0 0,-6 1-1 0 0,-5 1-17 0 0,1 1 0 0 0,-1 0 0 0 0,-23 7 0 0 0,3 2 20 0 0,1 1 1 0 0,0 1 0 0 0,-47 28 0 0 0,61-29 29 0 0,1 0 1 0 0,0 1-1 0 0,0 0 1 0 0,1 2-1 0 0,1 0 1 0 0,-23 28-1 0 0,33-36-14 0 0,1 1-1 0 0,1-1 1 0 0,-1 1-1 0 0,1-1 0 0 0,0 1 1 0 0,1 0-1 0 0,0 1 1 0 0,0-1-1 0 0,1 0 1 0 0,0 1-1 0 0,0 0 0 0 0,1-1 1 0 0,-1 18-1 0 0,3-24-1 0 0,0-1-1 0 0,-1 0 0 0 0,1 0 1 0 0,0 1-1 0 0,-1-1 0 0 0,1 0 1 0 0,0 0-1 0 0,0 0 0 0 0,0 0 1 0 0,0 0-1 0 0,0 0 0 0 0,0 0 1 0 0,0 0-1 0 0,0 0 0 0 0,1-1 1 0 0,1 2-1 0 0,-1 0 8 0 0,5 2 4 0 0,1 0 0 0 0,-1-1-1 0 0,1 1 1 0 0,0-2 0 0 0,0 1 0 0 0,0-1 0 0 0,0 0 0 0 0,0 0 0 0 0,0-1 0 0 0,1 0 0 0 0,-1-1 0 0 0,0 0 0 0 0,17-2 0 0 0,5-1-17 0 0,0-2 1 0 0,41-12-1 0 0,0-4 83 0 0,89-37-1 0 0,-133 47-84 0 0,-2-2-1 0 0,1-1 0 0 0,-2-1 1 0 0,0-1-1 0 0,-1-1 1 0 0,31-29-1 0 0,-48 41-47 0 0,0 0 0 0 0,-1-1-1 0 0,1 0 1 0 0,-1-1 0 0 0,-1 1 0 0 0,1-1-1 0 0,-1 0 1 0 0,0 0 0 0 0,-1 0 0 0 0,1 0-1 0 0,-2-1 1 0 0,1 0 0 0 0,-1 1 0 0 0,2-15 0 0 0,-4 21-28 0 0,1 1 78 0 0,-1-1 0 0 0,0 1 0 0 0,0 0 0 0 0,0 0 0 0 0,0 0 0 0 0,0 0-1 0 0,0-1 1 0 0,0 1 0 0 0,1 0 0 0 0,-1 0 0 0 0,0 0 0 0 0,0-1 0 0 0,0 1 0 0 0,0 0-1 0 0,0 0 1 0 0,0 0 0 0 0,0-1 0 0 0,0 1 0 0 0,0 0 0 0 0,0 0 0 0 0,0-1 0 0 0,0 1-1 0 0,0 0 1 0 0,0 0 0 0 0,0 0 0 0 0,-1-1 0 0 0,1 1 0 0 0,0 0 0 0 0,0 0 0 0 0,0 0-1 0 0,0 0 1 0 0,0-1 0 0 0,0 1 0 0 0,0 0 0 0 0,-1 0 0 0 0,1 0 0 0 0,0 0 0 0 0,0-1 0 0 0,0 1-1 0 0,0 0 1 0 0,-1 0 0 0 0,1 0 0 0 0,0 0 0 0 0,0 0 0 0 0,-1 0 0 0 0,-10-13 14 0 0,9 10-21 0 0,0 1 11 0 0,-1 1 0 0 0,1 0 0 0 0,-1 0 0 0 0,0-1 0 0 0,1 2 0 0 0,-1-1 0 0 0,0 0 0 0 0,0 0 0 0 0,0 1 0 0 0,1 0 0 0 0,-1-1-1 0 0,0 1 1 0 0,0 0 0 0 0,0 0 0 0 0,0 1 0 0 0,-4 0 0 0 0,-39 13 68 0 0,44-13-72 0 0,-9 4 22 0 0,1 0 1 0 0,0 1-1 0 0,0 0 1 0 0,1 1 0 0 0,0 0-1 0 0,0 0 1 0 0,1 1-1 0 0,-1 0 1 0 0,2 0-1 0 0,-1 1 1 0 0,1 0-1 0 0,1 1 1 0 0,0 0-1 0 0,0 0 1 0 0,1 0-1 0 0,0 0 1 0 0,-7 22-1 0 0,11-28-25 0 0,0-1 0 0 0,1 1 0 0 0,-1 0 0 0 0,1 0-1 0 0,0 0 1 0 0,0 0 0 0 0,0 0 0 0 0,0 0 0 0 0,1 0 0 0 0,0 0-1 0 0,-1 0 1 0 0,2 0 0 0 0,-1 0 0 0 0,0 0 0 0 0,1-1 0 0 0,3 7 0 0 0,-2-5 7 0 0,0-1 1 0 0,1 1 0 0 0,0-1 0 0 0,0 0 0 0 0,0 0 0 0 0,1 0 0 0 0,-1-1 0 0 0,1 0 0 0 0,0 0 0 0 0,8 4 0 0 0,0-1-6 0 0,2 0 0 0 0,-1-1 0 0 0,1-1 0 0 0,0 0 0 0 0,0-1 0 0 0,0-1 1 0 0,26 1-1 0 0,-11-4 34 0 0,-1-1 0 0 0,1-2 1 0 0,-1-1-1 0 0,0-1 0 0 0,0-1 1 0 0,-1-2-1 0 0,0-1 0 0 0,0-1 1 0 0,-1-2-1 0 0,-1 0 0 0 0,34-23 1 0 0,-45 25-52 0 0,0 0 0 0 0,-1-2 0 0 0,-1 1 0 0 0,1-2 0 0 0,-2 0 0 0 0,0 0 0 0 0,-1-1 0 0 0,0-1 0 0 0,-2 1 0 0 0,1-2 0 0 0,-2 1 0 0 0,8-23 0 0 0,-15 37 9 0 0,0 0 0 0 0,0-1 0 0 0,-1 1 1 0 0,1 0-1 0 0,-1 0 0 0 0,1-1 0 0 0,-1 1 1 0 0,0-1-1 0 0,0 1 0 0 0,0 0 1 0 0,-1-1-1 0 0,1 1 0 0 0,0 0 0 0 0,-1 0 1 0 0,1-1-1 0 0,-1 1 0 0 0,0 0 0 0 0,0 0 1 0 0,0 0-1 0 0,0-1 0 0 0,0 1 0 0 0,0 0 1 0 0,-1 1-1 0 0,1-1 0 0 0,-1 0 0 0 0,-2-3 1 0 0,-2 2 8 0 0,1 0-1 0 0,0 0 1 0 0,-1 1 0 0 0,1 0 0 0 0,-1 0-1 0 0,0 0 1 0 0,0 1 0 0 0,1 0 0 0 0,-11-1 0 0 0,-5 0-25 0 0,-1 0 1 0 0,0 2 0 0 0,0 1 0 0 0,1 1 0 0 0,-1 0 0 0 0,1 2-1 0 0,-41 11 1 0 0,32-4 12 0 0,0 0 0 0 0,1 2-1 0 0,0 1 1 0 0,-46 31 0 0 0,54-30 19 0 0,2 2 0 0 0,0-1-1 0 0,1 2 1 0 0,1 1 0 0 0,0 0 0 0 0,-23 36 0 0 0,37-51-4 0 0,0 0 0 0 0,1 1 0 0 0,0-1-1 0 0,0 1 1 0 0,0-1 0 0 0,0 1 0 0 0,1 0 0 0 0,0 0 0 0 0,0-1 0 0 0,0 1 0 0 0,0 0-1 0 0,1 0 1 0 0,0 0 0 0 0,0 0 0 0 0,1 8 0 0 0,0-9 2 0 0,0-1 0 0 0,0 0 0 0 0,0 0-1 0 0,1 0 1 0 0,-1 0 0 0 0,1 0 0 0 0,0-1 0 0 0,0 1 0 0 0,0 0 0 0 0,0-1 0 0 0,0 1-1 0 0,1-1 1 0 0,-1 0 0 0 0,1 0 0 0 0,-1 0 0 0 0,1 0 0 0 0,0 0 0 0 0,0-1 0 0 0,0 1 0 0 0,0-1-1 0 0,0 0 1 0 0,0 0 0 0 0,0 0 0 0 0,5 1 0 0 0,15 2 5 0 0,-1-1-1 0 0,1-1 1 0 0,-1-1-1 0 0,1-1 1 0 0,0-1 0 0 0,-1-1-1 0 0,1-1 1 0 0,-1-1-1 0 0,38-12 1 0 0,-11 2-7 0 0,0-1 0 0 0,0-3 0 0 0,63-33 0 0 0,-94 41 0 0 0,0 0 0 0 0,-1 0-1 0 0,-1-2 1 0 0,0 0 0 0 0,0-1 0 0 0,-1-1 0 0 0,-1 0 0 0 0,0-1-1 0 0,-1-1 1 0 0,-1 0 0 0 0,17-28 0 0 0,-26 38-3 0 0,0 0 0 0 0,-1-1 1 0 0,0 1-1 0 0,0 0 0 0 0,0-1 0 0 0,-1 1 0 0 0,0-1 1 0 0,0 0-1 0 0,0-11 0 0 0,-2 16-1 0 0,1 0 1 0 0,-1 0-1 0 0,0 0 0 0 0,1 1 1 0 0,-1-1-1 0 0,0 0 0 0 0,0 1 1 0 0,0-1-1 0 0,0 1 0 0 0,-1-1 0 0 0,1 1 1 0 0,0 0-1 0 0,-1-1 0 0 0,1 1 1 0 0,0 0-1 0 0,-1 0 0 0 0,0 0 1 0 0,1 0-1 0 0,-1 0 0 0 0,1 0 1 0 0,-1 1-1 0 0,0-1 0 0 0,-2 0 1 0 0,-46-15-20 0 0,48 16 9 0 0,-12-3 22 0 0,1 0 0 0 0,-1 2 0 0 0,1 0 1 0 0,-1 0-1 0 0,1 1 0 0 0,-18 3 0 0 0,-3 2-20 0 0,-42 13 0 0 0,56-12 5 0 0,0 1 0 0 0,0 1 1 0 0,1 1-1 0 0,1 0 1 0 0,-1 1-1 0 0,1 2 0 0 0,1-1 1 0 0,0 2-1 0 0,1 0 1 0 0,0 2-1 0 0,1-1 1 0 0,1 2-1 0 0,1 0 0 0 0,0 0 1 0 0,0 1-1 0 0,2 1 1 0 0,0 0-1 0 0,1 0 0 0 0,1 1 1 0 0,-8 26-1 0 0,15-39 7 0 0,0 1-1 0 0,1-1 1 0 0,0 1-1 0 0,0-1 1 0 0,1 1-1 0 0,0 0 0 0 0,0-1 1 0 0,0 1-1 0 0,1-1 1 0 0,0 1-1 0 0,0-1 1 0 0,0 1-1 0 0,1-1 1 0 0,4 10-1 0 0,-4-12 8 0 0,1 0 0 0 0,-1 1 0 0 0,1-1 0 0 0,0 0 0 0 0,0 0 0 0 0,0 0 0 0 0,1-1 0 0 0,-1 1 0 0 0,1-1 0 0 0,0 0 0 0 0,0 0 0 0 0,0 0 0 0 0,0 0 0 0 0,1-1 0 0 0,-1 0 1 0 0,1 1-1 0 0,-1-2 0 0 0,1 1 0 0 0,9 2 0 0 0,5-1-1 0 0,0 0 0 0 0,0-2 0 0 0,0 0 0 0 0,0-1 0 0 0,19-2 1 0 0,93-20-7 0 0,-99 14 12 0 0,0-1 0 0 0,-1-2 1 0 0,0 0-1 0 0,-1-3 1 0 0,50-29-1 0 0,-58 29-37 0 0,0 0 0 0 0,-2-2 0 0 0,1-1 0 0 0,-2-1 0 0 0,0 0 0 0 0,-2-2 0 0 0,27-35 0 0 0,-31 33 23 0 0,-1-2 0 0 0,-1 1-1 0 0,-2-1 1 0 0,11-35 0 0 0,-19 56 0 0 0,-1 2-5 0 0,1-1 0 0 0,0 0 0 0 0,-1 1 1 0 0,1-1-1 0 0,-1 0 0 0 0,0 0 0 0 0,0 1 0 0 0,0-1 1 0 0,1 0-1 0 0,-2 0 0 0 0,1 0 0 0 0,0 1 0 0 0,0-1 0 0 0,0 0 1 0 0,-1 0-1 0 0,1 1 0 0 0,-1-1 0 0 0,0 0 0 0 0,1 1 0 0 0,-1-1 1 0 0,0 1-1 0 0,0-1 0 0 0,0 1 0 0 0,0-1 0 0 0,0 1 1 0 0,0-1-1 0 0,0 1 0 0 0,-1 0 0 0 0,1 0 0 0 0,0 0 0 0 0,-1 0 1 0 0,1 0-1 0 0,-1 0 0 0 0,1 0 0 0 0,-1 0 0 0 0,0 0 0 0 0,-3 0 1 0 0,-3-2-13 0 0,0 1 1 0 0,-1 0-1 0 0,1 1 1 0 0,-1 0-1 0 0,-16 0 1 0 0,9 2 15 0 0,0 0 0 0 0,1 1 1 0 0,-1 0-1 0 0,1 1 0 0 0,0 1 0 0 0,0 1 1 0 0,0 0-1 0 0,0 1 0 0 0,1 0 0 0 0,-22 14 1 0 0,20-10-1 0 0,2 0 0 0 0,-1 0 1 0 0,2 2-1 0 0,-1 0 0 0 0,2 0 1 0 0,-1 1-1 0 0,2 1 0 0 0,0 0 1 0 0,1 1-1 0 0,0 0 0 0 0,1 0 1 0 0,0 1-1 0 0,2 0 0 0 0,0 0 1 0 0,0 1-1 0 0,2 0 0 0 0,0 0 1 0 0,1 1-1 0 0,1-1 0 0 0,0 1 1 0 0,1 19-1 0 0,2-34 5 0 0,0 0 0 0 0,1 0 0 0 0,-1 0 0 0 0,1 0 0 0 0,0 0 0 0 0,0-1 0 0 0,0 1 0 0 0,0 0 0 0 0,1 0 0 0 0,-1-1 1 0 0,1 1-1 0 0,0-1 0 0 0,-1 1 0 0 0,1-1 0 0 0,0 1 0 0 0,0-1 0 0 0,1 0 0 0 0,-1 0 0 0 0,0 0 0 0 0,1-1 0 0 0,-1 1 0 0 0,1 0 0 0 0,0-1 0 0 0,-1 0 0 0 0,1 1 0 0 0,0-1 0 0 0,0 0 0 0 0,0-1 1 0 0,0 1-1 0 0,3 0 0 0 0,11 3 18 0 0,1-1 0 0 0,0-1 0 0 0,33-1 0 0 0,-33-2-3 0 0,1-1-1 0 0,0-1 1 0 0,-1 0 0 0 0,30-10-1 0 0,71-33 7 0 0,-43 12 21 0 0,84-52 0 0 0,-130 67-43 0 0,0-1 0 0 0,-2-2 0 0 0,0 0 0 0 0,-2-2 0 0 0,34-38 0 0 0,-55 56-24 0 0,1 0 0 0 0,-2 0 1 0 0,1-1-1 0 0,0 1 1 0 0,-1-1-1 0 0,-1-1 1 0 0,1 1-1 0 0,-1 0 0 0 0,0-1 1 0 0,-1 0-1 0 0,0 0 1 0 0,0 1-1 0 0,-1-1 0 0 0,1 0 1 0 0,-1-9-1 0 0,-2 16 21 0 0,0-1 0 0 0,1 0 1 0 0,-1 0-1 0 0,0 1 0 0 0,0-1 0 0 0,0 0 0 0 0,0 1 0 0 0,-1-1 0 0 0,1 1 0 0 0,0-1 0 0 0,-1 1 0 0 0,1 0 0 0 0,0-1 0 0 0,-1 1 1 0 0,0 0-1 0 0,1 0 0 0 0,-1 0 0 0 0,0 0 0 0 0,1 1 0 0 0,-1-1 0 0 0,0 0 0 0 0,0 1 0 0 0,0-1 0 0 0,0 1 0 0 0,0 0 1 0 0,-2-1-1 0 0,-55-6 15 0 0,39 6-22 0 0,0 2 0 0 0,1 0 0 0 0,-1 1 0 0 0,0 1 0 0 0,-35 11 0 0 0,27-5-4 0 0,0 2-1 0 0,1 1 0 0 0,0 1 0 0 0,1 1 1 0 0,-30 23-1 0 0,42-26 8 0 0,0 0 0 0 0,2 1 0 0 0,-1 1 0 0 0,2 0-1 0 0,-1 0 1 0 0,2 1 0 0 0,0 1 0 0 0,1-1 0 0 0,-15 33 0 0 0,16-26 9 0 0,0 0 0 0 0,2 1 0 0 0,0 0 0 0 0,1 0 0 0 0,2 1 0 0 0,0-1-1 0 0,1 1 1 0 0,2 25 0 0 0,0-44-5 0 0,1 1 0 0 0,-1 0-1 0 0,1 0 1 0 0,0-1 0 0 0,1 1-1 0 0,-1 0 1 0 0,1-1-1 0 0,0 1 1 0 0,0-1 0 0 0,0 0-1 0 0,0 1 1 0 0,1-1 0 0 0,0 0-1 0 0,0-1 1 0 0,0 1 0 0 0,0 0-1 0 0,0-1 1 0 0,1 0 0 0 0,5 5-1 0 0,-3-4 17 0 0,0 0 0 0 0,0 0 0 0 0,1-1 0 0 0,-1 0 0 0 0,1 0 0 0 0,0 0 0 0 0,0-1-1 0 0,0 0 1 0 0,0 0 0 0 0,0-1 0 0 0,0 0 0 0 0,8 0 0 0 0,-1 0-17 0 0,-1-2-1 0 0,0 0 1 0 0,0 0 0 0 0,-1-1 0 0 0,1-1-1 0 0,21-7 1 0 0,2 0 39 0 0,11-4-18 0 0,-1-3-1 0 0,0-1 0 0 0,-2-2 1 0 0,0-2-1 0 0,-1-2 1 0 0,-2-1-1 0 0,0-3 0 0 0,-2-1 1 0 0,-1-2-1 0 0,38-40 0 0 0,-56 48-33 0 0,-1 0 1 0 0,31-51-1 0 0,-41 59-14 0 0,-1-1 1 0 0,-1 0 0 0 0,0 0 0 0 0,-1 0 0 0 0,0-1-1 0 0,3-23 1 0 0,-8 37 19 0 0,-1 0 0 0 0,0 0-1 0 0,0-1 1 0 0,0 1-1 0 0,0 0 1 0 0,-1 0 0 0 0,1-1-1 0 0,-1 1 1 0 0,0 0 0 0 0,1 0-1 0 0,-2 0 1 0 0,1 0-1 0 0,0 0 1 0 0,-1 0 0 0 0,1 0-1 0 0,-1 0 1 0 0,0 0 0 0 0,0 1-1 0 0,0-1 1 0 0,0 1-1 0 0,0-1 1 0 0,-1 1 0 0 0,1 0-1 0 0,-6-4 1 0 0,4 4 4 0 0,0 0 0 0 0,0-1 0 0 0,0 2 0 0 0,0-1 0 0 0,-1 0 0 0 0,1 1 0 0 0,-1 0-1 0 0,1 0 1 0 0,-1 0 0 0 0,1 0 0 0 0,-1 1 0 0 0,0 0 0 0 0,1 0 0 0 0,-1 0 0 0 0,0 1 0 0 0,1-1 0 0 0,-8 3 0 0 0,-7 3 2 0 0,0 1 0 0 0,1 0 1 0 0,-1 1-1 0 0,2 1 0 0 0,-1 1 1 0 0,1 1-1 0 0,1 0 0 0 0,0 1 0 0 0,0 1 1 0 0,2 0-1 0 0,-1 1 0 0 0,2 1 0 0 0,0 0 1 0 0,0 1-1 0 0,2 0 0 0 0,0 1 0 0 0,1 0 1 0 0,-11 25-1 0 0,12-22 19 0 0,0 0 0 0 0,2 1 0 0 0,0 0 0 0 0,2 0 0 0 0,0 1 0 0 0,1-1 1 0 0,-1 33-1 0 0,5-51-15 0 0,1 0 0 0 0,-1 0 0 0 0,0 1 0 0 0,1-1 0 0 0,0 0 0 0 0,0 0 0 0 0,0 0 0 0 0,0 0 0 0 0,0 0 0 0 0,0 0 0 0 0,1 0 1 0 0,0 0-1 0 0,-1-1 0 0 0,1 1 0 0 0,4 4 0 0 0,-1-3 3 0 0,-1 0 0 0 0,1 0 0 0 0,0 0 0 0 0,0-1 0 0 0,0 0 0 0 0,0 0-1 0 0,1-1 1 0 0,5 3 0 0 0,5 0-4 0 0,1 0 0 0 0,-1-1-1 0 0,1-1 1 0 0,0-1 0 0 0,18 1-1 0 0,4-3 31 0 0,0-2 0 0 0,0-1-1 0 0,0-3 1 0 0,-1 0 0 0 0,1-3 0 0 0,55-20-1 0 0,-52 16-15 0 0,-1-3 0 0 0,-1-1 0 0 0,-1-2 0 0 0,56-36 0 0 0,-76 42-40 0 0,-1-1 0 0 0,0-1 0 0 0,-1 0 0 0 0,-1-1 1 0 0,0-1-1 0 0,-1 0 0 0 0,-1-1 0 0 0,-1-1 0 0 0,0 0 0 0 0,13-30 1 0 0,-10 3-134 0 0,-15 43 147 0 0,0 0 0 0 0,-1-1 0 0 0,1 1 1 0 0,-1-1-1 0 0,0 1 0 0 0,0-1 0 0 0,0 1 0 0 0,-1-1 0 0 0,1 1 0 0 0,-1-1 1 0 0,0 1-1 0 0,-2-6 0 0 0,1 4 0 0 0,-1 1 1 0 0,1 0-1 0 0,-1 0 0 0 0,0 0 0 0 0,1 0 1 0 0,-2 1-1 0 0,1-1 0 0 0,0 1 1 0 0,-1 0-1 0 0,0 0 0 0 0,0 0 0 0 0,0 0 1 0 0,0 1-1 0 0,-6-3 0 0 0,3 2 0 0 0,0 0 1 0 0,-1 1-1 0 0,1 0 0 0 0,-1 1 1 0 0,0 0-1 0 0,1 0 0 0 0,-1 0 0 0 0,-9 1 1 0 0,-6 2-6 0 0,0 1 0 0 0,1 1 0 0 0,0 1 0 0 0,0 1 0 0 0,-26 11 0 0 0,29-9 22 0 0,1 0-1 0 0,0 2 0 0 0,0 0 1 0 0,1 1-1 0 0,1 0 0 0 0,0 2 1 0 0,-18 17-1 0 0,23-20-2 0 0,1 1 0 0 0,0 0 0 0 0,1 1 0 0 0,0 0 0 0 0,1 1 0 0 0,0-1 0 0 0,1 2 0 0 0,0-1 1 0 0,1 1-1 0 0,-6 20 0 0 0,11-29 0 0 0,0-1 0 0 0,0 1 0 0 0,0-1 0 0 0,0 1 0 0 0,1 0 1 0 0,0-1-1 0 0,0 1 0 0 0,0 0 0 0 0,1-1 0 0 0,0 1 1 0 0,0-1-1 0 0,0 1 0 0 0,0 0 0 0 0,1-1 0 0 0,-1 0 0 0 0,1 1 1 0 0,0-1-1 0 0,1 0 0 0 0,-1 0 0 0 0,1 0 0 0 0,-1-1 0 0 0,1 1 1 0 0,0 0-1 0 0,1-1 0 0 0,-1 0 0 0 0,0 0 0 0 0,1 0 1 0 0,0 0-1 0 0,0-1 0 0 0,0 1 0 0 0,0-1 0 0 0,8 4 0 0 0,5 0 0 0 0,-1 0 0 0 0,1-1-1 0 0,0-1 1 0 0,1 0 0 0 0,-1-1 0 0 0,1-1-1 0 0,22-1 1 0 0,-18-1 8 0 0,0-1-1 0 0,-1-1 1 0 0,1-1 0 0 0,26-7 0 0 0,80-31 65 0 0,-127 40-78 0 0,21-7-11 0 0,-1-1 0 0 0,0-1 0 0 0,0-1-1 0 0,-1-1 1 0 0,0-1 0 0 0,-1 0 0 0 0,-1-2-1 0 0,32-31 1 0 0,-40 35 3 0 0,0-1 1 0 0,-2 1-1 0 0,1-1 0 0 0,-1-1 0 0 0,-1 0 0 0 0,-1 0 1 0 0,1 0-1 0 0,-2-1 0 0 0,0 1 0 0 0,-1-1 1 0 0,0-1-1 0 0,-1 1 0 0 0,0 0 0 0 0,-2-1 0 0 0,1-18 1 0 0,-2 30 11 0 0,-1-1 1 0 0,0 1 0 0 0,0 0 0 0 0,0-1-1 0 0,0 1 1 0 0,0 0 0 0 0,0 0 0 0 0,-1 0 0 0 0,0 0-1 0 0,1 0 1 0 0,-1 0 0 0 0,0 1 0 0 0,-1-1 0 0 0,1 1-1 0 0,0-1 1 0 0,-1 1 0 0 0,-3-3 0 0 0,1 1-18 0 0,0 0 1 0 0,0 1 0 0 0,0 0-1 0 0,0 0 1 0 0,0 0 0 0 0,-1 1-1 0 0,1 0 1 0 0,-12-4 0 0 0,2 4 6 0 0,-1 1 0 0 0,1 0 0 0 0,0 1 0 0 0,0 0 1 0 0,-1 1-1 0 0,1 1 0 0 0,0 0 0 0 0,0 2 0 0 0,1-1 1 0 0,-1 2-1 0 0,1 0 0 0 0,-1 0 0 0 0,1 2 0 0 0,1 0 0 0 0,-1 0 1 0 0,2 1-1 0 0,-1 1 0 0 0,-21 18 0 0 0,10-5-14 0 0,1 1-1 0 0,0 0 1 0 0,2 2 0 0 0,-27 41-1 0 0,40-52 7 0 0,0 0-1 0 0,0 1 0 0 0,2 0 1 0 0,-1 0-1 0 0,2 1 1 0 0,0 0-1 0 0,1 0 1 0 0,1 0-1 0 0,0 0 1 0 0,0 32-1 0 0,3-44 21 0 0,0 1 0 0 0,0-1 0 0 0,0 1 0 0 0,1-1 0 0 0,0 1-1 0 0,0-1 1 0 0,0 1 0 0 0,1-1 0 0 0,-1 0 0 0 0,1 0 0 0 0,0 0 0 0 0,0 0 0 0 0,0 0-1 0 0,1 0 1 0 0,0 0 0 0 0,-1-1 0 0 0,1 1 0 0 0,5 3 0 0 0,-3-3 21 0 0,1 0-1 0 0,0 0 1 0 0,0 0 0 0 0,0-1 0 0 0,0 0 0 0 0,1-1-1 0 0,-1 1 1 0 0,1-1 0 0 0,0-1 0 0 0,12 3 0 0 0,2-2 22 0 0,1-1 0 0 0,-1-1 1 0 0,1-1-1 0 0,-1 0 0 0 0,1-2 1 0 0,24-6-1 0 0,3-3-13 0 0,0-3-1 0 0,-1-1 1 0 0,-1-3-1 0 0,48-26 1 0 0,-71 32-19 0 0,-1-1 0 0 0,-1-1 1 0 0,0-1-1 0 0,-1 0 0 0 0,-1-2 1 0 0,-1-1-1 0 0,0 0 0 0 0,-1-1 1 0 0,17-27-1 0 0,-29 38-29 0 0,-1 0 0 0 0,0 0 0 0 0,0-1-1 0 0,-1 1 1 0 0,-1-1 0 0 0,6-21 0 0 0,-8 26 10 0 0,-1-1 0 0 0,1 1 0 0 0,-1-1 0 0 0,1 1-1 0 0,-2-1 1 0 0,1 0 0 0 0,-1 1 0 0 0,1-1 0 0 0,-2 1 0 0 0,1-1 0 0 0,0 1 0 0 0,-1 0 0 0 0,-5-10 0 0 0,5 10 4 0 0,-1 1 0 0 0,0 0 0 0 0,0 0 0 0 0,0 0 0 0 0,-1 0 0 0 0,1 1 0 0 0,-1-1 0 0 0,0 1 0 0 0,0 0 0 0 0,0 0 0 0 0,-1 0 0 0 0,1 1 0 0 0,0-1-1 0 0,-9-2 1 0 0,3 2-15 0 0,1 0-1 0 0,-1 1 0 0 0,0 0 1 0 0,0 1-1 0 0,-1 0 0 0 0,-10 1 1 0 0,11 1 15 0 0,0 0 0 0 0,1 1 0 0 0,-1 1 1 0 0,1-1-1 0 0,-1 1 0 0 0,1 1 0 0 0,0 0 1 0 0,1 0-1 0 0,-1 1 0 0 0,1 0 1 0 0,-15 11-1 0 0,3 0 1 0 0,1 0 1 0 0,0 1-1 0 0,-24 30 1 0 0,35-36-13 0 0,-1 1 0 0 0,2 1 0 0 0,-1 0 0 0 0,2 0 0 0 0,-10 25 0 0 0,-14 71-37 0 0,28-102 50 0 0,1-1 0 0 0,0 1 0 0 0,0 0-1 0 0,1 0 1 0 0,0-1 0 0 0,0 1-1 0 0,1 0 1 0 0,-1-1 0 0 0,1 1 0 0 0,1 0-1 0 0,-1-1 1 0 0,1 1 0 0 0,0-1 0 0 0,1 0-1 0 0,0 0 1 0 0,0 0 0 0 0,4 6 0 0 0,-5-8 3 0 0,1 0 0 0 0,0 0 0 0 0,0 0 0 0 0,0 0 1 0 0,1-1-1 0 0,-1 0 0 0 0,1 0 0 0 0,0 0 0 0 0,0 0 0 0 0,0 0 1 0 0,0-1-1 0 0,1 1 0 0 0,-1-1 0 0 0,1-1 0 0 0,-1 1 1 0 0,1 0-1 0 0,0-1 0 0 0,8 1 0 0 0,9 1 48 0 0,1 0 1 0 0,40-3-1 0 0,-39 0-133 0 0,-14 0 78 0 0,0-1-1 0 0,0 0 1 0 0,0 0-1 0 0,0-1 1 0 0,0 0-1 0 0,0-1 1 0 0,10-4-1 0 0,21-6 25 0 0,-11 4-77 0 0,-1-2 0 0 0,0-1 0 0 0,-1-1 0 0 0,0-2 0 0 0,-1 0 1 0 0,-1-2-1 0 0,47-39 0 0 0,-56 42-19 0 0,-2-1 1 0 0,0 0-1 0 0,-1-1 1 0 0,0-1-1 0 0,-2 0 0 0 0,0-1 1 0 0,0 0-1 0 0,-2-1 1 0 0,0 0-1 0 0,-2 0 1 0 0,0-1-1 0 0,8-31 1 0 0,-14 38-4 0 0,-1-1 0 0 0,0-21 1 0 0,-1 23 42 0 0,-1 10 38 0 0,1 1 0 0 0,-1 0 0 0 0,1-1 0 0 0,-1 1 0 0 0,0 0 0 0 0,0 0 1 0 0,1-1-1 0 0,-1 1 0 0 0,0 0 0 0 0,0 0 0 0 0,0 0 0 0 0,0 0 1 0 0,0 0-1 0 0,0 0 0 0 0,-3-1 0 0 0,3 1 10 0 0,-2-2 0 0 0,0 1 1 0 0,0 0-1 0 0,0-1 0 0 0,0 1 1 0 0,0 1-1 0 0,0-1 0 0 0,0 0 1 0 0,-1 1-1 0 0,1 0 1 0 0,-1-1-1 0 0,1 1 0 0 0,-1 1 1 0 0,-3-2-1 0 0,-47-1 134 0 0,46 3-107 0 0,-3 1-13 0 0,-1 1 0 0 0,1 0-1 0 0,-1 1 1 0 0,1 0 0 0 0,0 0 0 0 0,0 1 0 0 0,0 1 0 0 0,0 0-1 0 0,1 0 1 0 0,0 1 0 0 0,0 1 0 0 0,-10 7 0 0 0,-1 3 48 0 0,1 0 1 0 0,0 1 0 0 0,2 1 0 0 0,-23 29-1 0 0,32-36-66 0 0,1 1 1 0 0,0 0-1 0 0,1 0 0 0 0,0 0 0 0 0,2 1 0 0 0,-1-1 1 0 0,2 1-1 0 0,-1 1 0 0 0,2-1 0 0 0,0 1 0 0 0,1-1 1 0 0,0 1-1 0 0,1 22 0 0 0,1-33-3 0 0,1-1 0 0 0,-1 1 1 0 0,0 0-1 0 0,1 0 0 0 0,0-1 0 0 0,0 1 0 0 0,0-1 1 0 0,0 1-1 0 0,1-1 0 0 0,-1 1 0 0 0,1-1 0 0 0,0 1 1 0 0,0-1-1 0 0,0 0 0 0 0,0 0 0 0 0,4 3 0 0 0,-1-2 15 0 0,0 1 0 0 0,0-2-1 0 0,0 1 1 0 0,0 0 0 0 0,1-1-1 0 0,0 0 1 0 0,0 0-1 0 0,11 3 1 0 0,2-1 25 0 0,1 0-1 0 0,1-1 1 0 0,-1-2-1 0 0,1 0 1 0 0,21-1 0 0 0,-24-1-23 0 0,-1-2 1 0 0,1 0-1 0 0,28-6 1 0 0,7-3 10 0 0,-5 1-23 0 0,-1-3 1 0 0,0-1-1 0 0,-1-3 0 0 0,-1-2 1 0 0,-1-1-1 0 0,0-3 1 0 0,-2-1-1 0 0,71-54 0 0 0,-97 65-7 0 0,0 0-1 0 0,-1-1 0 0 0,0-1 1 0 0,-1 0-1 0 0,-1-1 1 0 0,14-21-1 0 0,-21 26-7 0 0,1 0 1 0 0,-1-1-1 0 0,-1 0 1 0 0,0 0-1 0 0,-1-1 1 0 0,0 1-1 0 0,-1-1 1 0 0,-1 0-1 0 0,0 1 1 0 0,1-27-1 0 0,-3 35-1 0 0,0 1 1 0 0,-1-1-1 0 0,0 1 0 0 0,1 0 1 0 0,-1-1-1 0 0,0 1 0 0 0,-1 0 1 0 0,1-1-1 0 0,-1 1 0 0 0,1 0 1 0 0,-1 0-1 0 0,0 0 0 0 0,0 1 1 0 0,0-1-1 0 0,0 0 0 0 0,-1 1 1 0 0,1-1-1 0 0,-1 1 0 0 0,0 0 1 0 0,1 0-1 0 0,-1 0 0 0 0,0 0 1 0 0,0 0-1 0 0,0 1 0 0 0,0-1 0 0 0,-1 1 1 0 0,1 0-1 0 0,0 0 0 0 0,-5-1 1 0 0,-9-2 0 0 0,-1 1 1 0 0,1 0 0 0 0,0 1-1 0 0,-28 1 1 0 0,30 2-6 0 0,-1 1-1 0 0,1 1 1 0 0,0 0 0 0 0,-1 1 0 0 0,1 0 0 0 0,-22 11-1 0 0,-86 45 9 0 0,99-47 0 0 0,1 1 0 0 0,0 1-1 0 0,1 1 1 0 0,1 1 0 0 0,0 1 0 0 0,-31 35 0 0 0,43-42 6 0 0,0 1 0 0 0,1 0 0 0 0,0 1-1 0 0,1 0 1 0 0,0 0 0 0 0,1 0 0 0 0,1 1-1 0 0,0 0 1 0 0,1 0 0 0 0,1 1 0 0 0,0-1-1 0 0,0 1 1 0 0,2-1 0 0 0,-1 19 0 0 0,2-27-1 0 0,1 0-1 0 0,-1 0 1 0 0,1 0 0 0 0,0 0 0 0 0,1 0-1 0 0,-1 0 1 0 0,1-1 0 0 0,0 1 0 0 0,1 0 0 0 0,-1-1-1 0 0,1 0 1 0 0,0 1 0 0 0,1-1 0 0 0,-1 0 0 0 0,1-1-1 0 0,0 1 1 0 0,0-1 0 0 0,0 1 0 0 0,1-1 0 0 0,-1-1-1 0 0,1 1 1 0 0,0 0 0 0 0,8 3 0 0 0,-1-1 6 0 0,0-1 0 0 0,1 0 0 0 0,0 0 0 0 0,0-1 0 0 0,1-1 0 0 0,-1 0 0 0 0,0-1 1 0 0,1 0-1 0 0,21-1 0 0 0,-11-2-5 0 0,0-1-1 0 0,1-1 1 0 0,-1-1 0 0 0,-1-1 0 0 0,1-2 0 0 0,-1 0 0 0 0,0-1-1 0 0,23-12 1 0 0,-18 6 9 0 0,-1-1-1 0 0,0-2 1 0 0,-2 0-1 0 0,0-2 1 0 0,44-42-1 0 0,-61 53-15 0 0,-1 0-1 0 0,0-1 0 0 0,-1 0 0 0 0,0-1 0 0 0,0 0 0 0 0,-1 1 0 0 0,-1-2 0 0 0,1 1 0 0 0,-1 0 0 0 0,-1-1 0 0 0,0 0 1 0 0,-1 0-1 0 0,0 0 0 0 0,0 0 0 0 0,-1 0 0 0 0,-1-21 0 0 0,-1 28 2 0 0,0 0-1 0 0,0 0 1 0 0,0 0-1 0 0,0-1 1 0 0,-1 1-1 0 0,1 1 1 0 0,-1-1-1 0 0,0 0 1 0 0,0 0-1 0 0,-1 1 1 0 0,1-1-1 0 0,-1 1 1 0 0,0 0-1 0 0,0-1 1 0 0,0 1-1 0 0,0 1 1 0 0,0-1-1 0 0,-4-2 1 0 0,-1-1-12 0 0,1 1 0 0 0,-1 0 0 0 0,0 0 0 0 0,-1 1-1 0 0,1 0 1 0 0,-1 1 0 0 0,-15-5 0 0 0,13 6 14 0 0,0 0 0 0 0,0 0 0 0 0,0 1 0 0 0,-1 0 0 0 0,1 1 0 0 0,0 1 0 0 0,0 0 0 0 0,0 0-1 0 0,0 1 1 0 0,0 0 0 0 0,0 1 0 0 0,0 0 0 0 0,0 1 0 0 0,-18 9 0 0 0,7 0-6 0 0,0 0-1 0 0,1 1 1 0 0,1 1 0 0 0,0 2 0 0 0,1 0-1 0 0,1 0 1 0 0,0 2 0 0 0,2 0 0 0 0,0 1-1 0 0,1 1 1 0 0,1 0 0 0 0,-15 32 0 0 0,23-40 14 0 0,2 1 1 0 0,0-1-1 0 0,1 1 1 0 0,0 0-1 0 0,1 0 1 0 0,0 0-1 0 0,1 24 1 0 0,2-34-11 0 0,-1 0 1 0 0,1 0 0 0 0,0 0-1 0 0,0 0 1 0 0,0-1-1 0 0,1 1 1 0 0,0-1 0 0 0,-1 1-1 0 0,1-1 1 0 0,0 1 0 0 0,1-1-1 0 0,-1 0 1 0 0,0 0-1 0 0,1 0 1 0 0,0 0 0 0 0,0-1-1 0 0,0 1 1 0 0,0-1-1 0 0,0 0 1 0 0,0 1 0 0 0,0-1-1 0 0,1-1 1 0 0,-1 1 0 0 0,7 2-1 0 0,1 0 0 0 0,1 1 0 0 0,0-1 0 0 0,0-1 1 0 0,0 0-1 0 0,0-1 0 0 0,19 1 0 0 0,-10-3-9 0 0,1-1 1 0 0,-1-1-1 0 0,0-1 1 0 0,0-1-1 0 0,0 0 1 0 0,-1-2-1 0 0,1 0 0 0 0,-1-2 1 0 0,34-17-1 0 0,-38 16 11 0 0,0 0 0 0 0,0-1 0 0 0,-1-1-1 0 0,0 0 1 0 0,-1-2 0 0 0,-1 1 0 0 0,0-2-1 0 0,0 1 1 0 0,-2-2 0 0 0,1 0 0 0 0,-2 0-1 0 0,0-1 1 0 0,-1 0 0 0 0,-1 0 0 0 0,0-1-1 0 0,-1 0 1 0 0,-1-1 0 0 0,-1 0 0 0 0,0 0-1 0 0,-1 0 1 0 0,-1 0 0 0 0,1-27 0 0 0,-4 35-11 0 0,-1 0 0 0 0,0 0 0 0 0,0 0 0 0 0,-1 0 1 0 0,0 0-1 0 0,-1 1 0 0 0,0-1 0 0 0,0 1 0 0 0,-1 0 1 0 0,0 0-1 0 0,-1 0 0 0 0,0 0 0 0 0,-1 1 0 0 0,-10-13 0 0 0,11 16 10 0 0,0-1-1 0 0,0 2 0 0 0,-1-1 0 0 0,1 1 0 0 0,-1 0 1 0 0,0 0-1 0 0,-1 0 0 0 0,1 1 0 0 0,-1 0 1 0 0,1 0-1 0 0,-1 1 0 0 0,0 0 0 0 0,0 0 0 0 0,-8-1 1 0 0,-12 0 24 0 0,0 0 1 0 0,-38 1 0 0 0,55 3-25 0 0,0 0 1 0 0,-1 1-1 0 0,1 0 0 0 0,0 0 0 0 0,0 1 0 0 0,0 0 1 0 0,0 1-1 0 0,0 0 0 0 0,1 0 0 0 0,0 1 1 0 0,0 1-1 0 0,0-1 0 0 0,1 1 0 0 0,-11 10 0 0 0,10-7-7 0 0,-1 0-1 0 0,2 0 0 0 0,-1 1 1 0 0,1 0-1 0 0,1 0 0 0 0,0 1 1 0 0,0 0-1 0 0,1 0 0 0 0,1 1 1 0 0,0 0-1 0 0,-5 18 0 0 0,4-6 19 0 0,2 1 0 0 0,1 1 0 0 0,1-1 0 0 0,1 27 0 0 0,1-43-14 0 0,1 1-1 0 0,0-1 1 0 0,0 0 0 0 0,1 1 0 0 0,1-1-1 0 0,-1 0 1 0 0,2 0 0 0 0,-1-1-1 0 0,1 1 1 0 0,0-1 0 0 0,1 1-1 0 0,0-1 1 0 0,0-1 0 0 0,1 1-1 0 0,0-1 1 0 0,0 0 0 0 0,1 0 0 0 0,0-1-1 0 0,0 0 1 0 0,1 0 0 0 0,-1-1-1 0 0,1 1 1 0 0,0-2 0 0 0,16 8-1 0 0,-12-9 4 0 0,1 1 0 0 0,0-2 0 0 0,0 1-1 0 0,0-2 1 0 0,0 0 0 0 0,0 0-1 0 0,24-3 1 0 0,-11-2-11 0 0,1-1 1 0 0,49-15-1 0 0,-13-3 0 0 0,-1-2-1 0 0,-1-3 1 0 0,89-55 0 0 0,-131 69-71 0 0,1 0 1 0 0,-2-1-1 0 0,0 0 0 0 0,0-2 1 0 0,21-27-1 0 0,-28 30-16 0 0,0-1 1 0 0,-1 1-1 0 0,-1-2 1 0 0,0 1-1 0 0,-1-1 0 0 0,-1-1 1 0 0,10-33-1 0 0,-15 41 76 0 0,0 1 0 0 0,-1-1-1 0 0,0 0 1 0 0,-1 0 0 0 0,0 0 0 0 0,0 0-1 0 0,0 0 1 0 0,-1 0 0 0 0,-1 0-1 0 0,0 0 1 0 0,-5-16 0 0 0,5 21 17 0 0,0 0 0 0 0,0 0 0 0 0,0 1 0 0 0,0-1 1 0 0,-1 0-1 0 0,1 1 0 0 0,-1-1 0 0 0,0 1 0 0 0,0 0 0 0 0,0 0 0 0 0,-1 0 0 0 0,1 0 1 0 0,-1 1-1 0 0,1-1 0 0 0,-1 1 0 0 0,0 0 0 0 0,0 0 0 0 0,0 1 0 0 0,0-1 1 0 0,0 1-1 0 0,-1-1 0 0 0,1 1 0 0 0,0 1 0 0 0,-1-1 0 0 0,1 1 0 0 0,-5-1 1 0 0,-1 2-5 0 0,0 0 1 0 0,1 0 0 0 0,-1 1 0 0 0,0 0 0 0 0,1 1-1 0 0,-1 0 1 0 0,1 0 0 0 0,0 1 0 0 0,0 0-1 0 0,0 1 1 0 0,1 0 0 0 0,-1 0 0 0 0,1 1 0 0 0,1 0-1 0 0,-1 1 1 0 0,1-1 0 0 0,0 2 0 0 0,-8 9 0 0 0,-3 5-13 0 0,1 1 1 0 0,1 0 0 0 0,1 2 0 0 0,1 0 0 0 0,-12 31 0 0 0,16-31 51 0 0,2 1 1 0 0,1 0-1 0 0,0 1 1 0 0,2 0-1 0 0,2 0 0 0 0,0 0 1 0 0,1 36-1 0 0,2-57-32 0 0,1 0-1 0 0,-1 0 1 0 0,1 0-1 0 0,0-1 0 0 0,1 1 1 0 0,-1 0-1 0 0,1 0 1 0 0,0-1-1 0 0,0 1 0 0 0,1-1 1 0 0,0 0-1 0 0,0 1 1 0 0,0-1-1 0 0,0-1 1 0 0,1 1-1 0 0,0 0 0 0 0,0-1 1 0 0,9 8-1 0 0,-4-6 21 0 0,-1 0 0 0 0,2 0 0 0 0,-1-1-1 0 0,0-1 1 0 0,1 1 0 0 0,0-1 0 0 0,0-1 0 0 0,0 0-1 0 0,21 3 1 0 0,-9-3 11 0 0,1 0 0 0 0,0-2 1 0 0,-1-1-1 0 0,1-1 0 0 0,-1-1 0 0 0,1 0 0 0 0,-1-2 0 0 0,0-1 0 0 0,39-13 0 0 0,-36 9-30 0 0,-1-1-1 0 0,-1-2 1 0 0,1 0 0 0 0,-2-1-1 0 0,0-1 1 0 0,0-1 0 0 0,20-20-1 0 0,-33 27-31 0 0,0-1 0 0 0,-1 0-1 0 0,0-1 1 0 0,0 0 0 0 0,-1 0 0 0 0,0 0-1 0 0,-1-1 1 0 0,-1 0 0 0 0,1-1-1 0 0,-2 1 1 0 0,1-1 0 0 0,-2 0-1 0 0,0 0 1 0 0,0 0 0 0 0,-1 0 0 0 0,0 0-1 0 0,-1-15 1 0 0,-1 19-11 0 0,0-1 1 0 0,-1 1 0 0 0,0 0-1 0 0,0 0 1 0 0,-1 0-1 0 0,0 0 1 0 0,-1 0-1 0 0,1 1 1 0 0,-2-1-1 0 0,1 1 1 0 0,-1-1-1 0 0,0 1 1 0 0,0 0 0 0 0,-6-6-1 0 0,3 5 44 0 0,-1 1 1 0 0,1-1-1 0 0,-1 2 0 0 0,0-1 0 0 0,-1 1 1 0 0,0 0-1 0 0,0 1 0 0 0,0 0 0 0 0,-19-7 1 0 0,12 6-20 0 0,0 1 1 0 0,-1 1 0 0 0,1 1 0 0 0,-1 0 0 0 0,0 1-1 0 0,0 1 1 0 0,1 1 0 0 0,-1 0 0 0 0,0 1-1 0 0,0 1 1 0 0,0 0 0 0 0,-31 10 0 0 0,35-8-2 0 0,0 1 1 0 0,0 1 0 0 0,1 0-1 0 0,0 1 1 0 0,0 0-1 0 0,1 1 1 0 0,0 0-1 0 0,0 1 1 0 0,1 0 0 0 0,0 0-1 0 0,1 1 1 0 0,0 0-1 0 0,0 1 1 0 0,-9 15-1 0 0,10-10 28 0 0,0 0 0 0 0,1 0-1 0 0,1 0 1 0 0,0 1 0 0 0,1 0-1 0 0,1 0 1 0 0,1 1 0 0 0,0-1-1 0 0,1 1 1 0 0,1 25 0 0 0,1-36-4 0 0,0 0 0 0 0,1 0 1 0 0,0 0-1 0 0,0 0 1 0 0,1 0-1 0 0,0 0 1 0 0,0 0-1 0 0,0 0 1 0 0,1-1-1 0 0,0 1 1 0 0,0-1-1 0 0,1 0 1 0 0,7 11-1 0 0,-4-10 8 0 0,0 0 0 0 0,0 0 0 0 0,0 0 0 0 0,0-1 0 0 0,1-1 0 0 0,0 1 0 0 0,1-1 0 0 0,-1-1 0 0 0,12 5 0 0 0,4 0 11 0 0,1-1-1 0 0,0-2 0 0 0,1-1 1 0 0,-1 0-1 0 0,1-2 0 0 0,47 0 1 0 0,-38-6-28 0 0,0-1 1 0 0,0-2 0 0 0,-1-1 0 0 0,0-1 0 0 0,-1-3 0 0 0,0 0 0 0 0,0-2 0 0 0,-1-2 0 0 0,-1 0 0 0 0,46-32 0 0 0,-64 37-40 0 0,1 0 0 0 0,-2 0 0 0 0,0-1 0 0 0,0-1 0 0 0,-1 0 0 0 0,0-1 0 0 0,-1 0 0 0 0,-1 0 1 0 0,0-1-1 0 0,-1 0 0 0 0,0-1 0 0 0,-1 0 0 0 0,-1 0 0 0 0,0-1 0 0 0,-1 1 0 0 0,-1-1 0 0 0,3-22 1 0 0,-6 27 41 0 0,0 0 0 0 0,-1-1 0 0 0,0 1 1 0 0,-1 0-1 0 0,-1 0 0 0 0,0 0 1 0 0,-4-14-1 0 0,4 19 8 0 0,0 1-1 0 0,0-1 1 0 0,-1 1-1 0 0,0 0 1 0 0,0-1 0 0 0,0 2-1 0 0,-1-1 1 0 0,0 0-1 0 0,0 1 1 0 0,0-1 0 0 0,0 1-1 0 0,-1 0 1 0 0,1 1-1 0 0,-1-1 1 0 0,-9-4 0 0 0,9 4-4 0 0,0 1 0 0 0,-1 0 0 0 0,1 0 0 0 0,-1 1 0 0 0,0 0 0 0 0,0 0 0 0 0,1 0 0 0 0,-2 0 0 0 0,1 1 0 0 0,0 0 0 0 0,0 0 0 0 0,0 1 0 0 0,0 0 0 0 0,-1 0 0 0 0,1 0 0 0 0,0 1 0 0 0,-11 2 0 0 0,4 2 23 0 0,1 1 1 0 0,-1 1-1 0 0,2-1 1 0 0,-1 2-1 0 0,1 0 1 0 0,0 0 0 0 0,0 1-1 0 0,1 0 1 0 0,1 1-1 0 0,-1 0 1 0 0,-13 20 0 0 0,13-14 16 0 0,0-1 1 0 0,0 2 0 0 0,2-1 0 0 0,0 1 0 0 0,1 0-1 0 0,0 1 1 0 0,2 0 0 0 0,-5 24 0 0 0,9-33-27 0 0,1 0 1 0 0,-1 1-1 0 0,2-1 0 0 0,-1 0 1 0 0,2 0-1 0 0,-1 0 0 0 0,1 0 1 0 0,0 0-1 0 0,1 0 1 0 0,0 0-1 0 0,1-1 0 0 0,-1 1 1 0 0,2-1-1 0 0,-1 0 0 0 0,1 0 1 0 0,0 0-1 0 0,1-1 1 0 0,0 0-1 0 0,0 0 0 0 0,8 7 1 0 0,-5-6-4 0 0,1 0 1 0 0,-1-1-1 0 0,1 0 1 0 0,1-1-1 0 0,-1 0 1 0 0,1 0-1 0 0,0-1 1 0 0,0-1-1 0 0,1 0 1 0 0,-1-1 0 0 0,21 4-1 0 0,6-2 46 0 0,1-1 0 0 0,49-3 0 0 0,-66-1-71 0 0,-7 0 16 0 0,0-1 0 0 0,0 0 0 0 0,-1-1-1 0 0,1-1 1 0 0,-1 0 0 0 0,22-8 0 0 0,7-2-12 0 0,-14 4 16 0 0,0 0 0 0 0,-1-2 1 0 0,0-2-1 0 0,50-28 0 0 0,-69 35-28 0 0,0 0-1 0 0,0-1 1 0 0,0 0-1 0 0,-1 0 1 0 0,0-1-1 0 0,0 0 1 0 0,-1-1-1 0 0,0 1 1 0 0,-1-1-1 0 0,0-1 0 0 0,0 1 1 0 0,-1-1-1 0 0,0 0 1 0 0,-1 0-1 0 0,0-1 1 0 0,4-16-1 0 0,-5 14-7 0 0,-1 1 0 0 0,-1 0 1 0 0,0-1-1 0 0,0 1 0 0 0,-3-22 0 0 0,1 26 10 0 0,-1 1 0 0 0,0-1 1 0 0,0 1-1 0 0,-1 0 0 0 0,0 0 1 0 0,0 0-1 0 0,-1 0 1 0 0,0 0-1 0 0,0 1 0 0 0,-9-11 1 0 0,8 11 7 0 0,0 1 0 0 0,0 0 0 0 0,-1 0 0 0 0,0 0 1 0 0,0 0-1 0 0,0 1 0 0 0,-1 0 0 0 0,1 1 0 0 0,-1-1 1 0 0,0 1-1 0 0,0 0 0 0 0,-14-3 0 0 0,2 2 33 0 0,-1 1 0 0 0,1 1 1 0 0,-36 0-1 0 0,45 3-42 0 0,0-1 1 0 0,0 2 0 0 0,0-1-1 0 0,0 1 1 0 0,0 1 0 0 0,0 0-1 0 0,-9 4 1 0 0,-14 4-4 0 0,19-6 23 0 0,-1 0 0 0 0,1 1 0 0 0,1 1 1 0 0,-1 0-1 0 0,1 0 0 0 0,0 1 0 0 0,0 1 0 0 0,1 0 1 0 0,1 1-1 0 0,-1 1 0 0 0,-9 11 0 0 0,13-12-1 0 0,1 0 0 0 0,-1 1 0 0 0,2 0 0 0 0,0 0 0 0 0,0 1 0 0 0,1-1 0 0 0,0 1 0 0 0,1 1 0 0 0,0-1 0 0 0,1 0 0 0 0,1 1 0 0 0,0 0 0 0 0,0 15 0 0 0,0-13-3 0 0,2-11 4 0 0,-1 0-1 0 0,1 1 0 0 0,-1-1 0 0 0,1 1 0 0 0,1-1 1 0 0,-1 0-1 0 0,1 1 0 0 0,0-1 0 0 0,-1 0 0 0 0,4 7 1 0 0,0-1 12 0 0,1-1 0 0 0,0 0 0 0 0,1 0 0 0 0,0-1 1 0 0,0 1-1 0 0,1-1 0 0 0,0 0 0 0 0,0-1 0 0 0,0 0 1 0 0,1 0-1 0 0,1-1 0 0 0,15 10 0 0 0,-9-8 6 0 0,1 0-1 0 0,0-1 0 0 0,0-1 1 0 0,1-1-1 0 0,-1 0 1 0 0,1-1-1 0 0,23 2 1 0 0,-10-2-6 0 0,-1-2 0 0 0,1-2-1 0 0,0 0 1 0 0,0-2 0 0 0,0-1 0 0 0,0-2 0 0 0,-1 0 0 0 0,31-11 0 0 0,-42 10-11 0 0,-1 0 1 0 0,0-1-1 0 0,-1-1 0 0 0,0 0 1 0 0,0-1-1 0 0,-1-1 1 0 0,0 0-1 0 0,0-1 0 0 0,-1-1 1 0 0,-1 0-1 0 0,0-1 1 0 0,-1-1-1 0 0,0 0 0 0 0,-1 0 1 0 0,13-22-1 0 0,-18 21-49 0 0,-1 0-1 0 0,0 0 1 0 0,-1 0 0 0 0,0 0-1 0 0,-2-1 1 0 0,0 1-1 0 0,0-1 1 0 0,-2-27 0 0 0,-1 36 40 0 0,0-1 0 0 0,0 1 1 0 0,-1 0-1 0 0,0 0 0 0 0,-1 0 0 0 0,1 0 1 0 0,-1 1-1 0 0,-1-1 0 0 0,1 1 1 0 0,-7-9-1 0 0,4 6-15 0 0,-1 0 0 0 0,0 0 0 0 0,0 1 1 0 0,-1 0-1 0 0,0 0 0 0 0,-13-9 0 0 0,9 9 11 0 0,-1 1 0 0 0,1 1 0 0 0,-2 0 0 0 0,1 0 0 0 0,-1 2 0 0 0,1-1 0 0 0,-1 2 0 0 0,-1 0 0 0 0,1 0 0 0 0,0 2 0 0 0,-1 0 0 0 0,1 0 0 0 0,-1 1 0 0 0,1 1 0 0 0,0 0 0 0 0,-1 1 0 0 0,1 1-1 0 0,0 0 1 0 0,0 1 0 0 0,0 1 0 0 0,1 0 0 0 0,0 0 0 0 0,-1 2 0 0 0,2-1 0 0 0,-1 2 0 0 0,-22 17 0 0 0,22-15 1 0 0,1 1-1 0 0,0 0 0 0 0,0 1 0 0 0,1 0 1 0 0,1 1-1 0 0,0 0 0 0 0,-9 17 0 0 0,14-19 26 0 0,-1 1 1 0 0,1-1-1 0 0,1 1 0 0 0,0 1 0 0 0,1-1 0 0 0,0 1 0 0 0,1-1 0 0 0,0 1 0 0 0,0 23 0 0 0,3-29-6 0 0,0 1 0 0 0,1-1 0 0 0,0 1 0 0 0,0-1 0 0 0,0 0 0 0 0,1 0 0 0 0,0 0 0 0 0,0 0 0 0 0,1-1 0 0 0,0 1 0 0 0,0-1 0 0 0,1 0 0 0 0,9 11 0 0 0,-1-3 14 0 0,0-1 0 0 0,1-1 0 0 0,1 0 0 0 0,25 17 0 0 0,-22-20-18 0 0,0 0 0 0 0,0 0 1 0 0,1-2-1 0 0,0 0 0 0 0,1-2 0 0 0,-1 0 1 0 0,33 4-1 0 0,11-3 10 0 0,69-3-1 0 0,-119-3-8 0 0,1-1-1 0 0,-1 0 1 0 0,1-1-1 0 0,-1 0 1 0 0,0-2-1 0 0,23-7 1 0 0,1-1-1 0 0,-22 7-6 0 0,-1 0 0 0 0,1-1 0 0 0,-1-1 1 0 0,0-1-1 0 0,-1 0 0 0 0,0 0 0 0 0,0-2 1 0 0,-1 1-1 0 0,17-18 0 0 0,-21 18 1 0 0,0 1-1 0 0,-1-1 1 0 0,0 0-1 0 0,-1-1 1 0 0,0 0-1 0 0,0 0 1 0 0,-1 0-1 0 0,0 0 1 0 0,-1-1 0 0 0,0 0-1 0 0,-1 0 1 0 0,0 0-1 0 0,2-19 1 0 0,-4 17-20 0 0,0 1 0 0 0,-1-1 0 0 0,0 0 0 0 0,-1 1 0 0 0,0-1 0 0 0,-1 0 0 0 0,0 1 0 0 0,-8-24 0 0 0,4 24-7 0 0,1 1 0 0 0,-2 0 0 0 0,1 0 0 0 0,-2 0 0 0 0,1 1 0 0 0,-2 0 0 0 0,1 0 0 0 0,-1 1 0 0 0,0 0 0 0 0,-1 1 0 0 0,0 0 0 0 0,-1 0 1 0 0,-11-6-1 0 0,7 7 11 0 0,0 0 1 0 0,0 2-1 0 0,-1-1 0 0 0,0 2 1 0 0,0 0-1 0 0,-1 1 1 0 0,1 0-1 0 0,0 2 1 0 0,-27 0-1 0 0,32 2 22 0 0,1 0 0 0 0,0 2-1 0 0,1-1 1 0 0,-1 1 0 0 0,0 0-1 0 0,1 1 1 0 0,-1 0 0 0 0,1 1-1 0 0,-17 11 1 0 0,19-11-1 0 0,-1 0-1 0 0,1 1 1 0 0,0 0 0 0 0,1 1-1 0 0,-1 0 1 0 0,1 0-1 0 0,1 0 1 0 0,-1 1 0 0 0,1-1-1 0 0,0 1 1 0 0,-5 14 0 0 0,5-10-14 0 0,0 0-1 0 0,1 1 1 0 0,1 0 0 0 0,0 0 0 0 0,1 0 0 0 0,0 0 0 0 0,0 20 0 0 0,3-27 11 0 0,0 1 0 0 0,0-1 0 0 0,1 0 1 0 0,0 0-1 0 0,0 0 0 0 0,0 0 0 0 0,1-1 1 0 0,-1 1-1 0 0,1 0 0 0 0,1-1 0 0 0,-1 0 0 0 0,6 7 1 0 0,-3-5-3 0 0,0 0 0 0 0,1 0 0 0 0,0 0 0 0 0,0-1 0 0 0,0 0 0 0 0,0 0 0 0 0,16 8 0 0 0,-8-9 0 0 0,1 0 0 0 0,-1-1 0 0 0,1-1 0 0 0,-1 0 0 0 0,1-1 1 0 0,0 0-1 0 0,0-2 0 0 0,21-1 0 0 0,-23 1 13 0 0,8-1-16 0 0,1-1 1 0 0,-1 0 0 0 0,0-2-1 0 0,0-1 1 0 0,0 0 0 0 0,0-2-1 0 0,-1 0 1 0 0,38-20 0 0 0,-42 18-2 0 0,1-2-1 0 0,-2 0 1 0 0,1 0 0 0 0,-2-1 0 0 0,1-1-1 0 0,-2-1 1 0 0,0 0 0 0 0,0-1 0 0 0,-2-1 0 0 0,15-21-1 0 0,-20 24-26 0 0,0 0 0 0 0,0-1 0 0 0,-1 0 0 0 0,-1 0 0 0 0,0 0 0 0 0,3-20 0 0 0,-4 7-107 0 0,-1-2-1 0 0,-1-40 1 0 0,-2 62 120 0 0,-1 0 0 0 0,0 0 0 0 0,-1-1 0 0 0,0 1 1 0 0,0 0-1 0 0,0 0 0 0 0,-1 1 0 0 0,0-1 0 0 0,0 0 0 0 0,-1 1 1 0 0,0 0-1 0 0,0 0 0 0 0,0 0 0 0 0,-1 0 0 0 0,0 1 1 0 0,0-1-1 0 0,-9-6 0 0 0,6 6 1 0 0,1 0 0 0 0,-1 0 0 0 0,0 1 0 0 0,0 1 0 0 0,0-1 1 0 0,-1 1-1 0 0,0 1 0 0 0,1 0 0 0 0,-1 0 0 0 0,-1 0 0 0 0,1 1 0 0 0,0 1 0 0 0,-16-2 0 0 0,17 4 36 0 0,1 0-1 0 0,0 1 1 0 0,-1 0-1 0 0,1 0 1 0 0,0 1-1 0 0,0-1 1 0 0,0 1 0 0 0,1 1-1 0 0,-1-1 1 0 0,1 1-1 0 0,0 1 1 0 0,0-1-1 0 0,0 1 1 0 0,0 0-1 0 0,-8 10 1 0 0,2-2 48 0 0,0 1 0 0 0,2 0 0 0 0,-1 0-1 0 0,2 1 1 0 0,-14 29 0 0 0,15-24-19 0 0,1 0-1 0 0,1 1 1 0 0,0 0-1 0 0,2 0 0 0 0,0 0 1 0 0,2 0-1 0 0,0 36 1 0 0,3-47-47 0 0,0-1 1 0 0,1 1 0 0 0,0-1 0 0 0,1 0 0 0 0,0 0 0 0 0,0 0 0 0 0,1 0-1 0 0,1 0 1 0 0,-1-1 0 0 0,11 14 0 0 0,-3-5 5 0 0,0 0 0 0 0,2-1-1 0 0,0-1 1 0 0,17 15 0 0 0,-23-24-9 0 0,0 0 1 0 0,1-1 0 0 0,-1 0 0 0 0,1-1 0 0 0,0 0 0 0 0,0 0 0 0 0,0 0-1 0 0,1-2 1 0 0,0 1 0 0 0,11 1 0 0 0,10 0 97 0 0,62 0 1 0 0,-71-6-90 0 0,0 0 1 0 0,-1-2-1 0 0,1 0 0 0 0,-1-2 1 0 0,0 0-1 0 0,0-1 0 0 0,-1-1 0 0 0,0-1 1 0 0,0-1-1 0 0,-1-1 0 0 0,-1 0 1 0 0,0-2-1 0 0,0 0 0 0 0,26-26 1 0 0,-36 29-25 0 0,0 1 0 0 0,-1-2-1 0 0,0 1 1 0 0,-1-1 0 0 0,0 0 0 0 0,-1 0 0 0 0,0-1 0 0 0,-1 0 0 0 0,0 1 0 0 0,-1-2 0 0 0,0 1 0 0 0,-1 0 0 0 0,0 0-1 0 0,-1-1 1 0 0,-1-16 0 0 0,0 22 5 0 0,-1 0 0 0 0,0-1 0 0 0,0 1 0 0 0,-1 0 0 0 0,0 0 0 0 0,-1 0 0 0 0,1 1 0 0 0,-1-1 0 0 0,0 1 0 0 0,-1-1 0 0 0,0 1 0 0 0,0 0 0 0 0,0 0 0 0 0,0 1 0 0 0,-1-1 0 0 0,-10-8 0 0 0,7 7-4 0 0,0 1 0 0 0,0 0 0 0 0,0 0 0 0 0,-1 0 0 0 0,0 1 0 0 0,-1 1 0 0 0,1-1 0 0 0,-1 2 0 0 0,1-1 0 0 0,-1 1 0 0 0,-15-2 0 0 0,10 3 9 0 0,0 1 0 0 0,0 1-1 0 0,0 0 1 0 0,0 1 0 0 0,1 0 0 0 0,-1 2-1 0 0,0 0 1 0 0,1 0 0 0 0,0 1 0 0 0,0 1-1 0 0,0 0 1 0 0,0 1 0 0 0,1 1 0 0 0,-15 9 0 0 0,18-10 3 0 0,0 1 0 0 0,1 1 0 0 0,0-1 0 0 0,0 2 0 0 0,1-1 0 0 0,0 1 0 0 0,0 0 0 0 0,1 1 0 0 0,0 0 0 0 0,1 0 0 0 0,0 0 0 0 0,1 1 0 0 0,0 0 0 0 0,0 0 0 0 0,1 0 0 0 0,1 1 1 0 0,0-1-1 0 0,-2 15 0 0 0,4-18 10 0 0,0 1 1 0 0,1-1 0 0 0,0 0 0 0 0,1 1-1 0 0,0-1 1 0 0,0 0 0 0 0,0 1-1 0 0,1-1 1 0 0,1 0 0 0 0,-1 0 0 0 0,1-1-1 0 0,1 1 1 0 0,5 9 0 0 0,-2-6 2 0 0,0-1 1 0 0,1 0-1 0 0,0 0 1 0 0,1 0 0 0 0,0-2-1 0 0,0 1 1 0 0,1-1-1 0 0,12 8 1 0 0,-1-3-6 0 0,2 0 0 0 0,0-1 1 0 0,0-2-1 0 0,1 0 0 0 0,0-2 0 0 0,1 0 1 0 0,0-2-1 0 0,30 4 0 0 0,-31-7 1 0 0,1-2 0 0 0,-1 0 0 0 0,0-1 0 0 0,1-2 0 0 0,-1 0 0 0 0,0-2 0 0 0,36-10 0 0 0,-50 12-22 0 0,1-2 1 0 0,-1 1-1 0 0,0-1 0 0 0,0-1 0 0 0,-1 0 0 0 0,1 0 0 0 0,-1-1 0 0 0,0 0 1 0 0,-1-1-1 0 0,1 0 0 0 0,-1 0 0 0 0,0-1 0 0 0,-1 0 0 0 0,0 0 0 0 0,-1 0 1 0 0,1-1-1 0 0,-1 0 0 0 0,-1-1 0 0 0,0 1 0 0 0,0-1 0 0 0,-1 0 0 0 0,0 0 1 0 0,-1-1-1 0 0,0 1 0 0 0,-1-1 0 0 0,0 1 0 0 0,1-16 0 0 0,-3 18 3 0 0,-1 0 0 0 0,1 0 0 0 0,-1 1 0 0 0,0-1-1 0 0,-1 1 1 0 0,0-1 0 0 0,0 1 0 0 0,-1-1 0 0 0,0 1 0 0 0,0 0-1 0 0,-1 0 1 0 0,0 1 0 0 0,0-1 0 0 0,0 1 0 0 0,-1 0 0 0 0,0 0-1 0 0,0 0 1 0 0,0 0 0 0 0,-9-6 0 0 0,5 5-1 0 0,0 0-1 0 0,-1 1 1 0 0,1 0-1 0 0,-1 0 1 0 0,-1 1 0 0 0,1 0-1 0 0,-1 1 1 0 0,0 0 0 0 0,0 1-1 0 0,0 0 1 0 0,0 1-1 0 0,0 0 1 0 0,-1 0 0 0 0,1 1-1 0 0,-22 2 1 0 0,22 0 16 0 0,0 0 0 0 0,1 1 0 0 0,-1 0 0 0 0,1 1 0 0 0,-1 0 0 0 0,1 1 0 0 0,0 0 0 0 0,0 1 0 0 0,1 0 1 0 0,-1 0-1 0 0,1 1 0 0 0,-11 10 0 0 0,5-5 12 0 0,0 2 0 0 0,2 0 1 0 0,-1 0-1 0 0,2 1 1 0 0,0 1-1 0 0,-14 22 0 0 0,20-26-1 0 0,0 1 0 0 0,1 0 0 0 0,1 1 0 0 0,0-1 0 0 0,0 1 0 0 0,2 0-1 0 0,-1 0 1 0 0,2 0 0 0 0,-1 0 0 0 0,2 0 0 0 0,1 14 0 0 0,-1-22 5 0 0,1 1 0 0 0,0 0 0 0 0,0-1 0 0 0,1 0 0 0 0,0 1 0 0 0,0-1 0 0 0,0 0 0 0 0,1 0 0 0 0,-1 0 0 0 0,1 0 0 0 0,0 0 0 0 0,1-1 0 0 0,-1 1 0 0 0,1-1 0 0 0,8 7 0 0 0,-4-3 6 0 0,0-1 1 0 0,1 0-1 0 0,0 0 0 0 0,1-1 0 0 0,0-1 1 0 0,0 1-1 0 0,10 3 0 0 0,4-1 12 0 0,0-1-1 0 0,0-1 1 0 0,1-2-1 0 0,28 3 1 0 0,102-3 6 0 0,-155-4-43 0 0,21 0-4 0 0,0-1 0 0 0,0-2 1 0 0,0 0-1 0 0,-1-1 0 0 0,1-1 1 0 0,-1-1-1 0 0,27-12 0 0 0,-34 13-7 0 0,-1 0-1 0 0,1-2 0 0 0,-1 1 1 0 0,0-2-1 0 0,0 0 0 0 0,-1 0 1 0 0,0-1-1 0 0,-1 0 1 0 0,0-1-1 0 0,0 0 0 0 0,-1 0 1 0 0,0-1-1 0 0,-1 0 0 0 0,0-1 1 0 0,-1 0-1 0 0,0 0 0 0 0,-1-1 1 0 0,0 0-1 0 0,-1 0 1 0 0,-1 0-1 0 0,0 0 0 0 0,-1-1 1 0 0,0 0-1 0 0,-1 0 0 0 0,1-25 1 0 0,-4 30 4 0 0,1 0 0 0 0,-1 0 0 0 0,-1 0 0 0 0,0 0 0 0 0,0 1 1 0 0,-1-1-1 0 0,0 1 0 0 0,0-1 0 0 0,-1 1 0 0 0,0 0 0 0 0,-1 1 1 0 0,0-1-1 0 0,0 1 0 0 0,0-1 0 0 0,-1 2 0 0 0,0-1 0 0 0,0 1 0 0 0,-1 0 1 0 0,0 0-1 0 0,0 0 0 0 0,0 1 0 0 0,-1 0 0 0 0,1 1 0 0 0,-1 0 1 0 0,-1 0-1 0 0,1 0 0 0 0,0 1 0 0 0,-1 1 0 0 0,1-1 0 0 0,-1 1 1 0 0,0 1-1 0 0,0 0 0 0 0,-17-1 0 0 0,15 3 4 0 0,1 0 1 0 0,0 1-1 0 0,-1 0 1 0 0,1 1-1 0 0,0 0 0 0 0,0 0 1 0 0,1 1-1 0 0,-1 1 1 0 0,1-1-1 0 0,0 2 0 0 0,0-1 1 0 0,0 1-1 0 0,1 0 1 0 0,0 1-1 0 0,0 0 0 0 0,0 0 1 0 0,1 1-1 0 0,-11 15 0 0 0,9-11 13 0 0,0 0-1 0 0,1 1 1 0 0,1 0-1 0 0,0 1 1 0 0,0 0-1 0 0,2 0 1 0 0,-1 0-1 0 0,2 1 1 0 0,0 0-1 0 0,1-1 0 0 0,0 1 1 0 0,0 26-1 0 0,3-35-1 0 0,0 0-1 0 0,1 0 1 0 0,0 0-1 0 0,1 0 0 0 0,-1 0 1 0 0,1 0-1 0 0,0 0 1 0 0,0 0-1 0 0,1-1 0 0 0,0 1 1 0 0,0-1-1 0 0,0 1 1 0 0,1-1-1 0 0,0 0 0 0 0,-1-1 1 0 0,2 1-1 0 0,-1-1 1 0 0,1 1-1 0 0,-1-1 0 0 0,1-1 1 0 0,0 1-1 0 0,0-1 1 0 0,1 0-1 0 0,-1 0 0 0 0,9 3 1 0 0,12 5 26 0 0,1-2 0 0 0,0-1-1 0 0,0-1 1 0 0,33 5 0 0 0,-55-11-26 0 0,19 2 7 0 0,0-1-1 0 0,0-1 1 0 0,0-1-1 0 0,1-1 1 0 0,-1-2-1 0 0,-1 0 1 0 0,1-1-1 0 0,24-8 1 0 0,-30 8-33 0 0,0-2 0 0 0,0 1 1 0 0,-1-2-1 0 0,0-1 1 0 0,-1 0-1 0 0,1-1 0 0 0,-2 0 1 0 0,26-21-1 0 0,-33 23-20 0 0,-1 1 0 0 0,0-1 0 0 0,-1-1 0 0 0,1 1 0 0 0,-2-1 0 0 0,1 0 0 0 0,-1 0 0 0 0,0-1 0 0 0,-1 0 0 0 0,0 0 0 0 0,0 0 0 0 0,-1 0 0 0 0,0 0 0 0 0,-1-1-1 0 0,0 1 1 0 0,0-1 0 0 0,-1 0 0 0 0,0-11 0 0 0,-3 10 7 0 0,0 1 0 0 0,-1-1 0 0 0,0 1 0 0 0,-1 0 0 0 0,0 0 0 0 0,0 0 0 0 0,-1 0 0 0 0,-1 1 0 0 0,0 0 0 0 0,0 0 0 0 0,0 0 0 0 0,-15-13 0 0 0,17 18 17 0 0,-1 0-1 0 0,1 0 0 0 0,-1 1 0 0 0,0 0 1 0 0,0 0-1 0 0,0 0 0 0 0,0 1 1 0 0,-1-1-1 0 0,1 1 0 0 0,-1 1 1 0 0,1-1-1 0 0,-1 1 0 0 0,0 0 1 0 0,0 0-1 0 0,0 0 0 0 0,1 1 1 0 0,-1 0-1 0 0,0 0 0 0 0,0 1 0 0 0,0-1 1 0 0,1 1-1 0 0,-1 1 0 0 0,0-1 1 0 0,1 1-1 0 0,-1 0 0 0 0,-8 4 1 0 0,6-2 40 0 0,0 1 0 0 0,1-1 0 0 0,0 1 0 0 0,0 1 0 0 0,0-1 0 0 0,0 1 0 0 0,1 1 1 0 0,0-1-1 0 0,0 1 0 0 0,1 0 0 0 0,0 0 0 0 0,0 0 0 0 0,1 1 0 0 0,0 0 1 0 0,0 0-1 0 0,1 0 0 0 0,-4 10 0 0 0,5-9 14 0 0,0 0 1 0 0,1 1-1 0 0,0-1 1 0 0,1 0-1 0 0,-1 0 1 0 0,2 1-1 0 0,-1-1 1 0 0,1 0-1 0 0,1 0 1 0 0,0 1-1 0 0,0-1 1 0 0,1-1-1 0 0,0 1 1 0 0,0 0-1 0 0,1-1 1 0 0,0 1-1 0 0,1-1 1 0 0,10 14-1 0 0,-8-12-21 0 0,1-1-1 0 0,0-1 1 0 0,0 1-1 0 0,1-1 0 0 0,0-1 1 0 0,1 1-1 0 0,-1-2 1 0 0,1 1-1 0 0,1-1 0 0 0,-1-1 1 0 0,1 0-1 0 0,0 0 1 0 0,0-1-1 0 0,16 3 0 0 0,21 1 66 0 0,95 3 0 0 0,-110-10-81 0 0,-24-1-4 0 0,0 0 1 0 0,0-1 0 0 0,0 0 0 0 0,0 0 0 0 0,0-1-1 0 0,0 0 1 0 0,0-1 0 0 0,15-6 0 0 0,-2 1-45 0 0,-7 3-47 0 0,-2-1 1 0 0,1 0-1 0 0,0-1 0 0 0,-1-1 1 0 0,0 0-1 0 0,-1 0 0 0 0,22-20 1 0 0,-28 22 31 0 0,-1 0 0 0 0,0 0-1 0 0,0 0 1 0 0,0-1 0 0 0,-1 1 0 0 0,0-1 0 0 0,0 0 0 0 0,-1-1 0 0 0,0 1 0 0 0,0 0 0 0 0,0-1-1 0 0,-1 0 1 0 0,0 1 0 0 0,-1-1 0 0 0,0 0 0 0 0,0-13 0 0 0,-1 14 47 0 0,-1 0 1 0 0,0-1-1 0 0,0 1 1 0 0,-1 0-1 0 0,0 0 1 0 0,0 0-1 0 0,-1 0 1 0 0,1 0-1 0 0,-2 1 1 0 0,1-1-1 0 0,-1 1 1 0 0,0 0-1 0 0,0 0 1 0 0,-1 0-1 0 0,1 1 1 0 0,-1-1 0 0 0,-1 1-1 0 0,1 0 1 0 0,-1 1-1 0 0,1-1 1 0 0,-2 1-1 0 0,1 0 1 0 0,-10-4-1 0 0,1 0 63 0 0,-1 1-1 0 0,0 1 1 0 0,0 0-1 0 0,0 2 1 0 0,-1-1 0 0 0,0 2-1 0 0,0 0 1 0 0,0 1-1 0 0,-17 1 1 0 0,23 1-31 0 0,1 1 1 0 0,0 0-1 0 0,-1 1 1 0 0,1 0-1 0 0,0 1 1 0 0,0 0-1 0 0,0 1 0 0 0,1 0 1 0 0,-1 0-1 0 0,1 1 1 0 0,-12 8-1 0 0,14-8 4 0 0,0 0 1 0 0,1 0-1 0 0,0 0 0 0 0,0 1 0 0 0,0 0 0 0 0,1 1 0 0 0,0-1 0 0 0,0 1 0 0 0,1 0 1 0 0,0 0-1 0 0,0 0 0 0 0,0 1 0 0 0,1-1 0 0 0,0 1 0 0 0,1 0 0 0 0,0 0 0 0 0,0 0 1 0 0,0 0-1 0 0,1 0 0 0 0,0 14 0 0 0,2-17-8 0 0,-1 0 0 0 0,1 0 1 0 0,0 0-1 0 0,0-1 0 0 0,1 1 0 0 0,-1 0 0 0 0,1-1 1 0 0,0 1-1 0 0,0-1 0 0 0,1 0 0 0 0,0 0 0 0 0,-1 0 1 0 0,1 0-1 0 0,4 4 0 0 0,2 3 18 0 0,1-1 1 0 0,0-1-1 0 0,20 15 1 0 0,-14-13-13 0 0,2-1 0 0 0,-1-1 0 0 0,2-1 0 0 0,-1 0 1 0 0,1-1-1 0 0,0-2 0 0 0,25 6 0 0 0,-5-4-34 0 0,0-2 0 0 0,67 0-1 0 0,-89-5 13 0 0,-1-1-1 0 0,0-1 1 0 0,1 0-1 0 0,-1-2 1 0 0,0 0-1 0 0,-1 0 0 0 0,1-1 1 0 0,-1-1-1 0 0,0-1 1 0 0,0 0-1 0 0,23-16 1 0 0,-29 17-32 0 0,0-1 1 0 0,-1 0 0 0 0,0 0-1 0 0,0-1 1 0 0,-1 0 0 0 0,1 0-1 0 0,-2-1 1 0 0,1 0 0 0 0,-1 0-1 0 0,-1 0 1 0 0,0-1 0 0 0,0 0-1 0 0,-1 0 1 0 0,0 0 0 0 0,-1-1-1 0 0,0 1 1 0 0,0-1 0 0 0,1-16-1 0 0,-4 11 5 0 0,-1 1 0 0 0,0-1 0 0 0,-1 1 0 0 0,-1-1 0 0 0,0 1 0 0 0,-1 0 0 0 0,0 0 0 0 0,-2 0 0 0 0,0 1 0 0 0,0 0 0 0 0,-15-23 0 0 0,12 22 26 0 0,-1 1-1 0 0,0 0 1 0 0,-2 0-1 0 0,1 1 0 0 0,-2 0 1 0 0,1 1-1 0 0,-2 1 1 0 0,0 0-1 0 0,0 1 1 0 0,-1 0-1 0 0,0 1 0 0 0,0 1 1 0 0,-1 0-1 0 0,-1 1 1 0 0,1 1-1 0 0,-1 1 1 0 0,0 0-1 0 0,0 1 1 0 0,0 1-1 0 0,-1 0 0 0 0,1 2 1 0 0,-21-1-1 0 0,32 3-6 0 0,-1 1-1 0 0,1-1 1 0 0,-1 1 0 0 0,1 0-1 0 0,0 0 1 0 0,0 1-1 0 0,0 0 1 0 0,0 0-1 0 0,1 0 1 0 0,-1 1 0 0 0,1-1-1 0 0,0 2 1 0 0,0-1-1 0 0,0 0 1 0 0,0 1-1 0 0,-4 6 1 0 0,-2 1 22 0 0,1 1 1 0 0,0 0-1 0 0,1 1 0 0 0,1 0 1 0 0,-11 23-1 0 0,11-14 50 0 0,0 0 1 0 0,2 1-1 0 0,0 0 1 0 0,2 0-1 0 0,0 1 1 0 0,2-1-1 0 0,1 36 1 0 0,1-50-57 0 0,1 0-1 0 0,0-1 1 0 0,0 1-1 0 0,1 0 1 0 0,0-1 0 0 0,1 0-1 0 0,0 1 1 0 0,0-1-1 0 0,1 0 1 0 0,0 0-1 0 0,1-1 1 0 0,8 13 0 0 0,-5-11 4 0 0,1 1 0 0 0,1-1 0 0 0,-1 0 0 0 0,2-1 0 0 0,-1 0 0 0 0,1-1 1 0 0,1 0-1 0 0,12 6 0 0 0,3-1 21 0 0,0-1 0 0 0,1-1 0 0 0,1-1 0 0 0,-1-2 0 0 0,2 0 0 0 0,-1-3 0 0 0,42 4 0 0 0,36-7-71 0 0,-61-3 33 0 0,-28 1-1 0 0,1-1 1 0 0,-1-1 0 0 0,0 0 0 0 0,0-1 0 0 0,0-1 0 0 0,0-1-1 0 0,-1-1 1 0 0,33-15 0 0 0,-39 17-28 0 0,-1-1 1 0 0,0-1-1 0 0,-1 1 0 0 0,1-2 1 0 0,-1 1-1 0 0,0-1 0 0 0,-1-1 0 0 0,0 1 1 0 0,0-1-1 0 0,0-1 0 0 0,-1 0 1 0 0,0 0-1 0 0,-1 0 0 0 0,0-1 1 0 0,-1 1-1 0 0,0-2 0 0 0,0 1 0 0 0,-1 0 1 0 0,0-1-1 0 0,-1 0 0 0 0,0 0 1 0 0,-1 0-1 0 0,0 0 0 0 0,0-22 1 0 0,-1 18-2 0 0,-1-1 1 0 0,-1 1-1 0 0,0-1 1 0 0,-2 1-1 0 0,1 0 1 0 0,-2 0-1 0 0,-7-21 1 0 0,4 19 28 0 0,0 0 0 0 0,-1 0 0 0 0,-1 1 0 0 0,-1 1 0 0 0,-13-17 0 0 0,18 26 5 0 0,-1 0 1 0 0,0 0 0 0 0,0 1-1 0 0,-1 0 1 0 0,1 0 0 0 0,-1 0-1 0 0,0 1 1 0 0,-1 0 0 0 0,1 0-1 0 0,-1 1 1 0 0,0 0 0 0 0,1 0-1 0 0,-10-1 1 0 0,7 2-1 0 0,0 0 0 0 0,0 1-1 0 0,0 0 1 0 0,1 0 0 0 0,-1 2 0 0 0,0-1 0 0 0,0 1-1 0 0,0 0 1 0 0,0 1 0 0 0,1 0 0 0 0,-1 1 0 0 0,1 0 0 0 0,-14 6-1 0 0,10-2 10 0 0,0 0 0 0 0,1 1 0 0 0,0 0-1 0 0,1 1 1 0 0,0 0 0 0 0,0 1-1 0 0,1 0 1 0 0,-15 19 0 0 0,12-11-4 0 0,0 1 0 0 0,1 0 0 0 0,1 1 1 0 0,1 0-1 0 0,1 0 0 0 0,1 1 0 0 0,0 1 1 0 0,2-1-1 0 0,0 1 0 0 0,2 1 0 0 0,-4 36 1 0 0,7-50-1 0 0,1 0 0 0 0,0 0 0 0 0,0 0 1 0 0,1 0-1 0 0,0-1 0 0 0,1 1 0 0 0,0 0 1 0 0,0-1-1 0 0,1 1 0 0 0,0-1 0 0 0,0 0 1 0 0,1 0-1 0 0,0 0 0 0 0,0 0 0 0 0,1-1 1 0 0,0 1-1 0 0,1-1 0 0 0,-1-1 0 0 0,1 1 1 0 0,1-1-1 0 0,-1 0 0 0 0,9 6 0 0 0,-2-3 7 0 0,0-1-1 0 0,0 0 1 0 0,1-1-1 0 0,0-1 1 0 0,0 0-1 0 0,1-1 1 0 0,0 0 0 0 0,28 4-1 0 0,-1-3 45 0 0,1-3 0 0 0,43-1 0 0 0,-73-3-56 0 0,0 0 1 0 0,1-1 0 0 0,-1-1 0 0 0,0 0 0 0 0,0-1 0 0 0,-1 0 0 0 0,1-1 0 0 0,-1 0-1 0 0,16-10 1 0 0,0 2 13 0 0,-1-1-19 0 0,-1-1-1 0 0,0-1 0 0 0,-1-1 1 0 0,33-30-1 0 0,-42 34 14 0 0,-2-2-1 0 0,0 0 1 0 0,0 0-1 0 0,-2-1 1 0 0,0-1-1 0 0,-1 0 1 0 0,14-29-1 0 0,-19 32-8 0 0,-1 1 1 0 0,7-30-1 0 0,-10 37-2 0 0,-1 0 1 0 0,0-1-1 0 0,-1 1 0 0 0,0 0 1 0 0,0-1-1 0 0,0 1 0 0 0,-1 0 1 0 0,0-1-1 0 0,0 1 1 0 0,-2-8-1 0 0,-1 4 4 0 0,-1 1 1 0 0,1-1-1 0 0,-1 1 0 0 0,-1 0 1 0 0,0 1-1 0 0,0-1 1 0 0,0 1-1 0 0,-1 0 0 0 0,-1 0 1 0 0,1 1-1 0 0,-1 0 1 0 0,0 1-1 0 0,-1 0 0 0 0,0 0 1 0 0,0 0-1 0 0,0 1 0 0 0,0 1 1 0 0,-1 0-1 0 0,0 0 1 0 0,0 0-1 0 0,0 2 0 0 0,0-1 1 0 0,0 1-1 0 0,-1 0 0 0 0,1 1 1 0 0,0 1-1 0 0,-13 0 1 0 0,17 1 0 0 0,0 0 0 0 0,1 0 1 0 0,-1 1-1 0 0,1-1 1 0 0,-1 1-1 0 0,1 1 0 0 0,0-1 1 0 0,0 1-1 0 0,0 0 1 0 0,0 0-1 0 0,1 0 0 0 0,-8 7 1 0 0,2-1-12 0 0,0 0 0 0 0,1 0 1 0 0,0 1-1 0 0,-12 18 1 0 0,10-11-1 0 0,1 0 0 0 0,1 1 0 0 0,0 0 0 0 0,1 1 0 0 0,1 0 1 0 0,1 0-1 0 0,1 0 0 0 0,0 1 0 0 0,2 0 0 0 0,0-1 0 0 0,0 26 1 0 0,4-38 14 0 0,-1 1 0 0 0,1-1 0 0 0,0 1 0 0 0,1-1 0 0 0,0 1 1 0 0,0-1-1 0 0,1 0 0 0 0,-1 0 0 0 0,2 0 0 0 0,-1 0 0 0 0,1-1 1 0 0,0 1-1 0 0,0-1 0 0 0,8 9 0 0 0,-3-5 30 0 0,1-1 0 0 0,0 0 0 0 0,0-1 0 0 0,1 0-1 0 0,0 0 1 0 0,0-1 0 0 0,19 8 0 0 0,-7-5 0 0 0,0-1 0 0 0,1-2 0 0 0,1 0 1 0 0,-1-2-1 0 0,1 0 0 0 0,0-2 0 0 0,0-1 0 0 0,0-1 0 0 0,38-3 0 0 0,-6-3 58 0 0,0-4 0 0 0,-1-2-1 0 0,58-19 1 0 0,-78 20-50 0 0,-1-2 0 0 0,0-1 0 0 0,-2-2 0 0 0,1-1 0 0 0,-2-2 0 0 0,52-36 0 0 0,-72 45-32 0 0,-1-1 1 0 0,0 0-1 0 0,0 0 0 0 0,-1-1 0 0 0,0-1 0 0 0,-1 1 0 0 0,-1-2 0 0 0,0 1 0 0 0,0-1 0 0 0,-1 0 0 0 0,-1-1 0 0 0,0 1 0 0 0,-1-1 0 0 0,0 0 0 0 0,-1-1 0 0 0,-1 1 0 0 0,0-1 0 0 0,-1 0 0 0 0,0-20 0 0 0,-2 25-9 0 0,-1 1 0 0 0,0-1-1 0 0,-1 1 1 0 0,0-1 0 0 0,0 1-1 0 0,-1 0 1 0 0,0 0 0 0 0,-1 0-1 0 0,0 0 1 0 0,0 1 0 0 0,-1 0-1 0 0,0 0 1 0 0,-1 0 0 0 0,1 0-1 0 0,-1 1 1 0 0,-1 0 0 0 0,-8-8-1 0 0,7 8 4 0 0,-1 0 0 0 0,0 1-1 0 0,0-1 1 0 0,0 2 0 0 0,-1-1 0 0 0,1 2-1 0 0,-1-1 1 0 0,0 1 0 0 0,-1 1-1 0 0,1 0 1 0 0,-1 0 0 0 0,0 1-1 0 0,1 0 1 0 0,-19 0 0 0 0,19 3-10 0 0,0 0 0 0 0,1 0 0 0 0,-1 1 0 0 0,0 0 0 0 0,1 1 0 0 0,0 0 1 0 0,0 0-1 0 0,0 1 0 0 0,0 0 0 0 0,0 1 0 0 0,1 0 0 0 0,0 0 0 0 0,0 1 0 0 0,0 0 0 0 0,1 1 1 0 0,-1-1-1 0 0,2 1 0 0 0,-1 1 0 0 0,-10 14 0 0 0,-5 11 13 0 0,2 0 0 0 0,2 1 0 0 0,-23 56 0 0 0,40-88-6 0 0,-9 25 0 0 0,2 0 0 0 0,0 0 0 0 0,2 1 0 0 0,1-1-1 0 0,2 1 1 0 0,-1 56 0 0 0,4-74-4 0 0,0 0 0 0 0,1-1-1 0 0,0 1 1 0 0,1 0 0 0 0,0 0 0 0 0,0 0 0 0 0,1-1-1 0 0,1 1 1 0 0,0-1 0 0 0,0 0 0 0 0,0 0-1 0 0,1 0 1 0 0,1-1 0 0 0,-1 0 0 0 0,1 0-1 0 0,1 0 1 0 0,0-1 0 0 0,0 0 0 0 0,0 0 0 0 0,1 0-1 0 0,-1-1 1 0 0,2 0 0 0 0,-1-1 0 0 0,15 7-1 0 0,-11-7 1 0 0,2 0-1 0 0,-1 0 1 0 0,0-2-1 0 0,1 1 1 0 0,0-2-1 0 0,0 0 1 0 0,0-1-1 0 0,0 0 1 0 0,0-1-1 0 0,0 0 1 0 0,23-5-1 0 0,-10 0 6 0 0,0-2 0 0 0,-1-1-1 0 0,0-1 1 0 0,0-1 0 0 0,0-1-1 0 0,-2-1 1 0 0,29-19 0 0 0,-37 19-4 0 0,0 0 1 0 0,-1 0 0 0 0,0-2-1 0 0,-1 0 1 0 0,-1-1-1 0 0,0 0 1 0 0,-1-1-1 0 0,13-22 1 0 0,-17 23-19 0 0,-1 0 0 0 0,0-1 0 0 0,-1 0 0 0 0,-1-1 0 0 0,0 1 0 0 0,-1-1 0 0 0,-1 0 0 0 0,-1 0-1 0 0,1-34 1 0 0,-5 38 1 0 0,0 0 0 0 0,-1 0-1 0 0,0 1 1 0 0,0-1-1 0 0,-2 1 1 0 0,1 0 0 0 0,-2 0-1 0 0,0 0 1 0 0,0 1-1 0 0,-12-16 1 0 0,8 12-25 0 0,-2 1-1 0 0,0 0 1 0 0,0 1 0 0 0,-1 0-1 0 0,-1 1 1 0 0,0 0 0 0 0,0 1-1 0 0,-1 1 1 0 0,-1 0 0 0 0,0 1-1 0 0,-26-10 1 0 0,16 9-27 0 0,0 1 0 0 0,-1 2 0 0 0,0 0 0 0 0,0 2 0 0 0,0 1-1 0 0,-1 1 1 0 0,-28 1 0 0 0,50 3 66 0 0,-1 0-1 0 0,0 0 1 0 0,0 0-1 0 0,1 1 1 0 0,-1 0-1 0 0,0 0 1 0 0,1 1-1 0 0,0 0 1 0 0,0 0-1 0 0,0 0 1 0 0,0 1-1 0 0,0 0 1 0 0,1 0-1 0 0,0 1 1 0 0,-1-1-1 0 0,2 1 1 0 0,-1 0-1 0 0,0 0 1 0 0,1 1-1 0 0,-7 11 1 0 0,2-2 3 0 0,0 1 1 0 0,1 0-1 0 0,1 0 1 0 0,0 1 0 0 0,1 0-1 0 0,-6 33 1 0 0,9-32 4 0 0,2-1 0 0 0,0 0 0 0 0,0 0 0 0 0,2 1 0 0 0,0-1 0 0 0,1 0 0 0 0,1 0 0 0 0,1 0 0 0 0,0 0 1 0 0,1 0-1 0 0,1-1 0 0 0,0 0 0 0 0,1 0 0 0 0,1 0 0 0 0,11 16 0 0 0,-10-19 13 0 0,0 0-1 0 0,1 0 1 0 0,1 0 0 0 0,0-1-1 0 0,0-1 1 0 0,2 0 0 0 0,-1-1 0 0 0,1 0-1 0 0,0-1 1 0 0,1 0 0 0 0,0-1-1 0 0,1-1 1 0 0,0 0 0 0 0,0-1 0 0 0,0 0-1 0 0,22 4 1 0 0,-15-7 9 0 0,0 0-1 0 0,0-1 1 0 0,1-2-1 0 0,-1 0 1 0 0,1-1 0 0 0,-1-1-1 0 0,0-1 1 0 0,1-2-1 0 0,-2 0 1 0 0,27-9 0 0 0,-28 7-19 0 0,0-1 0 0 0,0-1-1 0 0,-1 0 1 0 0,0-2 0 0 0,-1 0 0 0 0,0-1 0 0 0,-1-1 0 0 0,0-1 0 0 0,-1 0 0 0 0,0-1 0 0 0,-2 0 0 0 0,1-2 0 0 0,-2 0 0 0 0,0 0 0 0 0,-2-1-1 0 0,11-20 1 0 0,-18 25-21 0 0,0-1 0 0 0,-1 0 0 0 0,0 0 0 0 0,-1 0 0 0 0,-1 0 0 0 0,0 0 0 0 0,-2-22 0 0 0,1 20 5 0 0,-1 2-22 0 0,-1 0-1 0 0,-1 0 1 0 0,0 1 0 0 0,-1-1 0 0 0,-1 1 0 0 0,0-1 0 0 0,0 2 0 0 0,-1-1 0 0 0,-1 1-1 0 0,-8-13 1 0 0,8 16 19 0 0,0-1 0 0 0,-1 1-1 0 0,0 0 1 0 0,-1 1-1 0 0,0-1 1 0 0,0 2 0 0 0,0-1-1 0 0,-1 2 1 0 0,0-1-1 0 0,-1 1 1 0 0,1 1 0 0 0,-1 0-1 0 0,0 0 1 0 0,0 1-1 0 0,-1 0 1 0 0,1 1 0 0 0,-1 1-1 0 0,0 0 1 0 0,0 0-1 0 0,-14 0 1 0 0,22 3 8 0 0,0-1 1 0 0,0 1-1 0 0,0 0 0 0 0,0 0 0 0 0,0 0 1 0 0,0 1-1 0 0,1-1 0 0 0,-1 1 1 0 0,1 0-1 0 0,-1 0 0 0 0,1 0 1 0 0,0 1-1 0 0,-1-1 0 0 0,1 1 0 0 0,0 0 1 0 0,1-1-1 0 0,-1 1 0 0 0,0 1 1 0 0,1-1-1 0 0,0 0 0 0 0,0 1 0 0 0,0-1 1 0 0,0 1-1 0 0,0-1 0 0 0,1 1 1 0 0,-2 4-1 0 0,-2 6-6 0 0,1-1 1 0 0,1 0-1 0 0,0 1 1 0 0,1 0-1 0 0,0 0 1 0 0,0 18-1 0 0,2-20 13 0 0,1 1-1 0 0,1 0 1 0 0,0-1 0 0 0,0 1-1 0 0,1-1 1 0 0,1 1-1 0 0,0-1 1 0 0,1 0-1 0 0,0-1 1 0 0,1 1-1 0 0,9 14 1 0 0,-6-12 19 0 0,0-1 0 0 0,0 0 0 0 0,1 0 0 0 0,1-1 0 0 0,0 0 0 0 0,1-1 0 0 0,0 0 0 0 0,1-1 0 0 0,0 0 1 0 0,0-1-1 0 0,1-1 0 0 0,0 0 0 0 0,0-1 0 0 0,24 9 0 0 0,-6-6 10 0 0,1-2 0 0 0,-1-1 0 0 0,1-1 1 0 0,1-1-1 0 0,-1-3 0 0 0,35 0 0 0 0,-52-3-30 0 0,-1-1 1 0 0,0-1-1 0 0,0 0 1 0 0,0-1-1 0 0,0 0 0 0 0,0-1 1 0 0,-1-1-1 0 0,0 0 1 0 0,22-14-1 0 0,-22 12 4 0 0,-1-1 0 0 0,0 0 0 0 0,-1-1-1 0 0,0-1 1 0 0,0 1 0 0 0,-1-2 0 0 0,-1 0 0 0 0,0 0 0 0 0,0-1 0 0 0,-1 0-1 0 0,-1-1 1 0 0,0 1 0 0 0,-1-2 0 0 0,0 1 0 0 0,-2-1 0 0 0,1 0-1 0 0,-2 0 1 0 0,0-1 0 0 0,-1 1 0 0 0,0-1 0 0 0,0-20 0 0 0,-1 10-9 0 0,-2-1 1 0 0,-1 1 0 0 0,-1-1-1 0 0,-1 1 1 0 0,-1 0 0 0 0,-8-27-1 0 0,6 35-6 0 0,0 1-1 0 0,-2 0 1 0 0,0 0-1 0 0,-1 1 1 0 0,-1 0 0 0 0,-12-16-1 0 0,17 27 6 0 0,0-1 0 0 0,0 1 0 0 0,0 1 0 0 0,0-1 0 0 0,-1 1 1 0 0,1 0-1 0 0,-1 0 0 0 0,0 1 0 0 0,-1 0 0 0 0,1 0 0 0 0,-1 0 0 0 0,1 1 0 0 0,-1-1 0 0 0,0 2 0 0 0,1-1 0 0 0,-1 1 1 0 0,0 0-1 0 0,-13 0 0 0 0,15 2 0 0 0,-1 0 1 0 0,1 1 0 0 0,0 0-1 0 0,0 0 1 0 0,0 0 0 0 0,0 0-1 0 0,0 1 1 0 0,0 0 0 0 0,0 0-1 0 0,1 0 1 0 0,0 0 0 0 0,-1 1-1 0 0,1-1 1 0 0,1 1 0 0 0,-1 0-1 0 0,-5 8 1 0 0,-4 5-8 0 0,0 1 0 0 0,-21 37 0 0 0,25-34 15 0 0,0-1 0 0 0,2 1 0 0 0,0 1 0 0 0,1-1 0 0 0,-4 33 0 0 0,5-6 19 0 0,0 70 1 0 0,5-105-22 0 0,2 0 0 0 0,0 0 0 0 0,0 0 0 0 0,1 0 0 0 0,1-1 0 0 0,0 1 0 0 0,0-1 0 0 0,2 0 0 0 0,-1 0 0 0 0,2-1 0 0 0,10 17 0 0 0,-9-15 5 0 0,1 0 1 0 0,0-1-1 0 0,0 0 1 0 0,1 0-1 0 0,1-1 0 0 0,0-1 1 0 0,1 1-1 0 0,0-2 1 0 0,0 0-1 0 0,1 0 1 0 0,0-1-1 0 0,0-1 0 0 0,1 0 1 0 0,0-1-1 0 0,1 0 1 0 0,-1-1-1 0 0,1-1 0 0 0,0 0 1 0 0,0-1-1 0 0,0-1 1 0 0,0 0-1 0 0,24-1 0 0 0,-7-2 35 0 0,1-1 0 0 0,-1-2 0 0 0,0-1 0 0 0,0-2 0 0 0,36-12 0 0 0,-42 11-13 0 0,1-2-1 0 0,-2-1 0 0 0,0-1 1 0 0,0-1-1 0 0,-1-1 0 0 0,0-1 0 0 0,-2-1 1 0 0,32-28-1 0 0,-43 33-32 0 0,0 0-1 0 0,0 0 1 0 0,-2-1 0 0 0,1-1-1 0 0,-2 0 1 0 0,1 0 0 0 0,-2 0-1 0 0,0-1 1 0 0,0 0 0 0 0,-2 0-1 0 0,0-1 1 0 0,0 0 0 0 0,-1 0-1 0 0,-1 0 1 0 0,-1 0-1 0 0,2-29 1 0 0,-4 34-15 0 0,-1 0 0 0 0,0 1 0 0 0,-1-1-1 0 0,1 0 1 0 0,-2 1 0 0 0,0-1 0 0 0,0 1 0 0 0,0 0 0 0 0,-1 0 0 0 0,-1 0-1 0 0,-6-10 1 0 0,3 7-20 0 0,-1 1 0 0 0,0 0 0 0 0,0 1 0 0 0,-1 0 0 0 0,0 1-1 0 0,-1 0 1 0 0,-17-11 0 0 0,11 9 12 0 0,-1 1-1 0 0,-1 0 1 0 0,0 2 0 0 0,0 0-1 0 0,-1 1 1 0 0,0 1-1 0 0,0 1 1 0 0,0 1 0 0 0,0 1-1 0 0,-39-2 1 0 0,54 5 27 0 0,0 1 0 0 0,-1 0 0 0 0,1 0 0 0 0,0 0-1 0 0,0 1 1 0 0,0-1 0 0 0,0 1 0 0 0,0 1 0 0 0,1-1 0 0 0,-1 1 0 0 0,1-1 0 0 0,-1 1 0 0 0,1 0 0 0 0,0 1 0 0 0,0-1 0 0 0,0 1 0 0 0,1 0 0 0 0,-1 0 0 0 0,1 0 0 0 0,0 0 0 0 0,0 1 0 0 0,0-1 0 0 0,1 1 0 0 0,-3 6 0 0 0,-3 7-6 0 0,1-1 1 0 0,1 1 0 0 0,1 1 0 0 0,0-1 0 0 0,-2 28 0 0 0,4-22 9 0 0,1-1 0 0 0,1 0 0 0 0,1 1 0 0 0,1-1-1 0 0,1 0 1 0 0,1 0 0 0 0,8 34 0 0 0,-8-47-1 0 0,1 0 1 0 0,0 0-1 0 0,0 0 0 0 0,1 0 0 0 0,0-1 1 0 0,1 0-1 0 0,-1 0 0 0 0,2 0 0 0 0,0-1 1 0 0,0 0-1 0 0,0 0 0 0 0,1-1 0 0 0,0 0 1 0 0,0 0-1 0 0,1-1 0 0 0,0 0 1 0 0,0 0-1 0 0,17 7 0 0 0,-1-4 11 0 0,1-1 1 0 0,0-1-1 0 0,0-1 0 0 0,1-1 1 0 0,0-2-1 0 0,0-1 0 0 0,48-1 1 0 0,-62-2-6 0 0,0 0 0 0 0,0-1 0 0 0,0-1 0 0 0,0 0 0 0 0,0-1 0 0 0,-1 0 0 0 0,1-1 0 0 0,-1 0 0 0 0,21-13 0 0 0,-21 11-13 0 0,0-1-1 0 0,-1 0 0 0 0,-1 0 1 0 0,1-1-1 0 0,-1-1 0 0 0,-1 0 0 0 0,1 0 1 0 0,-2-1-1 0 0,1 0 0 0 0,-2 0 1 0 0,0-1-1 0 0,0 0 0 0 0,-1 0 1 0 0,0-1-1 0 0,-1 1 0 0 0,0-1 1 0 0,-1-1-1 0 0,-1 1 0 0 0,0 0 0 0 0,-1-1 1 0 0,-1 0-1 0 0,0 1 0 0 0,0-1 1 0 0,-1 0-1 0 0,-1 0 0 0 0,-1 1 1 0 0,0-1-1 0 0,0 1 0 0 0,-1-1 0 0 0,-6-13 1 0 0,3 13-8 0 0,-1-1 0 0 0,-1 2 0 0 0,0-1 1 0 0,-1 1-1 0 0,0 1 0 0 0,-1-1 0 0 0,0 1 0 0 0,-1 1 1 0 0,-1 0-1 0 0,1 1 0 0 0,-2 0 0 0 0,1 1 0 0 0,-2 0 1 0 0,-14-7-1 0 0,4 4 6 0 0,0 1 0 0 0,0 1 0 0 0,0 2 0 0 0,-1 0 0 0 0,-1 2 0 0 0,1 0 0 0 0,-41-2 0 0 0,58 7 2 0 0,-1 1 1 0 0,0 0-1 0 0,0 1 1 0 0,1 0-1 0 0,-1 0 0 0 0,1 1 1 0 0,-1 0-1 0 0,1 1 1 0 0,-1 0-1 0 0,1 0 1 0 0,-13 8-1 0 0,10-4-1 0 0,0 0 0 0 0,0 1-1 0 0,1 0 1 0 0,0 1 0 0 0,1 0-1 0 0,-1 1 1 0 0,-8 12-1 0 0,4-3 3 0 0,1 1-1 0 0,1 1 1 0 0,1 0-1 0 0,1 0 0 0 0,1 1 1 0 0,1 1-1 0 0,0-1 1 0 0,-5 30-1 0 0,10-39 6 0 0,1 0 0 0 0,0 0 0 0 0,1 0-1 0 0,0 0 1 0 0,1 0 0 0 0,0 0 0 0 0,1 0 0 0 0,1 0 0 0 0,0 0-1 0 0,0 0 1 0 0,2-1 0 0 0,-1 1 0 0 0,2-1 0 0 0,11 24 0 0 0,-10-26-1 0 0,2 0 0 0 0,-1-1 0 0 0,1 1 0 0 0,1-2 1 0 0,0 1-1 0 0,0-1 0 0 0,0-1 0 0 0,1 0 0 0 0,0 0 0 0 0,1 0 1 0 0,-1-2-1 0 0,1 1 0 0 0,15 4 0 0 0,-4-3 24 0 0,0 0-1 0 0,1-2 1 0 0,-1-1 0 0 0,1 0-1 0 0,0-2 1 0 0,27 0 0 0 0,-37-3-15 0 0,1 0 1 0 0,-1-1-1 0 0,0 0 0 0 0,1-1 1 0 0,-1 0-1 0 0,-1-1 1 0 0,1-1-1 0 0,0 0 0 0 0,14-9 1 0 0,-20 11-7 0 0,0-1-1 0 0,-1-1 1 0 0,0 1 0 0 0,1-1 0 0 0,-2 0 0 0 0,1 0 0 0 0,-1-1-1 0 0,0 0 1 0 0,0 0 0 0 0,0 0 0 0 0,-1 0 0 0 0,0-1 0 0 0,0 0-1 0 0,-1 0 1 0 0,0 0 0 0 0,0 0 0 0 0,0 0 0 0 0,-1 0 0 0 0,0-1-1 0 0,-1 1 1 0 0,0-1 0 0 0,0 0 0 0 0,0 1 0 0 0,-1-1 0 0 0,0 0-1 0 0,-2-9 1 0 0,0 3-7 0 0,0-1 0 0 0,-2 1 0 0 0,0 0 0 0 0,0 0 0 0 0,-1 0 0 0 0,-1 1 0 0 0,0-1 0 0 0,-1 1 0 0 0,-1 1 0 0 0,0-1 0 0 0,0 1 0 0 0,-18-18 0 0 0,12 16 8 0 0,-1 1-1 0 0,0 1 0 0 0,-1 1 0 0 0,0 0 0 0 0,-1 1 0 0 0,0 0 1 0 0,-19-6-1 0 0,10 5-10 0 0,-1 2-1 0 0,0 0 1 0 0,-1 2 0 0 0,-33-4 0 0 0,14 6-7 0 0,-55 1 1 0 0,92 4 11 0 0,0 1 0 0 0,-1 0 1 0 0,1 1-1 0 0,0 0 0 0 0,0 0 0 0 0,0 1 1 0 0,1 1-1 0 0,-1-1 0 0 0,1 1 0 0 0,-1 1 0 0 0,-15 11 1 0 0,19-12 0 0 0,0 1 0 0 0,0 0 0 0 0,0 0 0 0 0,1 0 0 0 0,0 1 0 0 0,0-1 0 0 0,1 1 0 0 0,-1 1 0 0 0,1-1 0 0 0,0 1 0 0 0,1-1 0 0 0,0 1 0 0 0,0 0 0 0 0,0 0 0 0 0,1 1 0 0 0,-3 13 0 0 0,5-13-3 0 0,0 0 0 0 0,0 0 0 0 0,1 0 0 0 0,0-1 0 0 0,0 1-1 0 0,0 0 1 0 0,1-1 0 0 0,0 1 0 0 0,1-1 0 0 0,0 1 0 0 0,0-1 0 0 0,1 0 0 0 0,-1 0 0 0 0,2-1-1 0 0,-1 1 1 0 0,1-1 0 0 0,0 0 0 0 0,0 0 0 0 0,0 0 0 0 0,1-1 0 0 0,0 0 0 0 0,7 5 0 0 0,-2-2 4 0 0,-1 0-1 0 0,2-1 1 0 0,-1-1 0 0 0,1 0 0 0 0,0 0 0 0 0,0-1 0 0 0,0-1 0 0 0,1 0 0 0 0,0 0 0 0 0,0-1 0 0 0,0-1 0 0 0,21 1 0 0 0,-25-3-2 0 0,0-1-1 0 0,0 0 1 0 0,0 0 0 0 0,0-1 0 0 0,-1 0 0 0 0,1-1-1 0 0,-1 0 1 0 0,1 0 0 0 0,-1-1 0 0 0,0 0 0 0 0,0 0-1 0 0,-1-1 1 0 0,1 0 0 0 0,-1 0 0 0 0,0-1-1 0 0,0 0 1 0 0,-1 0 0 0 0,1 0 0 0 0,-2-1 0 0 0,1 0-1 0 0,-1 0 1 0 0,0-1 0 0 0,0 0 0 0 0,-1 1 0 0 0,0-1-1 0 0,0-1 1 0 0,-1 1 0 0 0,0-1 0 0 0,-1 1 0 0 0,0-1-1 0 0,0 0 1 0 0,1-17 0 0 0,-3 19-1 0 0,-1 0 0 0 0,0 1 0 0 0,0-1 0 0 0,0 1 0 0 0,-1-1 0 0 0,0 1 0 0 0,0 0 0 0 0,-1-1 0 0 0,1 1 0 0 0,-1 0 0 0 0,-1 1 0 0 0,1-1 0 0 0,-1 0 0 0 0,0 1 0 0 0,0 0 0 0 0,-1 0 0 0 0,0 0 0 0 0,1 1 0 0 0,-2-1-1 0 0,1 1 1 0 0,0 0 0 0 0,-1 1 0 0 0,0-1 0 0 0,1 1 0 0 0,-2 0 0 0 0,1 1 0 0 0,0 0 0 0 0,0-1 0 0 0,-1 2 0 0 0,1-1 0 0 0,-1 1 0 0 0,1 0 0 0 0,-1 0 0 0 0,-11 1 0 0 0,16 1 1 0 0,0-1-1 0 0,0 1 1 0 0,1-1-1 0 0,-1 1 1 0 0,0 0-1 0 0,1 0 1 0 0,-1 0-1 0 0,0 0 1 0 0,1 0-1 0 0,-1 0 1 0 0,1 0-1 0 0,-1 0 1 0 0,1 1 0 0 0,0-1-1 0 0,0 0 1 0 0,0 1-1 0 0,-1 0 1 0 0,1-1-1 0 0,1 1 1 0 0,-1-1-1 0 0,0 1 1 0 0,0 0-1 0 0,1 0 1 0 0,-1-1-1 0 0,0 1 1 0 0,1 0-1 0 0,0 0 1 0 0,0 0 0 0 0,-1 0-1 0 0,1-1 1 0 0,0 1-1 0 0,0 0 1 0 0,1 0-1 0 0,-1 0 1 0 0,0 0-1 0 0,1 0 1 0 0,-1-1-1 0 0,1 1 1 0 0,0 2-1 0 0,5 5-3 0 0,-1 0 0 0 0,1-1 0 0 0,1 1 0 0 0,-1-2 0 0 0,1 1 0 0 0,1-1 0 0 0,-1 0-1 0 0,13 8 1 0 0,-10-9 1 0 0,0 0 0 0 0,1 0 0 0 0,-1-1 0 0 0,1-1-1 0 0,1 0 1 0 0,-1-1 0 0 0,0 0 0 0 0,1 0 0 0 0,0-1-1 0 0,0-1 1 0 0,23 0 0 0 0,-29 0-25 0 0,-3 0 30 0 0,-1-1 0 0 0,1 0 0 0 0,0 1 0 0 0,-1-1-1 0 0,1 0 1 0 0,-1 0 0 0 0,1-1 0 0 0,-1 1-1 0 0,1 0 1 0 0,-1-1 0 0 0,1 0 0 0 0,-1 1 0 0 0,5-3-1 0 0,3-2-8 0 0,25-17 27 0 0,-33 20-19 0 0,-1 1 0 0 0,1-1-1 0 0,-1 1 1 0 0,1-1 0 0 0,-1 0 0 0 0,1 0 0 0 0,-1 0-1 0 0,0 0 1 0 0,0 0 0 0 0,0 0 0 0 0,0 0-1 0 0,0 0 1 0 0,-1 0 0 0 0,1 0 0 0 0,-1 0-1 0 0,1-1 1 0 0,-1 1 0 0 0,0-3 0 0 0,0 2 1 0 0,0 0 0 0 0,-1-1 1 0 0,1 1-1 0 0,-1 0 0 0 0,0-1 1 0 0,0 1-1 0 0,0 0 0 0 0,-1 0 0 0 0,1 0 1 0 0,-1 0-1 0 0,0 0 0 0 0,0 0 1 0 0,-2-2-1 0 0,-2-3 3 0 0,0 2-1 0 0,-1-1 1 0 0,0 1-1 0 0,-11-9 1 0 0,-2 2-3 0 0,0 1 0 0 0,0 1 0 0 0,-25-9 0 0 0,11 8-9 0 0,0 1 0 0 0,-1 2 0 0 0,0 1-1 0 0,0 2 1 0 0,0 1 0 0 0,-1 2 0 0 0,-39 2 0 0 0,56 2 6 0 0,1 1 1 0 0,0 1-1 0 0,0 1 1 0 0,1 0-1 0 0,-1 2 1 0 0,1 0-1 0 0,0 1 1 0 0,0 0-1 0 0,1 2 1 0 0,0 0-1 0 0,1 0 1 0 0,0 2-1 0 0,0 0 1 0 0,1 0-1 0 0,0 1 1 0 0,1 1 0 0 0,-19 24-1 0 0,27-30 4 0 0,0 1-1 0 0,1 0 1 0 0,0-1 0 0 0,1 1 0 0 0,0 1-1 0 0,0-1 1 0 0,0 0 0 0 0,1 1 0 0 0,0-1-1 0 0,1 1 1 0 0,0 0 0 0 0,0 15-1 0 0,2-19-3 0 0,0 0-1 0 0,0 0 1 0 0,0-1-1 0 0,1 1 1 0 0,-1 0-1 0 0,1 0 1 0 0,0-1 0 0 0,1 1-1 0 0,-1-1 1 0 0,1 0-1 0 0,0 0 1 0 0,0 0-1 0 0,0 0 1 0 0,1 0-1 0 0,-1-1 1 0 0,1 1-1 0 0,6 4 1 0 0,3 1 3 0 0,0 1 1 0 0,1-2 0 0 0,-1 0-1 0 0,22 9 1 0 0,-10-8-6 0 0,0 0-1 0 0,1-2 1 0 0,0-1 0 0 0,49 6-1 0 0,109-5 43 0 0,-170-7-37 0 0,-1-1-1 0 0,1 0 1 0 0,-1 0 0 0 0,1-2-1 0 0,-1 1 1 0 0,18-7-1 0 0,19-5 9 0 0,-25 7-7 0 0,-1-1 1 0 0,0 0-1 0 0,-1-2 0 0 0,0 0 0 0 0,38-26 0 0 0,-50 29-9 0 0,-1 0 0 0 0,0-1 1 0 0,-1 0-1 0 0,0 0 0 0 0,-1-1 1 0 0,1 0-1 0 0,-2-1 0 0 0,1 0 1 0 0,-1 0-1 0 0,-1-1 0 0 0,0 0 0 0 0,0 0 1 0 0,6-20-1 0 0,-11 27 4 0 0,0 0 1 0 0,0 0-1 0 0,0 0 0 0 0,0 0 0 0 0,-1 0 0 0 0,0 0 1 0 0,0 0-1 0 0,0-1 0 0 0,0 1 0 0 0,-1 0 1 0 0,0 0-1 0 0,1 0 0 0 0,-1 0 0 0 0,-1 0 0 0 0,1 0 1 0 0,-1 0-1 0 0,0 0 0 0 0,1 0 0 0 0,-2 1 1 0 0,1-1-1 0 0,0 1 0 0 0,-1 0 0 0 0,1-1 0 0 0,-1 1 1 0 0,0 0-1 0 0,0 0 0 0 0,0 1 0 0 0,-1-1 1 0 0,-6-4-1 0 0,-2 1-1 0 0,0-1 0 0 0,-1 1 1 0 0,0 1-1 0 0,0 0 0 0 0,0 1 1 0 0,0 1-1 0 0,-23-4 0 0 0,10 4-22 0 0,1 1-1 0 0,-1 1 1 0 0,0 1-1 0 0,0 2 1 0 0,1 0-1 0 0,-1 2 1 0 0,1 1 0 0 0,-28 9-1 0 0,39-10 25 0 0,0 1 0 0 0,0 1-1 0 0,1 0 1 0 0,0 1 0 0 0,0 0-1 0 0,-21 16 1 0 0,29-19 0 0 0,1 0 0 0 0,-1 0 0 0 0,0 0 0 0 0,1 1 0 0 0,0 0 0 0 0,0 0 0 0 0,1 0 0 0 0,-1 0 0 0 0,1 0 0 0 0,0 1 0 0 0,1-1 0 0 0,-1 1 0 0 0,1 0 0 0 0,0 0 0 0 0,1 0-1 0 0,-1 0 1 0 0,1 0 0 0 0,-1 11 0 0 0,3-11 2 0 0,0 0 0 0 0,0-1-1 0 0,0 1 1 0 0,1 0-1 0 0,0-1 1 0 0,0 1 0 0 0,0-1-1 0 0,1 0 1 0 0,-1 0-1 0 0,1 0 1 0 0,1 0 0 0 0,-1 0-1 0 0,1-1 1 0 0,-1 1-1 0 0,1-1 1 0 0,1 0 0 0 0,-1 0-1 0 0,0-1 1 0 0,7 5-1 0 0,4 2 4 0 0,1 0 0 0 0,0-1 0 0 0,1 0 0 0 0,32 11 0 0 0,0-5 63 0 0,1-2 0 0 0,86 12 0 0 0,102-6 127 0 0,-208-18-179 0 0,-1-2 0 0 0,0-1-1 0 0,0-1 1 0 0,0-2 0 0 0,33-9 0 0 0,-54 13-11 0 0,3-2 2 0 0,0 0 0 0 0,1-1 0 0 0,-1 0 0 0 0,-1-1 0 0 0,1 0 0 0 0,-1-1 0 0 0,1 0 0 0 0,14-12 0 0 0,-20 14-21 0 0,-1 0-1 0 0,1 0 1 0 0,-1-1-1 0 0,0 0 1 0 0,0 0-1 0 0,0 0 1 0 0,-1 0-1 0 0,0 0 0 0 0,0-1 1 0 0,0 1-1 0 0,-1-1 1 0 0,0 0-1 0 0,0 1 1 0 0,0-1-1 0 0,0 0 1 0 0,-1-1-1 0 0,0 1 1 0 0,0-9-1 0 0,-1 10-2 0 0,-1 1 0 0 0,1 0-1 0 0,-1 0 1 0 0,0 0 0 0 0,0 0 0 0 0,0 0 0 0 0,0 0-1 0 0,-1 0 1 0 0,1 0 0 0 0,-1 0 0 0 0,0 1 0 0 0,-1-1-1 0 0,1 1 1 0 0,0-1 0 0 0,-4-3 0 0 0,0 1 1 0 0,-1 0 1 0 0,1 1-1 0 0,-1 0 1 0 0,0 0 0 0 0,0 0-1 0 0,-1 1 1 0 0,-8-4-1 0 0,-9-2-33 0 0,-1 1 0 0 0,0 1-1 0 0,-46-8 1 0 0,32 9-7 0 0,0 1 0 0 0,-69 1-1 0 0,88 5 44 0 0,0 2 1 0 0,0 1-1 0 0,0 0 0 0 0,0 1 0 0 0,1 2 0 0 0,-39 14 0 0 0,52-17-3 0 0,0 1 0 0 0,0-1 0 0 0,0 1 0 0 0,0 1 0 0 0,1-1 0 0 0,-1 1 0 0 0,1 0 0 0 0,-8 10 0 0 0,11-12 8 0 0,0 1 0 0 0,0 1 0 0 0,0-1 1 0 0,1 0-1 0 0,0 0 0 0 0,0 1 0 0 0,0-1 1 0 0,0 1-1 0 0,1 0 0 0 0,0 0 0 0 0,0-1 0 0 0,0 1 1 0 0,1 0-1 0 0,-1 8 0 0 0,2-9 10 0 0,0 0-1 0 0,0 0 1 0 0,0 0 0 0 0,0 0 0 0 0,1 0 0 0 0,-1 0-1 0 0,1 0 1 0 0,0-1 0 0 0,0 1 0 0 0,1-1-1 0 0,-1 1 1 0 0,1-1 0 0 0,0 0 0 0 0,0 0-1 0 0,0 0 1 0 0,0 0 0 0 0,6 4 0 0 0,4 3 37 0 0,1-1 0 0 0,-1-1 0 0 0,20 9 1 0 0,-3-4 54 0 0,0-2 0 0 0,1-1 0 0 0,0-2 1 0 0,0 0-1 0 0,48 4 0 0 0,163-3 355 0 0,-218-10-412 0 0,1-1 0 0 0,-1-2 0 0 0,0 0 0 0 0,35-12 0 0 0,-47 13-31 0 0,2-1-1 0 0,1-1 1 0 0,-1 0-1 0 0,0-1 0 0 0,0-1 0 0 0,-1 0 0 0 0,0-1 0 0 0,0 0 0 0 0,0-1 0 0 0,16-15 0 0 0,-24 19 0 0 0,0-1 0 0 0,0 1-1 0 0,-1-1 1 0 0,0 0 0 0 0,0 0-1 0 0,0 0 1 0 0,0 0 0 0 0,-1-1-1 0 0,0 1 1 0 0,-1-1 0 0 0,1 0-1 0 0,-1 0 1 0 0,-1 0 0 0 0,1 0-1 0 0,-1-1 1 0 0,0 1 0 0 0,-1 0-1 0 0,0 0 1 0 0,0-1 0 0 0,0 1-1 0 0,-1 0 1 0 0,-3-12 0 0 0,0 1 4 0 0,-2-1 0 0 0,0 1-1 0 0,-2 1 1 0 0,1-1 0 0 0,-2 1 0 0 0,0 0 0 0 0,-19-24 0 0 0,23 34-8 0 0,0 0 0 0 0,-1 1 0 0 0,0-1 0 0 0,-1 1 0 0 0,1 1 0 0 0,-1-1 0 0 0,0 1 0 0 0,0 0 0 0 0,-1 1 0 0 0,1-1 0 0 0,-1 2 0 0 0,0-1 0 0 0,0 1 0 0 0,-1 0 0 0 0,1 1 0 0 0,-1 0 0 0 0,1 0-1 0 0,-1 0 1 0 0,-11 1 0 0 0,15 2-3 0 0,1-1 0 0 0,-1 2 0 0 0,0-1 0 0 0,0 0 0 0 0,1 1-1 0 0,-1 0 1 0 0,1 0 0 0 0,0 1 0 0 0,-1-1 0 0 0,1 1 0 0 0,0 0-1 0 0,0 0 1 0 0,1 0 0 0 0,-1 0 0 0 0,1 1 0 0 0,-1-1 0 0 0,1 1-1 0 0,-3 5 1 0 0,-2 2 8 0 0,1 0 0 0 0,-1 1 0 0 0,2-1 0 0 0,0 2 0 0 0,-7 19 0 0 0,7-14-8 0 0,0 0 0 0 0,1 0-1 0 0,1 1 1 0 0,1 0 0 0 0,-1 35 0 0 0,5-44 7 0 0,0-1 0 0 0,0 0-1 0 0,1 0 1 0 0,1 0 0 0 0,-1 0 0 0 0,1 0 0 0 0,1 0-1 0 0,0-1 1 0 0,0 1 0 0 0,1-1 0 0 0,0 0 0 0 0,0 0-1 0 0,12 12 1 0 0,-8-9 1 0 0,0-2 0 0 0,1 0 0 0 0,0 0 0 0 0,0 0 0 0 0,1-2 0 0 0,0 1 0 0 0,1-1 0 0 0,0-1 0 0 0,17 7 0 0 0,-2-3 16 0 0,2-2 1 0 0,-1-1-1 0 0,52 5 1 0 0,91-6-62 0 0,-150-6 46 0 0,1-2 1 0 0,-1 0 0 0 0,0-2 0 0 0,0 0-1 0 0,-1-2 1 0 0,26-9 0 0 0,-33 10-10 0 0,0 0 0 0 0,0-1 0 0 0,-1-1 0 0 0,0 0 0 0 0,0-1 0 0 0,0 0 0 0 0,-1-1 0 0 0,-1 0 0 0 0,1-1 0 0 0,14-18 0 0 0,-18 18-15 0 0,0 0 0 0 0,0-1-1 0 0,-1 0 1 0 0,-1-1-1 0 0,0 1 1 0 0,0-1-1 0 0,5-22 1 0 0,-8 26 12 0 0,-1 0 1 0 0,0 0-1 0 0,0 1 0 0 0,-1-1 1 0 0,0 0-1 0 0,-1 0 1 0 0,0 0-1 0 0,0 0 0 0 0,0 0 1 0 0,-1 1-1 0 0,0-1 1 0 0,-1 1-1 0 0,-3-9 0 0 0,1 6-1 0 0,-1 1 0 0 0,0-1 0 0 0,-1 1 1 0 0,0 1-1 0 0,0-1 0 0 0,-1 1 0 0 0,0 0 0 0 0,-1 1 0 0 0,1 0 0 0 0,-1 0 0 0 0,-1 1 0 0 0,1 0 0 0 0,-1 1 0 0 0,0 0 0 0 0,0 1 0 0 0,-20-7 0 0 0,2 3-18 0 0,-1 2 1 0 0,1 0-1 0 0,-1 2 1 0 0,0 1 0 0 0,-35 2-1 0 0,52 1 22 0 0,-1 2-1 0 0,0 0 1 0 0,1 1-1 0 0,0 0 1 0 0,0 0 0 0 0,0 2-1 0 0,0-1 1 0 0,0 1-1 0 0,1 1 1 0 0,0 0 0 0 0,0 1-1 0 0,1 0 1 0 0,-1 1 0 0 0,-13 13-1 0 0,9-7 7 0 0,2 0 0 0 0,0 0-1 0 0,0 2 1 0 0,1-1 0 0 0,1 2 0 0 0,1 0 0 0 0,0 0-1 0 0,-14 34 1 0 0,22-44-6 0 0,-1 1-1 0 0,1 0 1 0 0,0 0-1 0 0,1-1 1 0 0,0 1-1 0 0,0 0 1 0 0,1 0-1 0 0,0 0 1 0 0,0 0-1 0 0,1 0 1 0 0,0 0-1 0 0,0 0 1 0 0,1-1-1 0 0,0 1 1 0 0,0 0-1 0 0,1-1 1 0 0,0 1 0 0 0,6 9-1 0 0,-3-8 0 0 0,0 0 0 0 0,0-1 0 0 0,1-1 1 0 0,0 1-1 0 0,0-1 0 0 0,1 0 0 0 0,0 0 0 0 0,0-1 0 0 0,0 0 0 0 0,1-1 1 0 0,0 0-1 0 0,0 0 0 0 0,0-1 0 0 0,13 5 0 0 0,41 9 45 0 0,1-3 0 0 0,0-2 0 0 0,1-4 0 0 0,0-2 1 0 0,96-2-1 0 0,-124-6-11 0 0,0-1 0 0 0,-1-2 0 0 0,0-2 0 0 0,56-16 0 0 0,-66 15-13 0 0,0-2 1 0 0,0 0-1 0 0,-1-2 0 0 0,0-1 1 0 0,-1-1-1 0 0,35-25 1 0 0,-50 32-15 0 0,-1 0 0 0 0,0-1 1 0 0,0 0-1 0 0,0-1 1 0 0,-1 0-1 0 0,0 0 0 0 0,0 0 1 0 0,-1-1-1 0 0,-1 0 1 0 0,1 0-1 0 0,-1 0 1 0 0,-1-1-1 0 0,1 0 0 0 0,-2 0 1 0 0,0 0-1 0 0,0 0 1 0 0,0 0-1 0 0,-1-1 0 0 0,0-17 1 0 0,-2 24-10 0 0,-1-1-1 0 0,0 1 1 0 0,0-1 0 0 0,0 1 0 0 0,-1 0 0 0 0,1-1 0 0 0,-1 1-1 0 0,0 0 1 0 0,0 0 0 0 0,-1 0 0 0 0,1 0 0 0 0,-1 0 0 0 0,0 1-1 0 0,0-1 1 0 0,0 1 0 0 0,-1 0 0 0 0,1 0 0 0 0,-1 0-1 0 0,1 0 1 0 0,-7-3 0 0 0,-3-2-1 0 0,0 0 0 0 0,-1 1 0 0 0,-1 1 1 0 0,-23-8-1 0 0,2 5-23 0 0,0 1 1 0 0,0 2 0 0 0,-1 1-1 0 0,1 2 1 0 0,-38 2 0 0 0,49 1 21 0 0,-1 1 0 0 0,1 2 0 0 0,0 0 0 0 0,1 2 0 0 0,-43 12 0 0 0,38-8 3 0 0,0 1 0 0 0,0 1 1 0 0,1 1-1 0 0,1 2 1 0 0,0 0-1 0 0,1 2 0 0 0,0 1 1 0 0,2 1-1 0 0,0 1 1 0 0,1 2-1 0 0,0 0 0 0 0,-35 45 1 0 0,52-57 3 0 0,0 0 1 0 0,0 0-1 0 0,1 1 1 0 0,1 0-1 0 0,0 0 1 0 0,0 0-1 0 0,0 1 1 0 0,2-1-1 0 0,-1 1 1 0 0,1-1-1 0 0,1 1 1 0 0,0 0 0 0 0,0 14-1 0 0,2-20 2 0 0,-1 0 0 0 0,0 0 0 0 0,1 0 0 0 0,0 0 0 0 0,1 0 0 0 0,-1-1 0 0 0,1 1 0 0 0,0 0 0 0 0,0-1 0 0 0,0 1 0 0 0,0-1 0 0 0,1 0 0 0 0,4 6 0 0 0,0-2-6 0 0,0-1 0 0 0,0 0 1 0 0,1 0-1 0 0,-1-1 0 0 0,1 0 1 0 0,12 7-1 0 0,1-2 5 0 0,1 0-1 0 0,0-1 0 0 0,1-2 1 0 0,44 12-1 0 0,-18-9 24 0 0,1-2 1 0 0,0-2-1 0 0,0-2 0 0 0,0-2 0 0 0,1-3 0 0 0,-1-2 1 0 0,1-2-1 0 0,-1-2 0 0 0,-1-2 0 0 0,1-3 1 0 0,-1-1-1 0 0,52-22 0 0 0,-74 23-7 0 0,-1-1-1 0 0,0-1 1 0 0,0-1-1 0 0,-2-1 1 0 0,0-2-1 0 0,-1 0 1 0 0,26-25-1 0 0,-39 31-16 0 0,0 1 0 0 0,-1-1 1 0 0,0 0-1 0 0,0-1 0 0 0,-2 0 0 0 0,1-1 0 0 0,-2 1 0 0 0,1-1 0 0 0,-2-1 0 0 0,0 1 1 0 0,0-1-1 0 0,-1 0 0 0 0,-1 0 0 0 0,-1 0 0 0 0,0 0 0 0 0,0-21 0 0 0,-2 31-2 0 0,0 0-1 0 0,0-1 0 0 0,-1 1 1 0 0,0 0-1 0 0,1 0 0 0 0,-2-1 1 0 0,1 1-1 0 0,0 0 0 0 0,-1 0 1 0 0,0 0-1 0 0,0 0 0 0 0,0 1 1 0 0,-1-1-1 0 0,1 0 0 0 0,-4-3 1 0 0,1 2-15 0 0,-1 0 0 0 0,1 0 0 0 0,-1 1 0 0 0,0 0 0 0 0,0 0 0 0 0,0 0 0 0 0,0 1 1 0 0,-11-4-1 0 0,-2 1-21 0 0,1 1 0 0 0,-1 0 0 0 0,0 1 0 0 0,0 2 0 0 0,0 0 0 0 0,-22 0 0 0 0,23 4 12 0 0,1-1 1 0 0,0 2 0 0 0,-1 0-1 0 0,1 2 1 0 0,0-1-1 0 0,1 2 1 0 0,-1 0 0 0 0,1 1-1 0 0,0 1 1 0 0,-19 13 0 0 0,-3 4-61 0 0,2 1 0 0 0,-63 59 0 0 0,82-68 85 0 0,1 0 0 0 0,1 0 1 0 0,0 2-1 0 0,-21 35 0 0 0,29-42 0 0 0,1 0 1 0 0,0 0-1 0 0,1 1 0 0 0,1 0 0 0 0,0 0 0 0 0,1 0 1 0 0,0 0-1 0 0,1 1 0 0 0,-1 24 0 0 0,3-31 6 0 0,0 0 0 0 0,1-1 0 0 0,-1 1 0 0 0,2 0 0 0 0,-1-1-1 0 0,1 0 1 0 0,0 1 0 0 0,0-1 0 0 0,1 0 0 0 0,-1 0 0 0 0,2 0 0 0 0,-1 0-1 0 0,8 10 1 0 0,-5-10 2 0 0,0 1-1 0 0,1-1 0 0 0,0 0 1 0 0,0 0-1 0 0,0-1 0 0 0,1 0 1 0 0,0 0-1 0 0,0 0 0 0 0,9 3 1 0 0,6 0 31 0 0,0-1 1 0 0,0-1-1 0 0,1-1 1 0 0,0-1-1 0 0,-1-1 1 0 0,47 0-1 0 0,-49-4-22 0 0,-1-1 0 0 0,1-2 0 0 0,-1 0 0 0 0,1-1 0 0 0,-2 0 0 0 0,31-15 0 0 0,-31 13 8 0 0,0-2 0 0 0,-1 0 0 0 0,0-1 0 0 0,-1-1 0 0 0,0-1 0 0 0,-1 0 0 0 0,0-1-1 0 0,-1-1 1 0 0,0-1 0 0 0,-1 0 0 0 0,-1 0 0 0 0,21-33 0 0 0,-22 27-33 0 0,-1 0 1 0 0,0-1-1 0 0,-2 1 0 0 0,0-2 1 0 0,-2 0-1 0 0,-1 0 0 0 0,0 0 0 0 0,-2 0 1 0 0,-1-1-1 0 0,1-43 0 0 0,-3 41 15 0 0,0 15-19 0 0,-1 0 1 0 0,0-1-1 0 0,0 1 0 0 0,-2 0 0 0 0,-2-14 0 0 0,-1 7 5 0 0,0 0-1 0 0,-1 0 1 0 0,-1 1-1 0 0,-1 0 1 0 0,0 1-1 0 0,-20-29 1 0 0,23 37 5 0 0,-2 1 1 0 0,1-1 0 0 0,-1 1-1 0 0,0 0 1 0 0,-1 0 0 0 0,0 1-1 0 0,0 0 1 0 0,0 1 0 0 0,0-1-1 0 0,-1 2 1 0 0,0-1 0 0 0,0 1-1 0 0,-1 1 1 0 0,1-1 0 0 0,-11-1-1 0 0,12 4 2 0 0,0 0-1 0 0,0 0 0 0 0,-1 0 1 0 0,1 2-1 0 0,0-1 1 0 0,0 1-1 0 0,0 0 0 0 0,0 0 1 0 0,0 1-1 0 0,0 0 0 0 0,-14 6 1 0 0,11-3-1 0 0,-1 1 0 0 0,2 0 0 0 0,-1 1 0 0 0,1 0 0 0 0,0 0 0 0 0,0 1 0 0 0,-12 14 0 0 0,12-11 1 0 0,0-1 1 0 0,2 2-1 0 0,-1-1 1 0 0,1 1 0 0 0,1 1-1 0 0,0-1 1 0 0,1 1-1 0 0,0 0 1 0 0,1 1 0 0 0,1-1-1 0 0,0 1 1 0 0,1 0-1 0 0,0 0 1 0 0,-1 25 0 0 0,4-31 1 0 0,0 1 0 0 0,1 0 0 0 0,0 0 0 0 0,1-1 0 0 0,0 1 0 0 0,0-1 0 0 0,1 1 0 0 0,0-1 0 0 0,0 0 0 0 0,1 0 0 0 0,0 0 0 0 0,0-1 0 0 0,1 1 0 0 0,6 6 0 0 0,-3-4 0 0 0,1-1 0 0 0,1 0 0 0 0,0-1 0 0 0,0 0 0 0 0,0-1 0 0 0,1 0 0 0 0,0 0 0 0 0,20 8 0 0 0,7-1 0 0 0,0-2 0 0 0,1-2 0 0 0,0-1 0 0 0,0-2 0 0 0,47 2 0 0 0,-43-5-3 0 0,7 2 43 0 0,0-3 1 0 0,0-1-1 0 0,80-9 1 0 0,-77-1-50 0 0,62-19-1 0 0,-86 18 15 0 0,0 0-1 0 0,-1-2 1 0 0,0-2-1 0 0,30-17 1 0 0,-40 18-9 0 0,-1 0-1 0 0,-1-1 1 0 0,0 0 0 0 0,-1-1-1 0 0,0-1 1 0 0,19-26 0 0 0,-27 32-11 0 0,0-2 0 0 0,0 1 0 0 0,-1-1 0 0 0,-1 0 0 0 0,0 0 0 0 0,0 0 0 0 0,-1-1 0 0 0,-1 1 1 0 0,0-1-1 0 0,0 0 0 0 0,-1 0 0 0 0,0-20 0 0 0,-2 28 12 0 0,-1-1-1 0 0,0 1 1 0 0,0 0 0 0 0,0-1-1 0 0,-1 1 1 0 0,1 0-1 0 0,-1 0 1 0 0,0 0 0 0 0,-1 0-1 0 0,1 0 1 0 0,-1 0 0 0 0,1 1-1 0 0,-1-1 1 0 0,0 1 0 0 0,0 0-1 0 0,-1 0 1 0 0,1 0 0 0 0,-1 0-1 0 0,-7-4 1 0 0,7 4-1 0 0,0 0-1 0 0,-1 1 1 0 0,1 0 0 0 0,-1-1 0 0 0,1 2 0 0 0,-1-1 0 0 0,0 1-1 0 0,0-1 1 0 0,0 1 0 0 0,0 0 0 0 0,0 1 0 0 0,0 0 0 0 0,0-1-1 0 0,0 2 1 0 0,0-1 0 0 0,0 0 0 0 0,0 1 0 0 0,0 0 0 0 0,-7 2-1 0 0,-5 5 7 0 0,0 1 0 0 0,1 0 0 0 0,0 1 0 0 0,0 1 0 0 0,1 1-1 0 0,1 0 1 0 0,0 0 0 0 0,0 2 0 0 0,2 0 0 0 0,-1 0 0 0 0,2 1-1 0 0,0 0 1 0 0,1 1 0 0 0,0 1 0 0 0,2-1 0 0 0,-11 27 0 0 0,18-38 0 0 0,-1 0 1 0 0,1 1-1 0 0,0-1 0 0 0,0 0 1 0 0,1 1-1 0 0,-1 0 1 0 0,1-1-1 0 0,0 1 1 0 0,1-1-1 0 0,0 1 1 0 0,-1-1-1 0 0,2 0 1 0 0,-1 1-1 0 0,1-1 0 0 0,-1 0 1 0 0,1 0-1 0 0,1 1 1 0 0,-1-2-1 0 0,5 7 1 0 0,-3-5 4 0 0,1-1 0 0 0,-1-1 0 0 0,1 1 0 0 0,0-1 0 0 0,1 1 0 0 0,-1-2 0 0 0,1 1 0 0 0,0 0 0 0 0,0-1 0 0 0,0 0 0 0 0,0-1 0 0 0,0 1 0 0 0,1-1 0 0 0,-1 0 0 0 0,1-1 0 0 0,6 1 0 0 0,17 2 29 0 0,0-2 0 0 0,1-1 1 0 0,-1-2-1 0 0,0-1 0 0 0,0-1 0 0 0,56-14 1 0 0,-53 10-25 0 0,0-2 1 0 0,-1-1 0 0 0,0-2 0 0 0,0-1-1 0 0,-1-1 1 0 0,-1-2 0 0 0,47-32 0 0 0,-64 38-16 0 0,0 1-1 0 0,-1-2 1 0 0,0 0 0 0 0,-1 0 0 0 0,-1-1-1 0 0,1-1 1 0 0,-2 1 0 0 0,0-2 0 0 0,0 1-1 0 0,-1-1 1 0 0,-1-1 0 0 0,-1 1 0 0 0,0-1 0 0 0,0 0-1 0 0,-2 0 1 0 0,0-1 0 0 0,0 0 0 0 0,1-19-1 0 0,-5 29 10 0 0,0 1-1 0 0,0 0 1 0 0,0 0-1 0 0,0 0 0 0 0,-1-1 1 0 0,0 1-1 0 0,0 0 1 0 0,0 0-1 0 0,-1 0 0 0 0,-2-6 1 0 0,3 10-5 0 0,0-1 1 0 0,0 1-1 0 0,0-1 0 0 0,-1 1 1 0 0,1-1-1 0 0,0 1 1 0 0,-1 0-1 0 0,1 0 0 0 0,-1-1 1 0 0,1 1-1 0 0,-1 0 1 0 0,0 0-1 0 0,1 1 0 0 0,-1-1 1 0 0,0 0-1 0 0,0 1 1 0 0,0-1-1 0 0,1 1 1 0 0,-1-1-1 0 0,0 1 0 0 0,0 0 1 0 0,0 0-1 0 0,0-1 1 0 0,0 2-1 0 0,0-1 0 0 0,0 0 1 0 0,0 0-1 0 0,1 0 1 0 0,-1 1-1 0 0,0-1 0 0 0,0 1 1 0 0,0 0-1 0 0,-2 1 1 0 0,-16 6 1 0 0,1 0 0 0 0,0 2 1 0 0,1 0-1 0 0,0 1 1 0 0,0 1-1 0 0,2 1 0 0 0,-1 0 1 0 0,-26 29-1 0 0,30-28 1 0 0,0 0 1 0 0,1 1-1 0 0,1 0 0 0 0,1 1 0 0 0,0 0 1 0 0,1 1-1 0 0,0 0 0 0 0,2 0 1 0 0,0 1-1 0 0,-5 23 0 0 0,10-36-1 0 0,1 0 0 0 0,0 0-1 0 0,1 0 1 0 0,-1 0 0 0 0,1 0 0 0 0,0 0 0 0 0,0 0-1 0 0,1 0 1 0 0,-1 0 0 0 0,1 0 0 0 0,0 0 0 0 0,0-1-1 0 0,1 1 1 0 0,0 0 0 0 0,0 0 0 0 0,0-1-1 0 0,0 1 1 0 0,1-1 0 0 0,-1 0 0 0 0,1 0 0 0 0,0 0-1 0 0,0 0 1 0 0,1 0 0 0 0,6 5 0 0 0,-1-3 9 0 0,0 0 0 0 0,1 0-1 0 0,0-1 1 0 0,0 0 0 0 0,1-1 0 0 0,-1 0 0 0 0,1-1 0 0 0,0 0 0 0 0,22 3 0 0 0,-16-3-21 0 0,1-2 0 0 0,0 0 1 0 0,-1-1-1 0 0,1 0 0 0 0,0-1 0 0 0,-1-1 1 0 0,1-1-1 0 0,-1-1 0 0 0,28-9 0 0 0,-33 9 5 0 0,-1-1 1 0 0,0 0-1 0 0,1-1 0 0 0,-2 0 0 0 0,1-1 0 0 0,-1 0 0 0 0,0-1 0 0 0,0 0 0 0 0,-1 0 0 0 0,0-1 0 0 0,-1 0 0 0 0,0-1 0 0 0,0 1 0 0 0,-1-2 0 0 0,0 1 1 0 0,-1-1-1 0 0,0 0 0 0 0,-1 0 0 0 0,0-1 0 0 0,-1 0 0 0 0,0 0 0 0 0,0 0 0 0 0,-2 0 0 0 0,1 0 0 0 0,-2-1 0 0 0,0 1 0 0 0,0-13 0 0 0,-2 18 4 0 0,0 1-1 0 0,0-1 0 0 0,0 1 0 0 0,-1-1 1 0 0,0 1-1 0 0,-1 0 0 0 0,1-1 1 0 0,-1 1-1 0 0,0 0 0 0 0,-1 1 0 0 0,1-1 1 0 0,-1 1-1 0 0,0-1 0 0 0,-6-4 0 0 0,3 2 2 0 0,0 1-1 0 0,-1 0 0 0 0,0 0 1 0 0,0 1-1 0 0,-1 0 0 0 0,0 0 1 0 0,0 1-1 0 0,-17-7 0 0 0,10 7-7 0 0,0 0 0 0 0,0 2-1 0 0,-1 0 1 0 0,1 1 0 0 0,-1 0-1 0 0,-25 2 1 0 0,28 1 8 0 0,0 1 0 0 0,0 1 0 0 0,0 0 0 0 0,0 1 0 0 0,0 0 0 0 0,1 1 0 0 0,0 1 0 0 0,0 0 0 0 0,0 1 0 0 0,1 0 0 0 0,-16 13 0 0 0,-1 1-13 0 0,2 1 1 0 0,0 2-1 0 0,-36 41 1 0 0,55-54 12 0 0,0-1 1 0 0,1 1-1 0 0,0 1 1 0 0,0-1-1 0 0,2 1 0 0 0,-1 0 1 0 0,2 1-1 0 0,-1-1 0 0 0,2 1 1 0 0,0 0-1 0 0,0 0 1 0 0,1 0-1 0 0,1 0 0 0 0,0 16 1 0 0,1-26-3 0 0,0 0-1 0 0,0-1 1 0 0,0 1 0 0 0,0 0 0 0 0,1-1 0 0 0,0 1-1 0 0,-1 0 1 0 0,1-1 0 0 0,0 1 0 0 0,0-1 0 0 0,0 1-1 0 0,1-1 1 0 0,-1 0 0 0 0,1 1 0 0 0,-1-1 0 0 0,4 3-1 0 0,2 4 7 0 0,-1-1 3 0 0,0 0 1 0 0,1-1-1 0 0,0 0 0 0 0,0 0 0 0 0,1-1 0 0 0,0 0 0 0 0,0 0 0 0 0,0-1 0 0 0,1 0 0 0 0,0 0 0 0 0,0-1 0 0 0,12 4 0 0 0,11 2-10 0 0,1-1 0 0 0,39 6-1 0 0,-1-6 25 0 0,0-3 0 0 0,82-4 0 0 0,-127-2-11 0 0,-1-2 2 0 0,1-1 0 0 0,-1-1 0 0 0,-1-1 0 0 0,1-1-1 0 0,-1-1 1 0 0,43-19 0 0 0,-46 18-13 0 0,-1-2-1 0 0,-1 0 1 0 0,0 0-1 0 0,0-2 1 0 0,-1 0-1 0 0,-1-2 1 0 0,0 1-1 0 0,18-21 1 0 0,-24 22-16 0 0,0 0 0 0 0,-1-1 0 0 0,-1-1 0 0 0,0 1 0 0 0,-1-1 0 0 0,-1-1 0 0 0,0 0 0 0 0,-1 0 1 0 0,0 0-1 0 0,-1 0 0 0 0,5-28 0 0 0,-7 23-24 0 0,0 11 37 0 0,-2 0-1 0 0,1-1 1 0 0,-1 1 0 0 0,0-1 0 0 0,-1 1 0 0 0,0-1 0 0 0,-1 1 0 0 0,0-1 0 0 0,0 1 0 0 0,-3-11 0 0 0,0 12 0 0 0,0 0 0 0 0,0 0 0 0 0,-1 0 1 0 0,0 1-1 0 0,0-1 0 0 0,-1 1 1 0 0,0 0-1 0 0,0 1 0 0 0,0-1 0 0 0,-1 1 1 0 0,0 1-1 0 0,0-1 0 0 0,-1 1 0 0 0,0 0 1 0 0,1 1-1 0 0,-2 0 0 0 0,-14-6 0 0 0,10 7 2 0 0,1 1 0 0 0,0 0 0 0 0,-1 0 0 0 0,0 1 0 0 0,1 1 0 0 0,-1 0 0 0 0,0 1 0 0 0,1 0 0 0 0,-1 1 0 0 0,1 0 0 0 0,0 1 0 0 0,-1 0 0 0 0,1 1 0 0 0,1 1-1 0 0,-1 0 1 0 0,-13 8 0 0 0,2 1 5 0 0,1 1-1 0 0,0 1 0 0 0,1 1 1 0 0,1 0-1 0 0,1 2 0 0 0,1 0 1 0 0,0 2-1 0 0,2 0 0 0 0,0 0 1 0 0,1 2-1 0 0,2-1 0 0 0,-17 39 1 0 0,25-50 10 0 0,1-1-1 0 0,0 1 1 0 0,1 0 0 0 0,1 0 0 0 0,-1 1 0 0 0,2-1 0 0 0,-1 22-1 0 0,2-29-6 0 0,0 1 0 0 0,0 0 0 0 0,1-1-1 0 0,0 1 1 0 0,0-1 0 0 0,0 1-1 0 0,1-1 1 0 0,-1 0 0 0 0,1 0-1 0 0,0 1 1 0 0,0-1 0 0 0,0 0 0 0 0,1 0-1 0 0,4 5 1 0 0,-2-4-5 0 0,0 0 0 0 0,1 0 0 0 0,0 0 0 0 0,-1-1 0 0 0,1 0 0 0 0,1 0 0 0 0,-1 0 0 0 0,11 4 0 0 0,0-2 1 0 0,0-1 0 0 0,0 0 0 0 0,1-1 0 0 0,0-1 0 0 0,-1 0 0 0 0,34-1 0 0 0,-32-3-1 0 0,0 0 0 0 0,1-1 0 0 0,-1-2 0 0 0,0 0 0 0 0,0-1 0 0 0,-1 0 0 0 0,1-2 0 0 0,-1 0 0 0 0,0-1 0 0 0,-1-1 0 0 0,20-13 0 0 0,-26 15-6 0 0,1-1-1 0 0,-2-1 1 0 0,1 0-1 0 0,-1 0 1 0 0,-1-1-1 0 0,1 0 1 0 0,-2-1-1 0 0,1 0 1 0 0,-2-1-1 0 0,1 1 1 0 0,-1-1-1 0 0,-1-1 1 0 0,-1 1-1 0 0,1-1 1 0 0,-2 0-1 0 0,5-21 1 0 0,-7 20-15 0 0,0 0 1 0 0,-2 0-1 0 0,1 1 1 0 0,-2-1-1 0 0,0 0 1 0 0,0 0-1 0 0,-1 0 1 0 0,-1 0-1 0 0,-8-24 1 0 0,3 19-4 0 0,0 0 0 0 0,-2 0 0 0 0,0 1 0 0 0,-1 0 0 0 0,0 1 0 0 0,-17-18 0 0 0,6 10 9 0 0,-1 1-1 0 0,-1 1 1 0 0,-2 1 0 0 0,0 2-1 0 0,-1 0 1 0 0,-1 2 0 0 0,-1 1-1 0 0,-38-17 1 0 0,26 19 14 0 0,0 1 0 0 0,-1 3 0 0 0,-1 1-1 0 0,0 2 1 0 0,0 2 0 0 0,-80 0 0 0 0,72 9 5 0 0,5 7 0 0 0,0 1 0 0 0,0 3-1 0 0,2 2 1 0 0,0 1 0 0 0,-69 39 0 0 0,93-44 2 0 0,0 2 1 0 0,0 0-1 0 0,2 1 1 0 0,0 1-1 0 0,0 0 1 0 0,-21 29-1 0 0,32-36-1 0 0,1-1 0 0 0,0 1 0 0 0,1 0 0 0 0,0 1 0 0 0,1-1-1 0 0,0 1 1 0 0,0 0 0 0 0,1 0 0 0 0,0 0 0 0 0,1 0 0 0 0,0 1-1 0 0,0-1 1 0 0,2 1 0 0 0,-1-1 0 0 0,1 1 0 0 0,1-1 0 0 0,2 21-1 0 0,-1-21-2 0 0,1-1 0 0 0,0 1-1 0 0,0 0 1 0 0,1-1-1 0 0,0 0 1 0 0,1 0-1 0 0,0 0 1 0 0,0 0 0 0 0,1-1-1 0 0,0 0 1 0 0,0 0-1 0 0,1-1 1 0 0,10 10-1 0 0,5-1 16 0 0,1 0 0 0 0,0-2-1 0 0,1 0 1 0 0,1-2 0 0 0,0-1-1 0 0,1 0 1 0 0,40 9-1 0 0,-1-4 44 0 0,129 12 0 0 0,17-21 91 0 0,-192-7-119 0 0,10 0-15 0 0,0-1 0 0 0,-1-1 0 0 0,0-2 0 0 0,1 0 1 0 0,50-17-1 0 0,-64 17-18 0 0,10-2 12 0 0,0-2 0 0 0,-1-1 0 0 0,-1 0 0 0 0,1-2 0 0 0,-2-1 0 0 0,1-1 0 0 0,20-16 0 0 0,-33 22-16 0 0,0-1 0 0 0,-1-1-1 0 0,0 0 1 0 0,-1 0 0 0 0,1 0 0 0 0,-2-1 0 0 0,1-1-1 0 0,-2 1 1 0 0,1-1 0 0 0,-1 0 0 0 0,-1-1 0 0 0,0 1 0 0 0,-1-1-1 0 0,0 0 1 0 0,-1 0 0 0 0,3-14 0 0 0,-5 16 1 0 0,0-1 1 0 0,-1 1-1 0 0,0 0 0 0 0,0-1 1 0 0,-1 1-1 0 0,-1 0 0 0 0,0 0 1 0 0,0 0-1 0 0,-1 0 1 0 0,0 0-1 0 0,0 0 0 0 0,-7-11 1 0 0,2 7 6 0 0,0 1 1 0 0,-1-1-1 0 0,-1 2 1 0 0,0-1-1 0 0,0 1 0 0 0,-1 1 1 0 0,-16-13-1 0 0,-4 1-6 0 0,-1 1 1 0 0,-1 1-1 0 0,-1 2 0 0 0,0 2 0 0 0,-65-24 0 0 0,38 21 17 0 0,-1 3-1 0 0,-1 3 1 0 0,0 2 0 0 0,0 3-1 0 0,-1 2 1 0 0,-108 4 0 0 0,102 7-18 0 0,0 3 1 0 0,1 3 0 0 0,0 3 0 0 0,1 3-1 0 0,-127 48 1 0 0,146-44-1 0 0,1 2 0 0 0,-75 48 0 0 0,107-59 10 0 0,0 0-1 0 0,1 1 0 0 0,0 0 0 0 0,1 1 1 0 0,0 1-1 0 0,1 1 0 0 0,1 0 0 0 0,0 0 1 0 0,1 1-1 0 0,-14 27 0 0 0,23-38-10 0 0,0 1 0 0 0,0 0 1 0 0,0 0-1 0 0,0-1 0 0 0,1 1 0 0 0,0 0 0 0 0,1 0 0 0 0,-1 0 0 0 0,1 0 0 0 0,0 1 1 0 0,1-1-1 0 0,-1 0 0 0 0,1 0 0 0 0,0 0 0 0 0,1-1 0 0 0,-1 1 0 0 0,1 0 1 0 0,1 0-1 0 0,-1-1 0 0 0,1 1 0 0 0,0-1 0 0 0,0 0 0 0 0,0 0 0 0 0,1 0 0 0 0,-1 0 1 0 0,1-1-1 0 0,1 1 0 0 0,5 4 0 0 0,8 7 17 0 0,1-1-1 0 0,1-1 1 0 0,0-1 0 0 0,1-1-1 0 0,40 17 1 0 0,9 0 44 0 0,2-3 0 0 0,0-3 0 0 0,150 25 0 0 0,-97-31 6 0 0,209 0 1 0 0,-304-16-51 0 0,0-2 0 0 0,0-1 0 0 0,-1-1 0 0 0,1-1 0 0 0,47-14 0 0 0,-53 12-2 0 0,-1 0 0 0 0,0-2 0 0 0,0-1 0 0 0,-1-1 0 0 0,0-1 0 0 0,20-13 0 0 0,-35 19-9 0 0,0 0-1 0 0,-1-1 1 0 0,1 1-1 0 0,-1-1 1 0 0,-1 0-1 0 0,1-1 1 0 0,-1 1 0 0 0,0-1-1 0 0,6-11 1 0 0,-9 13-6 0 0,0-1 1 0 0,0 1 0 0 0,0-1-1 0 0,-1 0 1 0 0,1 0 0 0 0,-1 0-1 0 0,-1 0 1 0 0,1 0-1 0 0,-1 0 1 0 0,0 0 0 0 0,0 0-1 0 0,-1 1 1 0 0,0-1 0 0 0,-2-11-1 0 0,-2 5 1 0 0,0 0 1 0 0,0 0-1 0 0,-1 1 0 0 0,0 0 0 0 0,-1 0 1 0 0,-1 0-1 0 0,0 1 0 0 0,0 0 0 0 0,0 1 1 0 0,-2 0-1 0 0,1 0 0 0 0,-1 1 0 0 0,0 0 1 0 0,-1 0-1 0 0,-21-10 0 0 0,0 3-12 0 0,-1 1 0 0 0,-1 2 0 0 0,0 2 0 0 0,-53-11 0 0 0,27 12-20 0 0,-106-3-1 0 0,141 11 26 0 0,-1 2-1 0 0,-49 6 0 0 0,31 0 1 0 0,-23 0-37 0 0,0 4 1 0 0,1 3 0 0 0,0 2-1 0 0,2 4 1 0 0,0 2 0 0 0,1 3-1 0 0,-111 61 1 0 0,159-76 42 0 0,0 0 1 0 0,0 1-1 0 0,-22 22 0 0 0,32-29-8 0 0,0 1 0 0 0,1 0 0 0 0,0 1 0 0 0,0-1 1 0 0,1 1-1 0 0,-1-1 0 0 0,1 1 0 0 0,0 0 0 0 0,1 1 0 0 0,-1-1 0 0 0,1 0 0 0 0,-2 13 0 0 0,4-15 10 0 0,0 0 0 0 0,0-1 0 0 0,1 1 0 0 0,-1 0 0 0 0,1 0-1 0 0,0-1 1 0 0,0 1 0 0 0,0 0 0 0 0,1-1 0 0 0,-1 1-1 0 0,1-1 1 0 0,0 1 0 0 0,0-1 0 0 0,0 0 0 0 0,0 0 0 0 0,1 0-1 0 0,-1 0 1 0 0,1 0 0 0 0,0 0 0 0 0,-1-1 0 0 0,6 4-1 0 0,2 1-1 0 0,0 0 0 0 0,0-1 0 0 0,1 0 0 0 0,-1-1 0 0 0,19 7 0 0 0,8 0 38 0 0,1-2-1 0 0,0-2 0 0 0,75 7 1 0 0,-45-12 3 0 0,108-9 0 0 0,20-18 19 0 0,-152 15-38 0 0,0-1-1 0 0,0-2 1 0 0,-1-2-1 0 0,62-30 1 0 0,-89 37-23 0 0,0-1 1 0 0,-1-1-1 0 0,0-1 1 0 0,0 0-1 0 0,-1-1 0 0 0,-1 0 1 0 0,0-1-1 0 0,0-1 0 0 0,-1 0 1 0 0,-1 0-1 0 0,0-2 1 0 0,-1 1-1 0 0,-1-1 0 0 0,12-24 1 0 0,-17 29-29 0 0,-1-1 1 0 0,0 1-1 0 0,-1-1 1 0 0,0 0-1 0 0,0 0 1 0 0,-1-19-1 0 0,-1 28-52 0 0,-13-4 1 0 0,13 5 79 0 0,-1 1 0 0 0,1-1 0 0 0,-1 1 1 0 0,1-1-1 0 0,-1 1 0 0 0,0-1 0 0 0,1 1 0 0 0,-1 0 0 0 0,1-1 0 0 0,-1 1 0 0 0,0 0 0 0 0,1 0 0 0 0,-1-1 1 0 0,0 1-1 0 0,1 0 0 0 0,-1 0 0 0 0,0 0 0 0 0,0 0 0 0 0,1 0 0 0 0,-1 0 0 0 0,0 0 0 0 0,1 0 0 0 0,-1 0 1 0 0,0 0-1 0 0,1 1 0 0 0,-1-1 0 0 0,0 0 0 0 0,1 0 0 0 0,-1 0 0 0 0,0 1 0 0 0,1-1 0 0 0,-1 1 0 0 0,1-1 1 0 0,-1 0-1 0 0,0 1 0 0 0,1-1 0 0 0,-1 1 0 0 0,1-1 0 0 0,0 1 0 0 0,-1-1 0 0 0,0 2 0 0 0,-1-1-7 0 0,-4 5-43 0 0,-1-1 0 0 0,1 1 0 0 0,-10 12 1 0 0,14-17 33 0 0,1 1 0 0 0,0 0 0 0 0,-1-1 0 0 0,1 1 0 0 0,0 0 0 0 0,0 0 0 0 0,1 0 0 0 0,-1 0 0 0 0,0 0 0 0 0,1 0 1 0 0,-1 0-1 0 0,1 0 0 0 0,-1 0 0 0 0,1 0 0 0 0,0 0 0 0 0,0 0 0 0 0,0 0 0 0 0,0 0 0 0 0,0 1 0 0 0,1-1 0 0 0,-1 0 1 0 0,1 0-1 0 0,0 3 0 0 0,3 1 2 0 0,0 0 0 0 0,0 0 0 0 0,1-1 0 0 0,0 0 1 0 0,0 0-1 0 0,0 0 0 0 0,0 0 0 0 0,1-1 0 0 0,0 0 0 0 0,-1 0 1 0 0,2 0-1 0 0,-1-1 0 0 0,0 0 0 0 0,1 0 0 0 0,-1 0 1 0 0,14 2-1 0 0,14 4-12 0 0,0-2 1 0 0,40 3 0 0 0,-56-8 2 0 0,278 10-557 0 0,-278-12 520 0 0,-3 1 18 0 0,0-2 1 0 0,0 0-1 0 0,0-1 1 0 0,0 0 0 0 0,-1-1-1 0 0,28-9 1 0 0,-11 2-63 0 0,-12 4 11 0 0,-1 0 0 0 0,0-2 0 0 0,0 0 0 0 0,-1-1 0 0 0,29-20-1 0 0,-37 23 55 0 0,-1-1-1 0 0,0 0 1 0 0,0 0-1 0 0,-1-1 1 0 0,1 0-1 0 0,-2 0 1 0 0,1-1 0 0 0,-1 0-1 0 0,-1 0 1 0 0,0 0-1 0 0,0-1 1 0 0,4-10-1 0 0,-7 12-19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26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268 278 4468 0 0,'-2'0'-5'0'0,"0"0"0"0"0,0 0-1 0 0,0 0 1 0 0,0 1-1 0 0,1-1 1 0 0,-1 1-1 0 0,0 0 1 0 0,0-1 0 0 0,1 1-1 0 0,-1 0 1 0 0,0 0-1 0 0,1 0 1 0 0,-1 0 0 0 0,1 0-1 0 0,-1 1 1 0 0,1-1-1 0 0,0 0 1 0 0,0 1-1 0 0,-1-1 1 0 0,1 1 0 0 0,0-1-1 0 0,0 1 1 0 0,0-1-1 0 0,0 1 1 0 0,1 0 0 0 0,-1-1-1 0 0,0 1 1 0 0,1 0-1 0 0,-1 2 1 0 0,1-3 10 0 0,-1 1-1 0 0,1-1 1 0 0,0 1 0 0 0,0-1 0 0 0,0 0 0 0 0,0 1-1 0 0,0-1 1 0 0,1 1 0 0 0,-1-1 0 0 0,0 0-1 0 0,1 1 1 0 0,-1-1 0 0 0,1 0 0 0 0,-1 1 0 0 0,1-1-1 0 0,-1 0 1 0 0,1 0 0 0 0,0 1 0 0 0,0-1-1 0 0,0 0 1 0 0,0 0 0 0 0,0 0 0 0 0,0 0 0 0 0,0 0-1 0 0,0 0 1 0 0,0-1 0 0 0,0 1 0 0 0,0 0-1 0 0,0 0 1 0 0,1-1 0 0 0,-1 1 0 0 0,0-1 0 0 0,1 1-1 0 0,-1-1 1 0 0,0 1 0 0 0,1-1 0 0 0,-1 0-1 0 0,1 0 1 0 0,-1 0 0 0 0,3 0 0 0 0,37 1 6 0 0,1-1 0 0 0,-1-3 0 0 0,44-7 0 0 0,-23-1 80 0 0,105-30-1 0 0,-149 35-75 0 0,0-1 0 0 0,0 0 0 0 0,-1-1 1 0 0,0-2-1 0 0,0 1 0 0 0,-1-2 0 0 0,0 0 0 0 0,-1-1 0 0 0,23-23 0 0 0,-37 34-22 0 0,1-1 1 0 0,-1 0-1 0 0,0 1 1 0 0,1-1-1 0 0,-1 0 1 0 0,0 0-1 0 0,0 1 1 0 0,0-1-1 0 0,0 0 1 0 0,-1 0-1 0 0,1 0 1 0 0,-1 0-1 0 0,1 0 1 0 0,-1 0-1 0 0,1-3 1 0 0,-1 3 42 0 0,1 1 42 0 0,-8-8-82 0 0,2 5 8 0 0,0 1-1 0 0,-1-1 0 0 0,1 2 0 0 0,-1-1 0 0 0,0 0 0 0 0,0 1 0 0 0,0 0 0 0 0,0 1 0 0 0,-1-1 0 0 0,1 1 1 0 0,0 0-1 0 0,-1 1 0 0 0,1 0 0 0 0,-1 0 0 0 0,1 0 0 0 0,-11 2 0 0 0,-13 3-19 0 0,0 0 0 0 0,-35 13-1 0 0,6 2 128 0 0,2 3-1 0 0,0 2 0 0 0,1 3 0 0 0,2 2 0 0 0,1 3 0 0 0,2 2 1 0 0,1 2-1 0 0,-69 67 0 0 0,110-97-93 0 0,1 1 0 0 0,0 0 0 0 0,1 0 0 0 0,0 1-1 0 0,0 0 1 0 0,1 0 0 0 0,0 0 0 0 0,0 1 0 0 0,1 0 0 0 0,1 0 0 0 0,0 1 0 0 0,0-1 0 0 0,1 1 0 0 0,0 0 0 0 0,-2 17 0 0 0,5-25-11 0 0,0-1 1 0 0,0 0 0 0 0,1 0 0 0 0,-1 0 0 0 0,1 1 0 0 0,-1-1-1 0 0,1 0 1 0 0,0 0 0 0 0,0 0 0 0 0,-1 0 0 0 0,2 0 0 0 0,-1 0-1 0 0,0 0 1 0 0,0 0 0 0 0,1 0 0 0 0,-1-1 0 0 0,1 1 0 0 0,-1 0-1 0 0,1-1 1 0 0,0 1 0 0 0,-1-1 0 0 0,4 2 0 0 0,2 3 20 0 0,1 1-9 0 0,1-1 1 0 0,0 0-1 0 0,0 0 0 0 0,0-1 1 0 0,1 0-1 0 0,-1-1 1 0 0,1 0-1 0 0,0-1 1 0 0,1 0-1 0 0,17 3 1 0 0,9 0 54 0 0,60 0 0 0 0,-89-5-70 0 0,71-2 93 0 0,100-12 0 0 0,-111 4-74 0 0,-1-3 1 0 0,114-37 0 0 0,-154 40-56 0 0,0-2 1 0 0,0-1-1 0 0,-1-1 1 0 0,0-2-1 0 0,-1 0 1 0 0,-1-2 0 0 0,-1 0-1 0 0,36-35 1 0 0,-50 42 12 0 0,0-1 1 0 0,0 0 0 0 0,-1 0-1 0 0,0-1 1 0 0,-1 0-1 0 0,9-20 1 0 0,-13 24-6 0 0,0-1-1 0 0,0 1 1 0 0,-1-1-1 0 0,0 0 1 0 0,-1 0-1 0 0,1 0 1 0 0,-2 0-1 0 0,1 0 1 0 0,-1 0-1 0 0,-1 0 1 0 0,-3-17-1 0 0,2 15 10 0 0,-1-1-1 0 0,0 1 0 0 0,-1 0 0 0 0,-1 0 1 0 0,1 0-1 0 0,-2 1 0 0 0,0 0 1 0 0,0 0-1 0 0,0 0 0 0 0,-2 0 0 0 0,1 1 1 0 0,-1 1-1 0 0,0-1 0 0 0,-1 1 1 0 0,-10-7-1 0 0,8 8 19 0 0,-1 0 0 0 0,0 1 0 0 0,0 1 0 0 0,-1 0 0 0 0,1 1 0 0 0,-1 1 0 0 0,-19-4 0 0 0,-1 3-3 0 0,-62 0-1 0 0,67 4 17 0 0,1 2-1 0 0,-1 1 1 0 0,1 1 0 0 0,-46 14-1 0 0,41-10-17 0 0,-42 11 4 0 0,0 5 0 0 0,-71 32 0 0 0,99-35 10 0 0,0 3 0 0 0,2 1 0 0 0,0 2 0 0 0,-41 35 0 0 0,77-55-1 0 0,-1-1 0 0 0,1 1-1 0 0,1 1 1 0 0,-1-1 0 0 0,1 1-1 0 0,0 1 1 0 0,1-1 0 0 0,0 1-1 0 0,1 0 1 0 0,0 1 0 0 0,0-1-1 0 0,1 1 1 0 0,0 0 0 0 0,0 0 0 0 0,1 0-1 0 0,-3 21 1 0 0,6-27-7 0 0,-1 0 0 0 0,1 0 1 0 0,0-1-1 0 0,0 1 0 0 0,1 0 0 0 0,-1-1 0 0 0,1 1 1 0 0,0 0-1 0 0,0-1 0 0 0,0 1 0 0 0,0-1 1 0 0,1 1-1 0 0,2 5 0 0 0,2 3 10 0 0,-1-2-3 0 0,1-1 0 0 0,0 1 0 0 0,0-1 0 0 0,1 0 0 0 0,0 0-1 0 0,1-1 1 0 0,0 0 0 0 0,0 0 0 0 0,15 10 0 0 0,7 3-4 0 0,50 24 0 0 0,-28-19 27 0 0,2-2 0 0 0,1-3 1 0 0,112 27-1 0 0,-74-29 55 0 0,160 11 0 0 0,-27-25-149 0 0,-200-5 51 0 0,-4 0-3 0 0,1 0 0 0 0,-1-2 0 0 0,0 0 0 0 0,0-2-1 0 0,32-9 1 0 0,4-2-2 0 0,-26 8 2 0 0,-1-2 0 0 0,0-1 0 0 0,42-20 0 0 0,-65 27-12 0 0,-1-1 1 0 0,0 1-1 0 0,0-2 1 0 0,0 1-1 0 0,0-1 1 0 0,-1 0-1 0 0,0-1 1 0 0,0 1-1 0 0,0-1 1 0 0,-1 0-1 0 0,0-1 1 0 0,0 1-1 0 0,-1-1 1 0 0,1 0-1 0 0,-1 0 1 0 0,-1 0-1 0 0,1-1 1 0 0,3-14-1 0 0,-6 18 11 0 0,0-1 0 0 0,-1 1 0 0 0,0 0 0 0 0,0 0 0 0 0,0 0 0 0 0,0 0 0 0 0,0 0 0 0 0,-1 0 0 0 0,0 0 0 0 0,0 0 0 0 0,0 0 0 0 0,0 0 0 0 0,-1 0 0 0 0,-2-4 0 0 0,0 1 6 0 0,-1 0 0 0 0,1 0 0 0 0,-2 1 0 0 0,1 0 0 0 0,-12-11 0 0 0,-9-4 1 0 0,-1 0 1 0 0,-1 2-1 0 0,-1 1 0 0 0,-1 1 0 0 0,0 1 1 0 0,-1 2-1 0 0,0 1 0 0 0,-1 2 0 0 0,-55-12 1 0 0,5 6 29 0 0,-1 4 1 0 0,-138-4 0 0 0,172 17 27 0 0,0 2 0 0 0,-84 14 1 0 0,87-8-35 0 0,-77 22 1 0 0,108-25-14 0 0,-1 1 0 0 0,1 0-1 0 0,1 1 1 0 0,-1 1 0 0 0,1 0-1 0 0,1 1 1 0 0,-24 20 0 0 0,34-26-1 0 0,-1 0-1 0 0,1 0 1 0 0,0 0-1 0 0,0 0 1 0 0,0 1 0 0 0,1 0-1 0 0,-1-1 1 0 0,1 1 0 0 0,0 0-1 0 0,0 0 1 0 0,1 0 0 0 0,-1 0-1 0 0,1 0 1 0 0,-1 1-1 0 0,0 5 1 0 0,2-7 0 0 0,1 0 1 0 0,-1 1-1 0 0,1-1 0 0 0,-1 0 0 0 0,1 0 1 0 0,0 0-1 0 0,0 0 0 0 0,0 0 0 0 0,1 0 1 0 0,-1 0-1 0 0,1 0 0 0 0,-1 0 1 0 0,1-1-1 0 0,0 1 0 0 0,0-1 0 0 0,0 1 1 0 0,1-1-1 0 0,-1 0 0 0 0,0 0 0 0 0,1 0 1 0 0,4 3-1 0 0,4 2 30 0 0,1 0-1 0 0,0 0 1 0 0,0-1 0 0 0,1-1 0 0 0,0 0-1 0 0,0-1 1 0 0,15 3 0 0 0,97 14 108 0 0,-108-19-131 0 0,87 10 91 0 0,0-4 1 0 0,171-10-1 0 0,-47-19-137 0 0,87-26-165 0 0,-274 38 146 0 0,0-2 0 0 0,-1-2-1 0 0,-1-2 1 0 0,0-1-1 0 0,56-33 1 0 0,-87 44 49 0 0,0 0 0 0 0,-1 0 1 0 0,0-1-1 0 0,0 0 0 0 0,0 0 0 0 0,-1-1 0 0 0,0 0 1 0 0,0 0-1 0 0,-1 0 0 0 0,0 0 0 0 0,0-1 0 0 0,-1 0 1 0 0,0 0-1 0 0,0-1 0 0 0,4-14 0 0 0,-7 21 7 0 0,-1 0-1 0 0,0 0 1 0 0,0-1-1 0 0,0 1 1 0 0,0 0-1 0 0,0 0 1 0 0,0 0 0 0 0,-1 0-1 0 0,1 0 1 0 0,-1 0-1 0 0,1-1 1 0 0,-1 1-1 0 0,0 0 1 0 0,0 0-1 0 0,0 1 1 0 0,0-1-1 0 0,0 0 1 0 0,0 0-1 0 0,-3-2 1 0 0,-1-4 0 0 0,-1 0-6 0 0,0 0 0 0 0,0 0 0 0 0,-1 1 0 0 0,0 0 1 0 0,-1 0-1 0 0,1 1 0 0 0,-1 0 0 0 0,0 0 0 0 0,-1 1 1 0 0,1 0-1 0 0,-17-7 0 0 0,-10-2-61 0 0,-63-16 0 0 0,79 25 61 0 0,-45-11 40 0 0,-1 2 1 0 0,-1 3-1 0 0,0 3 1 0 0,-78 1-1 0 0,99 7-19 0 0,1 2 0 0 0,-1 2 0 0 0,-71 15 0 0 0,74-11 39 0 0,1 2 0 0 0,-60 23-1 0 0,87-28-57 0 0,0 1-1 0 0,1 1 1 0 0,0 0-1 0 0,0 0 1 0 0,0 2 0 0 0,1-1-1 0 0,0 2 1 0 0,1 0-1 0 0,0 0 1 0 0,-14 18-1 0 0,22-25 0 0 0,1 0 0 0 0,0 0-1 0 0,0 0 1 0 0,0 1 0 0 0,0-1-1 0 0,1 0 1 0 0,-1 1 0 0 0,1-1-1 0 0,0 1 1 0 0,0-1 0 0 0,0 1-1 0 0,0 0 1 0 0,1-1 0 0 0,-1 1-1 0 0,1 4 1 0 0,1-5 10 0 0,0 0-1 0 0,0 0 1 0 0,0 0-1 0 0,0-1 1 0 0,0 1-1 0 0,1 0 1 0 0,-1 0-1 0 0,1-1 1 0 0,-1 1-1 0 0,1-1 1 0 0,0 1-1 0 0,0-1 1 0 0,0 0 0 0 0,1 0-1 0 0,-1 0 1 0 0,0 0-1 0 0,1 0 1 0 0,3 1-1 0 0,9 6 29 0 0,1-1 1 0 0,0 0-1 0 0,0-2 0 0 0,0 0 0 0 0,1 0 0 0 0,0-2 1 0 0,0 0-1 0 0,18 1 0 0 0,142 7 136 0 0,-149-11-157 0 0,56-2 63 0 0,101-13-1 0 0,-97 3-3 0 0,148-39 0 0 0,-185 35-128 0 0,-1-2-1 0 0,0-3 1 0 0,90-50-1 0 0,-111 52 30 0 0,-1 0 0 0 0,27-24 0 0 0,-46 34 7 0 0,1-1 1 0 0,-2 0-1 0 0,1 0 0 0 0,-1-1 0 0 0,0 0 0 0 0,-1 0 1 0 0,0-1-1 0 0,8-18 0 0 0,-14 26 15 0 0,0-1-1 0 0,0 1 1 0 0,0 0 0 0 0,-1-1-1 0 0,1 1 1 0 0,-1 0 0 0 0,0-1-1 0 0,0 1 1 0 0,0 0 0 0 0,-1-1-1 0 0,1 1 1 0 0,-1 0 0 0 0,0-1-1 0 0,0 1 1 0 0,0 0 0 0 0,0 0-1 0 0,0-1 1 0 0,-1 1 0 0 0,1 0-1 0 0,-1 1 1 0 0,0-1 0 0 0,0 0-1 0 0,0 0 1 0 0,0 1 0 0 0,-1-1-1 0 0,1 1 1 0 0,-1 0 0 0 0,1 0-1 0 0,-1 0 1 0 0,-4-3 0 0 0,-5-3-17 0 0,-1 0 1 0 0,0 1 0 0 0,0 0-1 0 0,-1 1 1 0 0,-24-7 0 0 0,10 6 56 0 0,-1 1-1 0 0,-1 1 1 0 0,1 2 0 0 0,-59 0 0 0 0,66 4-29 0 0,0 0-1 0 0,0 2 1 0 0,1 0 0 0 0,-33 10-1 0 0,13-3-3 0 0,3-1-12 0 0,1 2 1 0 0,0 1 0 0 0,2 2 0 0 0,-1 2 0 0 0,2 1 0 0 0,0 1 0 0 0,1 2 0 0 0,1 1-1 0 0,-48 42 1 0 0,74-58 16 0 0,1 0 0 0 0,-1 1 0 0 0,1 0 0 0 0,0 0 0 0 0,0 1 0 0 0,0-1 0 0 0,1 1 0 0 0,0 0 0 0 0,1 0 0 0 0,0 1 0 0 0,0-1 0 0 0,0 1 0 0 0,1 0 0 0 0,0-1 0 0 0,0 1 0 0 0,0 16 0 0 0,2-19-8 0 0,1 0 1 0 0,-1 0-1 0 0,1 0 0 0 0,1-1 1 0 0,-1 1-1 0 0,1 0 0 0 0,-1 0 1 0 0,1-1-1 0 0,1 1 1 0 0,-1-1-1 0 0,1 0 0 0 0,-1 0 1 0 0,1 0-1 0 0,1 0 0 0 0,-1 0 1 0 0,0 0-1 0 0,1-1 1 0 0,0 0-1 0 0,7 6 0 0 0,2 0 7 0 0,0-1 0 0 0,0-1-1 0 0,0 0 1 0 0,1 0 0 0 0,17 5-1 0 0,13 0-112 0 0,0-2 0 0 0,0-2 0 0 0,0-2-1 0 0,1-2 1 0 0,71-2 0 0 0,-92-2 21 0 0,-1-1-1 0 0,1-1 1 0 0,-1-2 0 0 0,34-8 0 0 0,-25 5-9 0 0,13-5-109 0 0,-1-2 1 0 0,80-35-1 0 0,77-58-849 0 0,-113 44-557 0 0,-57 42 408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29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330 425 928 0 0,'-29'9'253'0'0,"1"1"-1"0"0,0 2 1 0 0,1 0-1 0 0,0 2 1 0 0,-26 19 0 0 0,41-25-155 0 0,0 1 1 0 0,1 0 0 0 0,1 0 0 0 0,-1 1 0 0 0,2 0 0 0 0,-1 1-1 0 0,2 0 1 0 0,-1 1 0 0 0,1 0 0 0 0,1 0 0 0 0,0 0 0 0 0,-9 26-1 0 0,14-31-58 0 0,0-1 0 0 0,1 0-1 0 0,0 1 1 0 0,0 0 0 0 0,1-1 0 0 0,-1 1-1 0 0,2-1 1 0 0,-1 1 0 0 0,1 0-1 0 0,-1-1 1 0 0,2 1 0 0 0,-1-1 0 0 0,1 0-1 0 0,0 1 1 0 0,0-1 0 0 0,1 0-1 0 0,0 0 1 0 0,0 0 0 0 0,0-1 0 0 0,1 1-1 0 0,0-1 1 0 0,0 1 0 0 0,0-1-1 0 0,1-1 1 0 0,-1 1 0 0 0,1-1 0 0 0,7 5-1 0 0,2 1 27 0 0,0 0 1 0 0,0-1-1 0 0,1-1 0 0 0,0 0 0 0 0,0-2 0 0 0,1 1 0 0 0,0-2 0 0 0,0 0 0 0 0,26 4 0 0 0,-16-4-20 0 0,0-1 0 0 0,0-2-1 0 0,0 0 1 0 0,1-2 0 0 0,43-5-1 0 0,-24-3-27 0 0,-1-2 1 0 0,0-2-1 0 0,0-2 0 0 0,-1-2 0 0 0,-1-2 1 0 0,-1-1-1 0 0,-1-3 0 0 0,0-1 0 0 0,-2-2 0 0 0,-1-2 1 0 0,44-39-1 0 0,-74 58-75 0 0,0 0 0 0 0,-1 0 0 0 0,0-1-1 0 0,0 0 1 0 0,-1 0 0 0 0,0-1 0 0 0,-1 0 0 0 0,7-15 0 0 0,-11 20 38 0 0,1 0 0 0 0,-1 0 0 0 0,1 0 0 0 0,-2 1 0 0 0,1-1 0 0 0,0 0 0 0 0,-1 0-1 0 0,0 0 1 0 0,0 0 0 0 0,0 0 0 0 0,-1 0 0 0 0,0 0 0 0 0,0 0 0 0 0,0 0 0 0 0,0 0 0 0 0,-1 0 0 0 0,0 1 0 0 0,0-1 0 0 0,0 1 0 0 0,-4-6 0 0 0,0 2 1 0 0,0 1 1 0 0,0 1-1 0 0,-1-1 1 0 0,0 1-1 0 0,0 0 0 0 0,0 0 1 0 0,-1 1-1 0 0,0 0 1 0 0,0 1-1 0 0,0-1 1 0 0,-1 2-1 0 0,1-1 1 0 0,-1 1-1 0 0,0 0 0 0 0,-13-1 1 0 0,-10-2 30 0 0,1 2-1 0 0,-1 1 1 0 0,-34 2 0 0 0,49 2-18 0 0,-1 0 1 0 0,0 1 0 0 0,1 1-1 0 0,0 0 1 0 0,-1 1 0 0 0,-26 11-1 0 0,7-3-18 0 0,-3 2 11 0 0,1 1-1 0 0,1 2 1 0 0,1 2-1 0 0,0 1 1 0 0,1 2-1 0 0,2 1 1 0 0,0 2-1 0 0,1 2 1 0 0,2 0-1 0 0,-28 33 0 0 0,49-48 26 0 0,1 0 0 0 0,0 0 0 0 0,1 1 1 0 0,0 0-1 0 0,1 0 0 0 0,1 1 0 0 0,0 0 0 0 0,1 0 0 0 0,0 0 0 0 0,1 1 0 0 0,1 0 0 0 0,1-1 0 0 0,-1 1 0 0 0,1 26 0 0 0,2-35-8 0 0,1-1 0 0 0,-1 1 0 0 0,1 0 1 0 0,0 0-1 0 0,0-1 0 0 0,1 1 0 0 0,0 0 1 0 0,0-1-1 0 0,0 0 0 0 0,1 1 0 0 0,-1-1 1 0 0,1 0-1 0 0,0 0 0 0 0,7 7 0 0 0,-4-5 15 0 0,1-1 0 0 0,0 1 1 0 0,0-2-1 0 0,1 1 0 0 0,0-1 0 0 0,0 0 0 0 0,0 0 0 0 0,13 5 0 0 0,1-2 44 0 0,0-1 1 0 0,1-1-1 0 0,-1-1 0 0 0,1-1 1 0 0,1-1-1 0 0,40 0 0 0 0,-29-2-35 0 0,-11 0-15 0 0,-1-1 0 0 0,36-5 0 0 0,-1-5 93 0 0,-1-3 1 0 0,0-2-1 0 0,90-36 1 0 0,-105 33-75 0 0,0-3 1 0 0,-1 0 0 0 0,-1-3-1 0 0,-2-1 1 0 0,50-42-1 0 0,-74 54-64 0 0,-1-1 0 0 0,0 0 0 0 0,0 0-1 0 0,-1-1 1 0 0,17-31 0 0 0,-23 35 41 0 0,0 0-1 0 0,-1-1 1 0 0,-1 1 0 0 0,0-1 0 0 0,0 0 0 0 0,-1-1-1 0 0,-1 1 1 0 0,0 0 0 0 0,1-21 0 0 0,-4 26-15 0 0,0 0 0 0 0,0 0 1 0 0,-1 0-1 0 0,1 1 0 0 0,-2-1 1 0 0,1 1-1 0 0,-1-1 0 0 0,0 1 1 0 0,0 0-1 0 0,0 0 0 0 0,-1 0 0 0 0,0 0 1 0 0,0 1-1 0 0,-1-1 0 0 0,1 1 1 0 0,-1 0-1 0 0,-6-4 0 0 0,-5-5-9 0 0,-1 2 0 0 0,0-1 0 0 0,-1 2 0 0 0,-26-12 0 0 0,16 10 36 0 0,-2 1 1 0 0,0 1 0 0 0,0 2-1 0 0,-1 1 1 0 0,0 2 0 0 0,0 0-1 0 0,-1 2 1 0 0,0 2 0 0 0,-50 2-1 0 0,47 3-35 0 0,0 1-1 0 0,1 1 1 0 0,-1 2-1 0 0,2 1 0 0 0,-1 2 1 0 0,1 2-1 0 0,1 1 1 0 0,-48 25-1 0 0,51-21 57 0 0,0 1 0 0 0,-34 26-1 0 0,57-39-29 0 0,-1 1-1 0 0,1-1 0 0 0,0 1 0 0 0,1 0 0 0 0,-1 1 0 0 0,1-1 0 0 0,1 1 0 0 0,-1 0 1 0 0,1 0-1 0 0,0 1 0 0 0,0-1 0 0 0,1 1 0 0 0,0 0 0 0 0,-3 14 0 0 0,6-19-7 0 0,1 0 0 0 0,-1 1 0 0 0,0-1 0 0 0,1 0 0 0 0,0 0 0 0 0,0 0 0 0 0,0 1 0 0 0,0-1 0 0 0,0 0 0 0 0,1 0 0 0 0,-1 0 0 0 0,1-1 0 0 0,0 1 0 0 0,0 0 0 0 0,0-1 0 0 0,0 1 0 0 0,0-1 0 0 0,0 1 0 0 0,1-1 0 0 0,-1 0 0 0 0,1 0 0 0 0,0 0 0 0 0,0-1 0 0 0,0 1 0 0 0,5 2 0 0 0,4 2-5 0 0,0 0 1 0 0,1-1 0 0 0,0 0-1 0 0,22 4 1 0 0,8-1 24 0 0,0-2 0 0 0,0-2-1 0 0,0-2 1 0 0,1-2 0 0 0,-1-2 0 0 0,1-1 0 0 0,-1-3 0 0 0,-1-1 0 0 0,1-2-1 0 0,55-20 1 0 0,-57 14-137 0 0,-1-1 0 0 0,48-26-1 0 0,-69 31 83 0 0,0 0-1 0 0,-1-2 0 0 0,-1 0 0 0 0,0-1 1 0 0,0 0-1 0 0,20-25 0 0 0,-32 32 44 0 0,0 0 0 0 0,0 0 0 0 0,7-15 0 0 0,-10 20-14 0 0,-1-1 0 0 0,0 1 1 0 0,0-1-1 0 0,0 0 0 0 0,-1 0 1 0 0,1 0-1 0 0,0 1 0 0 0,-1-1 1 0 0,0 0-1 0 0,0 0 0 0 0,0 0 1 0 0,0 0-1 0 0,0 0 0 0 0,-1 0 1 0 0,1 1-1 0 0,-2-6 0 0 0,-1 2-3 0 0,-1 0 0 0 0,1 0 0 0 0,-1 0 0 0 0,-1 1 0 0 0,1-1 0 0 0,-1 1 0 0 0,0 0 0 0 0,0 0 0 0 0,0 1-1 0 0,0 0 1 0 0,-1 0 0 0 0,0 0 0 0 0,0 0 0 0 0,0 1 0 0 0,0 0 0 0 0,-1 0 0 0 0,1 1 0 0 0,-1 0 0 0 0,0 0 0 0 0,-7-1 0 0 0,-15-3-59 0 0,-1 2 1 0 0,1 1 0 0 0,-44 2 0 0 0,46 2 28 0 0,1 2 0 0 0,0 0 1 0 0,0 2-1 0 0,-27 9 0 0 0,-103 39 53 0 0,91-29-31 0 0,2 4 1 0 0,0 2-1 0 0,2 3 1 0 0,2 2-1 0 0,-87 69 1 0 0,137-97 11 0 0,1 1 1 0 0,0 0-1 0 0,-12 16 0 0 0,17-20 21 0 0,0 0-1 0 0,0 0 1 0 0,1 0-1 0 0,0 1 0 0 0,0-1 1 0 0,0 1-1 0 0,0-1 1 0 0,1 1-1 0 0,0 0 0 0 0,0-1 1 0 0,0 1-1 0 0,0 5 1 0 0,2-7-17 0 0,-1-1 1 0 0,1 0-1 0 0,0 1 1 0 0,0-1 0 0 0,0 0-1 0 0,0 1 1 0 0,1-1 0 0 0,-1 0-1 0 0,0 0 1 0 0,1 0 0 0 0,0 0-1 0 0,-1 0 1 0 0,1-1 0 0 0,0 1-1 0 0,0 0 1 0 0,0-1 0 0 0,0 1-1 0 0,0-1 1 0 0,1 0 0 0 0,-1 0-1 0 0,0 0 1 0 0,1 0-1 0 0,-1 0 1 0 0,5 1 0 0 0,6 2 6 0 0,-1 0 1 0 0,1-1 0 0 0,23 2-1 0 0,-8-4 7 0 0,1 0 0 0 0,-1-3-1 0 0,1 0 1 0 0,-1-1 0 0 0,37-10-1 0 0,-19 1-37 0 0,0-3 0 0 0,-1-1 0 0 0,-1-2 0 0 0,0-2 0 0 0,65-41 0 0 0,-85 45 10 0 0,-1 0 1 0 0,-1-2-1 0 0,-1 0 0 0 0,0-2 0 0 0,-2 0 0 0 0,0-1 0 0 0,-1-1 1 0 0,-2 0-1 0 0,0-2 0 0 0,21-41 0 0 0,-34 60 22 0 0,-1 0 0 0 0,1-1-1 0 0,-1 1 1 0 0,-1-1 0 0 0,1 0 0 0 0,-1 0-1 0 0,0 1 1 0 0,0-1 0 0 0,0 0 0 0 0,-1-8-1 0 0,-1 9-22 0 0,0 1 0 0 0,0 0 0 0 0,0 0-1 0 0,-1 0 1 0 0,1 0 0 0 0,-1 0 0 0 0,0 0-1 0 0,0 0 1 0 0,0 0 0 0 0,-1 1 0 0 0,1-1 0 0 0,-1 1-1 0 0,0 0 1 0 0,-4-4 0 0 0,-2-1-15 0 0,0 0 1 0 0,-1 2-1 0 0,0-1 1 0 0,0 1-1 0 0,0 0 1 0 0,-1 1-1 0 0,1 0 1 0 0,-13-3-1 0 0,-10-2-11 0 0,-51-9-1 0 0,62 16 50 0 0,0 0 0 0 0,-1 2 0 0 0,1 0 0 0 0,0 1-1 0 0,-1 2 1 0 0,1 0 0 0 0,0 1 0 0 0,0 1 0 0 0,-32 11 0 0 0,38-10-35 0 0,0 2 1 0 0,0 0 0 0 0,1 0 0 0 0,0 2-1 0 0,1 0 1 0 0,0 0 0 0 0,0 2-1 0 0,1-1 1 0 0,0 2 0 0 0,1 0 0 0 0,0 0-1 0 0,1 1 1 0 0,-10 15 0 0 0,19-26 32 0 0,1 0 0 0 0,-1 0 0 0 0,1 0 1 0 0,0 0-1 0 0,0 1 0 0 0,0-1 0 0 0,0 0 1 0 0,0 0-1 0 0,1 1 0 0 0,-1-1 0 0 0,0 0 0 0 0,1 1 1 0 0,0-1-1 0 0,0 1 0 0 0,-1-1 0 0 0,2 1 0 0 0,-1-1 1 0 0,0 0-1 0 0,0 1 0 0 0,1-1 0 0 0,0 5 0 0 0,1-5-3 0 0,0 1-1 0 0,0 0 0 0 0,0-1 0 0 0,0 1 1 0 0,0-1-1 0 0,0 0 0 0 0,1 0 0 0 0,-1 0 0 0 0,1 0 1 0 0,-1 0-1 0 0,1 0 0 0 0,0-1 0 0 0,0 1 0 0 0,-1-1 1 0 0,7 2-1 0 0,16 4 27 0 0,1-1 1 0 0,-1-1-1 0 0,1-1 0 0 0,0-2 1 0 0,0-1-1 0 0,29-1 0 0 0,-52 0-27 0 0,35-2 35 0 0,-1-1 1 0 0,0-2 0 0 0,0-1 0 0 0,-1-2-1 0 0,50-18 1 0 0,-39 11-54 0 0,1-2-1 0 0,67-36 0 0 0,-90 40-43 0 0,-2-2-1 0 0,1 0 1 0 0,-2-2-1 0 0,-1 0 1 0 0,0-1-1 0 0,22-25 1 0 0,-41 40 54 0 0,1 0 0 0 0,0 0 1 0 0,-1 0-1 0 0,0 0 0 0 0,0-1 1 0 0,0 1-1 0 0,0-1 0 0 0,0 1 1 0 0,-1-1-1 0 0,1 0 0 0 0,-1 1 1 0 0,1-9-1 0 0,-3 10 0 0 0,0 1 1 0 0,-1-1-1 0 0,1 1 1 0 0,0-1-1 0 0,-1 1 1 0 0,1 0-1 0 0,-1 0 1 0 0,0 0-1 0 0,-3-2 1 0 0,2 1 7 0 0,-1 0 1 0 0,1 1-1 0 0,-1 0 1 0 0,0-1-1 0 0,1 1 1 0 0,-1 1-1 0 0,0-1 1 0 0,0 0-1 0 0,0 1 1 0 0,0 0-1 0 0,1 0 1 0 0,-1 0-1 0 0,-5 1 1 0 0,-6 0 1 0 0,-3 0-30 0 0,-1 1-1 0 0,1 1 1 0 0,0 1 0 0 0,1 1 0 0 0,-1 0 0 0 0,-30 14-1 0 0,13-3 73 0 0,1 2 0 0 0,-42 28 1 0 0,73-44-48 0 0,-41 28-26 0 0,-76 67 0 0 0,111-88 23 0 0,-1 0 0 0 0,2 0 0 0 0,-1 1 0 0 0,1 0 0 0 0,1 0 0 0 0,0 1 0 0 0,0 0 0 0 0,1 0 0 0 0,1 1 0 0 0,0-1-1 0 0,0 1 1 0 0,1 1 0 0 0,-4 21 0 0 0,8-27 0 0 0,0 1 1 0 0,1-1-1 0 0,-1 1 0 0 0,1-1 0 0 0,1 0 0 0 0,0 0 0 0 0,0 0 1 0 0,0 0-1 0 0,1 0 0 0 0,0 0 0 0 0,0 0 0 0 0,1-1 0 0 0,-1 1 0 0 0,1-1 1 0 0,1 0-1 0 0,-1 0 0 0 0,1-1 0 0 0,0 0 0 0 0,1 1 0 0 0,-1-2 1 0 0,9 7-1 0 0,5 2 7 0 0,0 0 1 0 0,0-1-1 0 0,1-1 0 0 0,1-1 1 0 0,33 12-1 0 0,-29-14 7 0 0,0-2 0 0 0,0 0 0 0 0,51 4-1 0 0,78-7 77 0 0,-125-3-127 0 0,-6 0 41 0 0,0-1 1 0 0,0-1 0 0 0,42-9 0 0 0,-10 0 30 0 0,-23 5-19 0 0,-1-1-1 0 0,0-2 1 0 0,43-18-1 0 0,-63 22-16 0 0,0 0-1 0 0,0-1 1 0 0,0 0-1 0 0,-1-1 0 0 0,0 0 1 0 0,0-1-1 0 0,0 0 1 0 0,-1 0-1 0 0,-1-1 1 0 0,1 0-1 0 0,13-20 1 0 0,-20 25 8 0 0,0 1 1 0 0,-1-1 0 0 0,1 0 0 0 0,-1 0 0 0 0,0 0 0 0 0,0 0 0 0 0,0 1 0 0 0,0-9 0 0 0,-1 11-7 0 0,0-1 16 0 0,0 2-16 0 0,0-1-1 0 0,1 0 1 0 0,-1 1-1 0 0,0-1 1 0 0,0 0-1 0 0,0 1 1 0 0,0-1-1 0 0,0 0 1 0 0,-1 1-1 0 0,1-1 1 0 0,0 0-1 0 0,0 1 1 0 0,0-1-1 0 0,0 0 1 0 0,-1 1-1 0 0,1-1 1 0 0,0 1-1 0 0,-1-1 1 0 0,1 0-1 0 0,0 1 0 0 0,-1-1 1 0 0,1 1-1 0 0,-1-1 1 0 0,-4-4-1 0 0,0 0 1 0 0,0 1 0 0 0,0-1-1 0 0,0 1 1 0 0,-1 1-1 0 0,0-1 1 0 0,1 1-1 0 0,-1 0 1 0 0,0 0 0 0 0,-1 1-1 0 0,1-1 1 0 0,0 1-1 0 0,-11-1 1 0 0,-9 1 12 0 0,0 1 0 0 0,0 1 0 0 0,0 1 0 0 0,0 1 0 0 0,-44 10 0 0 0,36-5-4 0 0,1 1 0 0 0,1 1 0 0 0,0 2-1 0 0,0 2 1 0 0,1 0 0 0 0,0 2 0 0 0,2 1 0 0 0,-29 21 0 0 0,53-33-1 0 0,-1 0-1 0 0,1 1 1 0 0,0 0 0 0 0,0 0 0 0 0,0 0-1 0 0,1 1 1 0 0,0-1 0 0 0,0 1 0 0 0,0 0-1 0 0,1 0 1 0 0,-6 14 0 0 0,8-17-4 0 0,0 1 0 0 0,1-1 1 0 0,-1 1-1 0 0,1-1 0 0 0,0 1 0 0 0,0 0 1 0 0,0-1-1 0 0,0 1 0 0 0,1-1 1 0 0,-1 1-1 0 0,1-1 0 0 0,0 1 0 0 0,0-1 1 0 0,0 1-1 0 0,1-1 0 0 0,-1 0 1 0 0,1 1-1 0 0,0-1 0 0 0,0 0 1 0 0,0 0-1 0 0,0-1 0 0 0,0 1 0 0 0,1 0 1 0 0,4 3-1 0 0,6 6 3 0 0,2-1 0 0 0,-1-1 1 0 0,1 0-1 0 0,0-1 0 0 0,1-1 0 0 0,0 0 0 0 0,32 10 0 0 0,1-3-24 0 0,75 12-1 0 0,-83-22-19 0 0,1-1-1 0 0,44-3 1 0 0,-67-1-24 0 0,-10-2 61 0 0,-1 1 1 0 0,0-1-1 0 0,0 0 0 0 0,0-1 0 0 0,0 0 0 0 0,0 0 1 0 0,0-1-1 0 0,-1 0 0 0 0,14-9 0 0 0,-19 12-4 0 0,-1 0-1 0 0,1 0 1 0 0,0 0 0 0 0,-1 0-1 0 0,1 0 1 0 0,-1 0-1 0 0,1-1 1 0 0,-1 1 0 0 0,0-1-1 0 0,0 1 1 0 0,1-1-1 0 0,-1 1 1 0 0,0-1-1 0 0,0 0 1 0 0,-1 1 0 0 0,1-1-1 0 0,0 0 1 0 0,0 0-1 0 0,-1 0 1 0 0,1 1 0 0 0,-1-1-1 0 0,0 0 1 0 0,0 0-1 0 0,1-3 1 0 0,-2 2 4 0 0,0 1 1 0 0,0-1-1 0 0,0 0 0 0 0,0 1 1 0 0,0-1-1 0 0,-1 1 0 0 0,1-1 1 0 0,-1 1-1 0 0,0 0 0 0 0,1-1 1 0 0,-1 1-1 0 0,0 0 0 0 0,0 0 1 0 0,-4-3-1 0 0,-5-3 7 0 0,0 1 1 0 0,-1 0-1 0 0,0 1 0 0 0,0 0 1 0 0,0 0-1 0 0,-15-4 0 0 0,-10 1-24 0 0,0 2-1 0 0,-1 1 1 0 0,0 2-1 0 0,-70 1 1 0 0,92 4 13 0 0,0 1 1 0 0,0 0-1 0 0,0 1 1 0 0,1 1-1 0 0,-1 0 0 0 0,1 1 1 0 0,-16 7-1 0 0,28-11 7 0 0,1 0 1 0 0,0-1-1 0 0,-1 1 0 0 0,1 0 0 0 0,0 0 1 0 0,0 0-1 0 0,0 1 0 0 0,0-1 0 0 0,0 1 1 0 0,0-1-1 0 0,0 1 0 0 0,0-1 0 0 0,0 1 1 0 0,1 0-1 0 0,-1 0 0 0 0,1 0 0 0 0,-1 0 0 0 0,1 0 1 0 0,-2 4-1 0 0,7-1 30 0 0,9 4-28 0 0,1 0-1 0 0,0-1 1 0 0,1 0 0 0 0,-1-1 0 0 0,2-1 0 0 0,-1 0 0 0 0,27 6 0 0 0,120 17 208 0 0,186 12 5 0 0,-288-34-497 0 0,74-1-1 0 0,-133-6 277 0 0,-1 0 0 0 0,1 0 0 0 0,-1 0 0 0 0,1-1 0 0 0,0 1 0 0 0,-1 0 0 0 0,1 0 0 0 0,-1-1 0 0 0,1 1 1 0 0,-1 0-1 0 0,1-1 0 0 0,-1 1 0 0 0,1-1 0 0 0,-1 1 0 0 0,1 0 0 0 0,-1-1 0 0 0,1 1 0 0 0,-1-1 0 0 0,0 1 0 0 0,1-1 0 0 0,-1 0 0 0 0,0 1 0 0 0,0-1 0 0 0,1 1 0 0 0,-1-1 0 0 0,0 0 0 0 0,0 1 1 0 0,0-1-1 0 0,0 1 0 0 0,0-1 0 0 0,0 0 0 0 0,0 1 0 0 0,0-1 0 0 0,0 0 0 0 0,0 1 0 0 0,0-1 0 0 0,0 0 0 0 0,0 1 0 0 0,0-1 0 0 0,0 1 0 0 0,-1-1 0 0 0,1 0 0 0 0,0 1 0 0 0,-1-1 1 0 0,1 1-1 0 0,0-1 0 0 0,-1 1 0 0 0,1-1 0 0 0,0 1 0 0 0,-2-1 0 0 0,-9-8 3 0 0,-2 1 0 0 0,1 0 0 0 0,-1 1 1 0 0,0 0-1 0 0,0 1 0 0 0,-1 1 0 0 0,-28-8 0 0 0,-2 3-47 0 0,-58-6 0 0 0,-80 9-195 0 0,145 7 250 0 0,33 0-6 0 0,0 0 1 0 0,0 1 0 0 0,0 0 0 0 0,0-1-1 0 0,0 1 1 0 0,0 1 0 0 0,0-1 0 0 0,0 0 0 0 0,1 1-1 0 0,-7 4 1 0 0,9-6-4 0 0,1 0-1 0 0,-1 0 0 0 0,1 0 1 0 0,0 1-1 0 0,-1-1 1 0 0,1 0-1 0 0,0 0 0 0 0,-1 0 1 0 0,1 1-1 0 0,0-1 1 0 0,-1 0-1 0 0,1 0 0 0 0,0 1 1 0 0,0-1-1 0 0,-1 0 1 0 0,1 1-1 0 0,0-1 0 0 0,0 0 1 0 0,-1 1-1 0 0,1-1 0 0 0,0 0 1 0 0,0 1-1 0 0,0-1 1 0 0,0 1-1 0 0,0-1 0 0 0,0 0 1 0 0,0 1-1 0 0,-1-1 1 0 0,1 0-1 0 0,0 1 0 0 0,0-1 1 0 0,0 1-1 0 0,1-1 1 0 0,-1 0-1 0 0,0 1 0 0 0,0-1 1 0 0,0 1-1 0 0,0-1 1 0 0,0 0-1 0 0,0 1 0 0 0,1-1 1 0 0,-1 0-1 0 0,0 1 1 0 0,0-1-1 0 0,0 0 0 0 0,1 1 1 0 0,-1-1-1 0 0,0 0 1 0 0,1 1-1 0 0,15 9 1 0 0,-14-9 17 0 0,41 18-33 0 0,1-2 0 0 0,1-2 0 0 0,0-2 0 0 0,51 7 1 0 0,-70-14-23 0 0,78 13-258 0 0,2-5-1 0 0,207 1 0 0 0,-299-14 267 0 0,0-1 0 0 0,-1-1-1 0 0,1 0 1 0 0,-1-1-1 0 0,1 0 1 0 0,-1-1-1 0 0,0-1 1 0 0,0 0-1 0 0,22-11 1 0 0,-33 15 19 0 0,0-1 0 0 0,0 0 0 0 0,0 0 1 0 0,-1 0-1 0 0,1 1 0 0 0,0-2 0 0 0,-1 1 0 0 0,1 0 1 0 0,-1 0-1 0 0,1 0 0 0 0,-1-1 0 0 0,0 1 0 0 0,1-1 1 0 0,-1 1-1 0 0,0-1 0 0 0,0 0 0 0 0,0 1 0 0 0,0-1 1 0 0,0 0-1 0 0,-1 0 0 0 0,1 1 0 0 0,0-1 0 0 0,-1 0 1 0 0,1 0-1 0 0,-1 0 0 0 0,0 0 0 0 0,0 0 1 0 0,0 0-1 0 0,0 0 0 0 0,0-2 0 0 0,-1 0-3 0 0,-1 0-1 0 0,0 1 1 0 0,1 0 0 0 0,-1-1-1 0 0,-1 1 1 0 0,1 0 0 0 0,0 0-1 0 0,-1 0 1 0 0,0 0 0 0 0,1 0-1 0 0,-1 1 1 0 0,0-1-1 0 0,0 1 1 0 0,-7-4 0 0 0,-14-8 13 0 0,-1 1 1 0 0,0 2 0 0 0,-1 0 0 0 0,0 1 0 0 0,-1 2-1 0 0,0 0 1 0 0,0 2 0 0 0,-29-2 0 0 0,-33 0-14 0 0,-104 3 0 0 0,157 5 60 0 0,4 1-33 0 0,1 2 1 0 0,-51 9 0 0 0,17-1 76 0 0,30-7 26 0 0,24-2 177 0 0,39-3-106 0 0,-8 0-127 0 0,141-10-86 0 0,-88 3 96 0 0,-53 6-53 0 0,0 0 0 0 0,0-1-1 0 0,0 0 1 0 0,0-2 0 0 0,21-8 0 0 0,-38 12-14 0 0,-1 0 1 0 0,0 0 0 0 0,0 0-1 0 0,0 0 1 0 0,0 0-1 0 0,0 0 1 0 0,0-1 0 0 0,0 1-1 0 0,0-1 1 0 0,0 1-1 0 0,0-1 1 0 0,-1 0 0 0 0,1 0-1 0 0,-1 0 1 0 0,1 0-1 0 0,-1 0 1 0 0,0 0 0 0 0,0 0-1 0 0,0 0 1 0 0,0 0-1 0 0,0-1 1 0 0,0-3-1 0 0,0 2-2 0 0,-1 0 0 0 0,0 1-1 0 0,-1-1 1 0 0,1 0-1 0 0,-1 0 1 0 0,0 0-1 0 0,0 0 1 0 0,0 1-1 0 0,0-1 1 0 0,-1 0-1 0 0,1 1 1 0 0,-4-7-1 0 0,-4-4-2 0 0,-1 1-1 0 0,0-1 0 0 0,-1 2 0 0 0,0-1 1 0 0,-19-15-1 0 0,-13-6 64 0 0,-2 2-1 0 0,-92-50 1 0 0,-107-34-80 0 0,130 65 129 0 0,112 49-104 0 0,0 2-11 0 0,0-1 0 0 0,0 1 0 0 0,0-1 0 0 0,1 0 0 0 0,-1 0 0 0 0,0 0 0 0 0,1 0 0 0 0,-1 0 0 0 0,1 0 0 0 0,-1 0 0 0 0,1 0 0 0 0,0-1 0 0 0,-1 1 0 0 0,1-1 0 0 0,0 1 0 0 0,0-1 0 0 0,0 1 0 0 0,0-1 0 0 0,0 0 0 0 0,0 1 0 0 0,0-1 0 0 0,0-2 0 0 0,1 3 37 0 0,4 0 8 0 0,7-4-56 0 0,1 1 1 0 0,0 1-1 0 0,0 0 1 0 0,0 0-1 0 0,21-1 1 0 0,72 1-53 0 0,-65 3 32 0 0,-8 0 100 0 0,31 0-15 0 0,-59-1-56 0 0,0 1 0 0 0,-1-1-1 0 0,1 0 1 0 0,0 1 0 0 0,0-2 0 0 0,-1 1-1 0 0,1 0 1 0 0,0-1 0 0 0,-1 0-1 0 0,0 1 1 0 0,1-1 0 0 0,3-4-1 0 0,-6 6 7 0 0,-1 0 0 0 0,0-1 0 0 0,0 1 0 0 0,1 0-1 0 0,-1-1 1 0 0,0 1 0 0 0,0 0 0 0 0,1-1 0 0 0,-1 1-1 0 0,0-1 1 0 0,0 1 0 0 0,0 0 0 0 0,0-1-1 0 0,0 1 1 0 0,0-1 0 0 0,1 1 0 0 0,-1 0 0 0 0,0-1-1 0 0,0 1 1 0 0,0-1 0 0 0,0 1 0 0 0,-1 0 0 0 0,1-1-1 0 0,0 1 1 0 0,0-1 0 0 0,0 1 0 0 0,0-1-1 0 0,0 1 1 0 0,0 0 0 0 0,-1-1 0 0 0,-11-13-39 0 0,-21-7-60 0 0,2 6 52 0 0,1 2-1 0 0,-2 0 1 0 0,-57-13-1 0 0,-104-11 125 0 0,110 26-15 0 0,-148 1 1 0 0,218 9-56 0 0,-1 1 0 0 0,1 1 0 0 0,-1 0 0 0 0,1 1 0 0 0,0 0 0 0 0,-1 1 0 0 0,1 1 0 0 0,-22 9 0 0 0,33-12 3 0 0,0-1-1 0 0,-1 1 1 0 0,1 0 0 0 0,0 1-1 0 0,0-1 1 0 0,0 0 0 0 0,0 1-1 0 0,0-1 1 0 0,0 1 0 0 0,0-1-1 0 0,-2 3 1 0 0,4-3-3 0 0,0 0 1 0 0,0 0-1 0 0,-1 0 0 0 0,1-1 0 0 0,0 1 0 0 0,0 0 0 0 0,0 0 1 0 0,0 0-1 0 0,0-1 0 0 0,0 1 0 0 0,0 0 0 0 0,1 0 1 0 0,-1 0-1 0 0,0-1 0 0 0,0 1 0 0 0,1 0 0 0 0,-1 0 1 0 0,0-1-1 0 0,1 1 0 0 0,-1 0 0 0 0,0 0 0 0 0,1-1 1 0 0,-1 1-1 0 0,1-1 0 0 0,0 1 0 0 0,-1 0 0 0 0,1-1 1 0 0,-1 1-1 0 0,1-1 0 0 0,0 1 0 0 0,-1-1 0 0 0,1 0 0 0 0,0 1 1 0 0,0-1-1 0 0,-1 0 0 0 0,1 1 0 0 0,1-1 0 0 0,10 7 2 0 0,1-1-1 0 0,0-1 1 0 0,0 0-1 0 0,0-1 0 0 0,1 0 1 0 0,20 2-1 0 0,87 7-209 0 0,-110-12 160 0 0,9 0 24 0 0,7 1-497 0 0,1 0-1 0 0,0-2 1 0 0,44-6-1 0 0,38-16-693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4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2008 0 0,'0'0'9640'0'0,"3"0"-9423"0"0,0 0-193 0 0,-1 0 0 0 0,1 0 0 0 0,-1-1 0 0 0,0 0 0 0 0,1 1 0 0 0,-1-1 0 0 0,0 0 0 0 0,1 0 0 0 0,-1 0 0 0 0,0 0 0 0 0,0-1 0 0 0,3-1 1 0 0,-3 1 20 0 0,1 0 1 0 0,0 0 0 0 0,0 0 0 0 0,0 1 0 0 0,0 0 0 0 0,0-1 0 0 0,0 1-1 0 0,0 0 1 0 0,0 0 0 0 0,0 1 0 0 0,1-1 0 0 0,5 0 0 0 0,60 1-1886 0 0,-21 0-5762 0 0,-39 0 6442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4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2908 0 0,'-1'1'210'0'0,"0"-1"-1"0"0,0 1 1 0 0,0-1 0 0 0,0 1-1 0 0,0 0 1 0 0,0 0-1 0 0,0-1 1 0 0,0 1-1 0 0,0 0 1 0 0,1 0 0 0 0,-1 0-1 0 0,0 0 1 0 0,0 0-1 0 0,1 0 1 0 0,-1 1-1 0 0,1-1-144 0 0,0-1-1 0 0,0 0 0 0 0,0 1 0 0 0,0-1 0 0 0,0 0 0 0 0,0 1 0 0 0,0-1 1 0 0,1 0-1 0 0,-1 1 0 0 0,0-1 0 0 0,0 0 0 0 0,1 0 0 0 0,-1 1 0 0 0,0-1 1 0 0,0 0-1 0 0,1 0 0 0 0,-1 1 0 0 0,0-1 0 0 0,0 0 0 0 0,1 0 0 0 0,-1 0 1 0 0,0 1-1 0 0,1-1 0 0 0,-1 0 0 0 0,0 0 0 0 0,1 0 0 0 0,-1 0 0 0 0,1 0 1 0 0,-1 0-1 0 0,1 0 0 0 0,40 3 1195 0 0,-32-3-1268 0 0,19 1-380 0 0,0 0 0 0 0,-1-2 0 0 0,1-1 0 0 0,0-1 0 0 0,-1-1 0 0 0,49-15 0 0 0,8-5-3303 0 0,-58 18 2635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6.9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21 2252 0 0,'12'-12'4549'0'0,"-22"12"-1454"0"0,-22 13-1236 0 0,21-7-1520 0 0,-2 1 19 0 0,-1 1-1 0 0,2 0 1 0 0,-13 10-1 0 0,22-16-265 0 0,0 1 1 0 0,0-1-1 0 0,0 1 0 0 0,1 0 0 0 0,0 0 0 0 0,-1 0 0 0 0,1 0 0 0 0,0 0 0 0 0,0 0 1 0 0,1 0-1 0 0,-1 1 0 0 0,1-1 0 0 0,-1 1 0 0 0,1-1 0 0 0,0 1 0 0 0,1 0 0 0 0,-1-1 1 0 0,0 5-1 0 0,5 2-43 0 0,-2-7-73 0 0,1-1 0 0 0,-1 0 1 0 0,1 1-1 0 0,0-1 0 0 0,0 0 0 0 0,-1 0 0 0 0,1-1 1 0 0,1 1-1 0 0,-1-1 0 0 0,0 1 0 0 0,0-1 0 0 0,1 0 1 0 0,-1 0-1 0 0,6 1 0 0 0,55 2-566 0 0,-59-4 580 0 0,-1-1 0 0 0,0 0 0 0 0,0 0 1 0 0,0 0-1 0 0,0 0 0 0 0,0-1 0 0 0,0 1 0 0 0,0-1 0 0 0,0 0 0 0 0,-1 0 0 0 0,1-1 0 0 0,-1 1 0 0 0,1-1 0 0 0,-1 1 0 0 0,0-1 0 0 0,0 0 0 0 0,0-1 0 0 0,0 1 1 0 0,-1 0-1 0 0,3-5 0 0 0,-1 2 104 0 0,0 0 1 0 0,-1 0-1 0 0,1-1 0 0 0,-1 0 1 0 0,-1 0-1 0 0,1 0 1 0 0,-1 0-1 0 0,0 0 1 0 0,-1 0-1 0 0,0 0 1 0 0,1-10-1 0 0,-2 16 29 0 0,0-1 0 0 0,0 0 0 0 0,0 0 0 0 0,0 0 0 0 0,0 0-1 0 0,0 0 1 0 0,0 0 0 0 0,-1 1 0 0 0,1-1 0 0 0,-1 0 0 0 0,1 0 0 0 0,-1 0 0 0 0,0 1 0 0 0,1-1 0 0 0,-1 0-1 0 0,0 1 1 0 0,-2-4 0 0 0,2 5-114 0 0,1 0-1 0 0,0 0 1 0 0,-1 0-1 0 0,1 1 1 0 0,0-1-1 0 0,-1 0 1 0 0,1 0-1 0 0,0 0 1 0 0,0 0-1 0 0,-1 0 1 0 0,1 0-1 0 0,0 0 1 0 0,-1 1-1 0 0,1-1 1 0 0,0 0-1 0 0,0 0 1 0 0,-1 1-1 0 0,1-1 0 0 0,0 0 1 0 0,0 0-1 0 0,0 1 1 0 0,-1-1-1 0 0,1 0 1 0 0,0 0-1 0 0,0 1 1 0 0,0-1-1 0 0,0 0 1 0 0,-1 1-1 0 0,1-1 1 0 0,0 0-1 0 0,0 1 1 0 0,0-1-1 0 0,0 0 1 0 0,0 1-1 0 0,0-1 1 0 0,0 0-1 0 0,0 1 1 0 0,0-1-1 0 0,0 0 1 0 0,0 1-1 0 0,0-1 1 0 0,1 1-1 0 0,-3 14 152 0 0,2-7-428 0 0,0 0 0 0 0,1 1 0 0 0,-1-1 0 0 0,2 0 1 0 0,-1 0-1 0 0,1 0 0 0 0,1 0 0 0 0,-1 0 0 0 0,8 14 0 0 0,3-4-1548 0 0,-11-16 1252 0 0,-1 0 0 0 0,1 0 0 0 0,1 0 0 0 0,-1-1 0 0 0,0 1 0 0 0,0-1 0 0 0,0 0 0 0 0,1 1 0 0 0,-1-1 0 0 0,1 0 0 0 0,-1-1 0 0 0,1 1 0 0 0,-1 0 0 0 0,1-1 0 0 0,0 1 0 0 0,-1-1 0 0 0,4 0 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0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2704 0 0,'-3'1'3231'0'0,"3"-1"-3177"0"0,5 9 992 0 0,9 9-738 0 0,24 21 393 0 0,61 67 405 0 0,-83-87-942 0 0,-1 1 0 0 0,-1 0 0 0 0,20 39 0 0 0,-31-52-136 0 0,-1-1 1 0 0,0 0 0 0 0,0 0 0 0 0,-1 1 0 0 0,0-1 0 0 0,0 1 0 0 0,0-1 0 0 0,-1 1 0 0 0,0 0 0 0 0,0-1 0 0 0,0 1-1 0 0,-1-1 1 0 0,0 1 0 0 0,-1-1 0 0 0,1 1 0 0 0,-1-1 0 0 0,0 0 0 0 0,-1 1 0 0 0,0-1 0 0 0,0-1 0 0 0,-7 12 0 0 0,0-2 14 0 0,-2-1 1 0 0,1 0 0 0 0,-2 0 0 0 0,0-1 0 0 0,0-1-1 0 0,-27 19 1 0 0,24-20-299 0 0,0-1 0 0 0,-1-1-1 0 0,0-1 1 0 0,0 0 0 0 0,-1-1 0 0 0,0-1-1 0 0,-31 7 1 0 0,30-14-4092 0 0,18 0 4269 0 0,1 1-1 0 0,-1-1 1 0 0,0 1-1 0 0,0-1 1 0 0,0 0 0 0 0,0 0-1 0 0,0 1 1 0 0,1-1-1 0 0,-1 0 1 0 0,0 0-1 0 0,1 0 1 0 0,-1 0-1 0 0,0 1 1 0 0,0-3-1 0 0,0 1-215 0 0,-3-6-846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0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73 1140 0 0,'-10'-8'349'0'0,"0"0"1"0"0,0 0-1 0 0,-1 2 1 0 0,-1-1-1 0 0,1 1 0 0 0,-1 1 1 0 0,0 0-1 0 0,0 1 1 0 0,0 0-1 0 0,-1 1 0 0 0,1 0 1 0 0,-1 1-1 0 0,0 0 1 0 0,0 1-1 0 0,0 1 0 0 0,-14 0 1 0 0,8 2-177 0 0,0 0 1 0 0,0 1-1 0 0,0 1 1 0 0,0 1-1 0 0,1 1 1 0 0,0 0 0 0 0,0 1-1 0 0,0 1 1 0 0,1 1-1 0 0,-19 13 1 0 0,31-19-122 0 0,0 1 0 0 0,1-1 0 0 0,0 1 0 0 0,0 0 0 0 0,0 1-1 0 0,0-1 1 0 0,0 1 0 0 0,1-1 0 0 0,-4 9 0 0 0,5-10-20 0 0,1 0-1 0 0,-1 0 1 0 0,1 1-1 0 0,0-1 1 0 0,0 0-1 0 0,1 1 1 0 0,-1-1-1 0 0,1 1 1 0 0,-1-1-1 0 0,1 1 1 0 0,0-1-1 0 0,0 1 1 0 0,1-1-1 0 0,-1 0 1 0 0,1 1-1 0 0,0-1 1 0 0,0 1-1 0 0,1 3 1 0 0,3 2-1 0 0,0 1-1 0 0,0-1 1 0 0,1 0 0 0 0,0 0 0 0 0,1-1-1 0 0,11 13 1 0 0,57 46 171 0 0,-54-51-166 0 0,-1 2-1 0 0,-1 0 1 0 0,28 34-1 0 0,-43-47-1 0 0,0 0 0 0 0,-1 0 0 0 0,1 1-1 0 0,-1-1 1 0 0,0 1 0 0 0,0-1 0 0 0,-1 1-1 0 0,0 0 1 0 0,0 0 0 0 0,0 1 0 0 0,0-1-1 0 0,-1 0 1 0 0,0 12 0 0 0,-1-15-26 0 0,-1 0 0 0 0,0 0 1 0 0,0 0-1 0 0,0-1 0 0 0,-1 1 0 0 0,1-1 0 0 0,-1 1 1 0 0,1-1-1 0 0,-1 1 0 0 0,0-1 0 0 0,0 0 1 0 0,0 0-1 0 0,0 0 0 0 0,0 0 0 0 0,-1 0 0 0 0,1 0 1 0 0,-1-1-1 0 0,1 1 0 0 0,-1-1 0 0 0,1 1 0 0 0,-6 0 1 0 0,-3 4 25 0 0,-1-2 0 0 0,1 0 0 0 0,-1 0 0 0 0,-14 2 0 0 0,0-2 39 0 0,-1-1 0 0 0,-46 0 0 0 0,62-4-62 0 0,-1 0 0 0 0,0 0 1 0 0,1-2-1 0 0,-1 1 1 0 0,1-1-1 0 0,0-1 0 0 0,0 0 1 0 0,-18-9-1 0 0,27 12-73 0 0,0 0 1 0 0,1 0-1 0 0,-1 0 1 0 0,0 0-1 0 0,1 0 0 0 0,-1 0 1 0 0,1-1-1 0 0,-1 1 1 0 0,1-1-1 0 0,0 1 0 0 0,0-1 1 0 0,-1 0-1 0 0,1 1 1 0 0,0-1-1 0 0,0 0 0 0 0,1 0 1 0 0,-1 1-1 0 0,0-1 0 0 0,1 0 1 0 0,-1 0-1 0 0,0-2 1 0 0,4-3-1526 0 0,3-2 969 0 0,0-1 1 0 0,0 1-1 0 0,1 0 0 0 0,0 1 1 0 0,1 0-1 0 0,0 0 0 0 0,0 1 1 0 0,1 0-1 0 0,11-8 0 0 0,9-1-450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0 240 1664 0 0,'2'0'295'0'0,"0"0"0"0"0,0 0-1 0 0,0 1 1 0 0,0-1 0 0 0,0 1-1 0 0,0-1 1 0 0,0 1 0 0 0,0-1 0 0 0,-1 1-1 0 0,1 0 1 0 0,0 0 0 0 0,0 0 0 0 0,-1 0-1 0 0,1 0 1 0 0,-1 0 0 0 0,1 1-1 0 0,-1-1 1 0 0,1 0 0 0 0,1 3 0 0 0,-1-1-45 0 0,1 1 0 0 0,-1 0 0 0 0,0 1 1 0 0,0-1-1 0 0,0 0 0 0 0,0 1 0 0 0,2 8 1 0 0,-1 5 100 0 0,-1 0 1 0 0,0 0 0 0 0,-1 24 0 0 0,0-33-320 0 0,-1-1 1 0 0,-1 1-1 0 0,0-1 0 0 0,0 1 1 0 0,0-1-1 0 0,-1 0 1 0 0,0 1-1 0 0,-4 9 1 0 0,-1 4-1207 0 0</inkml:trace>
  <inkml:trace contextRef="#ctx0" brushRef="#br0" timeOffset="1">136 13 888 0 0,'-1'-5'512'0'0,"0"1"-268"0"0,2 3-264 0 0,-1-2-496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1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1004 0 0,'2'17'1480'0'0,"0"-1"0"0"0,-2 1 0 0 0,-2 26 0 0 0,0 1-309 0 0,2 105 3555 0 0,-6-139-4237 0 0,3-12-251 0 0,4-8 30 0 0,12-54 196 0 0,-12 51-452 0 0,2 0 0 0 0,-1 1 0 0 0,2-1 0 0 0,-1 0-1 0 0,8-13 1 0 0,-8 19-10 0 0,0 0-1 0 0,1 1 1 0 0,-1 0-1 0 0,2 0 1 0 0,-1 0-1 0 0,9-9 1 0 0,-10 13-15 0 0,0-1 0 0 0,0 1 1 0 0,0 0-1 0 0,1 0 0 0 0,-1 0 0 0 0,1 1 1 0 0,-1-1-1 0 0,1 1 0 0 0,0 0 0 0 0,-1 0 1 0 0,1 0-1 0 0,0 0 0 0 0,7 0 0 0 0,-5 1-9 0 0,1 0 0 0 0,0 1 0 0 0,-1-1 0 0 0,1 1 0 0 0,-1 0 0 0 0,1 1 0 0 0,-1 0 0 0 0,0 0 0 0 0,0 0 0 0 0,0 1 0 0 0,0 0 0 0 0,0 0 0 0 0,0 0 0 0 0,-1 1 0 0 0,1 0 0 0 0,-1 0 0 0 0,0 0 0 0 0,0 0 0 0 0,-1 1 0 0 0,7 8 0 0 0,-8-9 38 0 0,-1-1 0 0 0,0 2 0 0 0,0-1 0 0 0,0 0 0 0 0,0 0 0 0 0,0 1 0 0 0,-1-1 0 0 0,1 6 0 0 0,0-5 102 0 0,-1-1 0 0 0,0 1 0 0 0,1-1 0 0 0,0 1 1 0 0,0-1-1 0 0,0 0 0 0 0,4 7 0 0 0,10 13 250 0 0,-14-21-224 0 0,0 1 0 0 0,0 0-1 0 0,0-1 1 0 0,0 1 0 0 0,1-1 0 0 0,0 0 0 0 0,-1 0 0 0 0,1 0 0 0 0,1 0 0 0 0,-1 0 0 0 0,0-1 0 0 0,7 5 0 0 0,-9-7 195 0 0,-1 0-320 0 0,1 1 0 0 0,-1-1 1 0 0,1 0-1 0 0,0 1 0 0 0,-1-1 1 0 0,1 0-1 0 0,-1 0 0 0 0,1 1 1 0 0,0-1-1 0 0,-1 0 0 0 0,1 0 1 0 0,-1 0-1 0 0,1 0 0 0 0,0 0 1 0 0,-1 0-1 0 0,1 0 0 0 0,0 0 1 0 0,-1 0-1 0 0,1 0 1 0 0,-1-1-1 0 0,1 1 0 0 0,0 0 1 0 0,-1 0-1 0 0,1 0 0 0 0,-1-1 1 0 0,1 1-1 0 0,-1 0 0 0 0,1-1 1 0 0,-1 1-1 0 0,2-1 0 0 0,13-13 76 0 0,-13 12-55 0 0,90-72 362 0 0,-35 32-235 0 0,-52 39-166 0 0,-1 0 0 0 0,1 1-1 0 0,0-1 1 0 0,1 1 0 0 0,-1 0 0 0 0,0 1 0 0 0,0-1 0 0 0,1 1 0 0 0,-1 0 0 0 0,8 0-1 0 0,-12 1 30 0 0,2 0-59 0 0,-1 1 14 0 0,1 1-1 0 0,-1-1 1 0 0,1 0 0 0 0,-1 1-1 0 0,1-1 1 0 0,-1 1 0 0 0,0-1-1 0 0,0 1 1 0 0,0 0-1 0 0,0 0 1 0 0,0 0 0 0 0,-1 0-1 0 0,3 3 1 0 0,21 40-672 0 0,-4-7-231 0 0,-6-11-232 0 0,-15-25 714 0 0,1 1 0 0 0,0-1 0 0 0,0 0-1 0 0,0 0 1 0 0,0 0 0 0 0,0 0-1 0 0,0 0 1 0 0,0 0 0 0 0,1 0 0 0 0,-1 0-1 0 0,1 0 1 0 0,0 0 0 0 0,-1-1 0 0 0,1 1-1 0 0,0-1 1 0 0,0 1 0 0 0,0-1-1 0 0,0 0 1 0 0,0 1 0 0 0,0-1 0 0 0,0-1-1 0 0,1 1 1 0 0,-1 0 0 0 0,0 0-1 0 0,0-1 1 0 0,1 1 0 0 0,2-1 0 0 0,2 0-652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3240 0 0,'4'-5'7270'0'0,"-3"16"-6674"0"0,-3 38 785 0 0,2-48-1486 0 0,0 8-858 0 0,0 12-5852 0 0,0-14 5615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2648 0 0,'0'-6'760'0'0,"-1"1"-128"0"0,1 0-152 0 0,0 2-220 0 0,1 1-24 0 0,1 0-608 0 0,2-2-604 0 0,2 0-1380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0 964 0 0,'-2'1'321'0'0,"1"0"1"0"0,0 0-1 0 0,-1 0 0 0 0,1 0 0 0 0,0 0 0 0 0,-1 0 1 0 0,1 0-1 0 0,0 0 0 0 0,0 1 0 0 0,0-1 1 0 0,0 0-1 0 0,0 1 0 0 0,0-1 0 0 0,0 1 0 0 0,1-1 1 0 0,-1 1-1 0 0,0 0 0 0 0,1-1 0 0 0,-1 1 1 0 0,1-1-1 0 0,0 1 0 0 0,0 0 0 0 0,-1 0 0 0 0,1 2 1 0 0,1 52 1053 0 0,-1-37-794 0 0,3 21-54 0 0,1-1 0 0 0,12 56 0 0 0,-7-55-239 0 0,-3 0 0 0 0,3 59 0 0 0,-11-39-681 0 0,0 18-2194 0 0,7-24-2407 0 0,-5-51 4762 0 0,0-1 107 0 0,0 0 0 0 0,0 0 0 0 0,1 0 0 0 0,-1 0 0 0 0,1 0 0 0 0,-1-1-1 0 0,1 1 1 0 0,-1 0 0 0 0,1 0 0 0 0,0-1 0 0 0,0 1 0 0 0,0 0 0 0 0,0-1 0 0 0,0 1 0 0 0,1-1-1 0 0,-1 1 1 0 0,2 1 0 0 0,8 5-1009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59 1636 0 0,'-1'-3'140'0'0,"-3"-4"649"0"0,1-1 0 0 0,-1 1 0 0 0,0 0 0 0 0,-10-11 0 0 0,13 17-685 0 0,1 0 0 0 0,-1 1 1 0 0,0-1-1 0 0,1 1 0 0 0,-1-1 0 0 0,0 0 0 0 0,0 1 0 0 0,0-1 1 0 0,0 1-1 0 0,1-1 0 0 0,-1 1 0 0 0,0 0 0 0 0,0-1 0 0 0,0 1 1 0 0,0 0-1 0 0,0 0 0 0 0,0 0 0 0 0,0 0 0 0 0,0 0 0 0 0,-1 0 1 0 0,1 0-36 0 0,0 1 1 0 0,-1-1 0 0 0,1 1 0 0 0,0 0 0 0 0,0-1 0 0 0,0 1 0 0 0,0 0 0 0 0,0 0 0 0 0,0 0-1 0 0,0 0 1 0 0,0 0 0 0 0,0 0 0 0 0,0 0 0 0 0,0 0 0 0 0,1 0 0 0 0,-1 0 0 0 0,0 1-1 0 0,1-1 1 0 0,-1 1 0 0 0,-1 2-2 0 0,1-1 0 0 0,0 1 0 0 0,0-1 0 0 0,0 1 0 0 0,0 0 0 0 0,0-1 0 0 0,1 1 1 0 0,0 0-1 0 0,0-1 0 0 0,0 1 0 0 0,0 0 0 0 0,1-1 0 0 0,-1 1 0 0 0,2 5 0 0 0,2 3 11 0 0,0-1 0 0 0,11 22 0 0 0,-13-28-63 0 0,2 1 36 0 0,-1 1 0 0 0,1 0 0 0 0,1-1-1 0 0,7 9 1 0 0,-11-13-36 0 0,1 0 0 0 0,0 0 1 0 0,0-1-1 0 0,0 1 0 0 0,0-1 0 0 0,0 1 0 0 0,0-1 1 0 0,0 0-1 0 0,0 0 0 0 0,0 1 0 0 0,1-2 0 0 0,-1 1 1 0 0,0 0-1 0 0,1 0 0 0 0,-1-1 0 0 0,6 1 0 0 0,-7-1-16 0 0,-1 0 3 0 0,0 0-1 0 0,1 1 1 0 0,-1-1-1 0 0,1 0 1 0 0,-1 0-1 0 0,1 0 1 0 0,-1 0-1 0 0,1 0 1 0 0,-1 0-1 0 0,1 0 1 0 0,-1 0-1 0 0,1 0 0 0 0,-1 0 1 0 0,1 0-1 0 0,-1-1 1 0 0,0 1-1 0 0,1 0 1 0 0,-1 0-1 0 0,1 0 1 0 0,-1-1-1 0 0,1 1 1 0 0,-1 0-1 0 0,0 0 1 0 0,1-1-1 0 0,-1 1 1 0 0,1-1-1 0 0,1-2 6 0 0,1-1 1 0 0,-1 0-1 0 0,0 0 0 0 0,-1 0 0 0 0,1 0 1 0 0,-1 0-1 0 0,0 0 0 0 0,0 0 1 0 0,0 0-1 0 0,0 0 0 0 0,0 0 0 0 0,-1-1 1 0 0,0-6-1 0 0,0 10 61 0 0,0-40 1022 0 0,0 39-985 0 0,-6-12 251 0 0,1 10-233 0 0,3 13 25 0 0,3 11-87 0 0,1 0 0 0 0,1 0 0 0 0,1-1 1 0 0,9 30-1 0 0,-7-30-381 0 0,-4-13-171 0 0,0 0 0 0 0,0-1 1 0 0,0 0-1 0 0,1 0 0 0 0,0 1 1 0 0,6 6-1 0 0,-7-8-289 0 0,2-1-1 0 0,-1 1 0 0 0,0-1 1 0 0,1 0-1 0 0,-1 0 1 0 0,1 0-1 0 0,0 0 1 0 0,7 3-1 0 0,6 3-285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3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36 1540 0 0,'0'-2'151'0'0,"-22"-24"3870"0"0,13 19-1596 0 0,9 16-629 0 0,4 5-1594 0 0,2 0-1 0 0,0 0 1 0 0,14 23 0 0 0,-12-25-130 0 0,-2 1-1 0 0,1 0 1 0 0,-1 0 0 0 0,6 24-1 0 0,-10-30-43 0 0,-1 1-1 0 0,0-1 0 0 0,0 1 1 0 0,-1-1-1 0 0,0 1 1 0 0,0-1-1 0 0,-1 1 0 0 0,0-1 1 0 0,0 0-1 0 0,-1 1 1 0 0,0-1-1 0 0,0 0 0 0 0,-1 0 1 0 0,0 0-1 0 0,-4 7 0 0 0,2 1 42 0 0,4-12-5 0 0,1-1-1 0 0,-1 1 0 0 0,0 0 0 0 0,0-1 1 0 0,0 1-1 0 0,0-1 0 0 0,0 1 0 0 0,0-1 1 0 0,-1 0-1 0 0,1 0 0 0 0,-1 1 0 0 0,0-1 1 0 0,1 0-1 0 0,-1 0 0 0 0,0 0 0 0 0,0-1 1 0 0,-1 1-1 0 0,-2 2 0 0 0,18-32 841 0 0,95-98-2570 0 0,-76 92-1100 0 0,57-47 1 0 0,-72 68 1832 0 0,1 1 0 0 0,0 1 0 0 0,22-11 0 0 0,-7 6-269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1056 0 0,'0'0'4067'0'0,"4"0"-3423"0"0,-2 0-537 0 0,1-1 0 0 0,-1 0 0 0 0,1 0 1 0 0,-1 0-1 0 0,1 0 0 0 0,-1-1 0 0 0,0 1 1 0 0,1 0-1 0 0,-1-1 0 0 0,0 0 1 0 0,0 1-1 0 0,0-1 0 0 0,0 0 0 0 0,0 0 1 0 0,2-4-1 0 0,-1 2-107 0 0,-2 3 86 0 0,0-1 0 0 0,0 1-1 0 0,1 0 1 0 0,-1 0-1 0 0,0 0 1 0 0,0 0-1 0 0,1 0 1 0 0,-1 0 0 0 0,0 0-1 0 0,1 1 1 0 0,-1-1-1 0 0,1 0 1 0 0,-1 1 0 0 0,1-1-1 0 0,-1 1 1 0 0,1 0-1 0 0,-1-1 1 0 0,1 1-1 0 0,-1 0 1 0 0,1 0 0 0 0,0 0-1 0 0,-1 0 1 0 0,1 0-1 0 0,-1 0 1 0 0,1 1 0 0 0,-1-1-1 0 0,1 0 1 0 0,-1 1-1 0 0,1-1 1 0 0,-1 1-1 0 0,1 0 1 0 0,-1-1 0 0 0,1 1-1 0 0,-1 0 1 0 0,0 0-1 0 0,1 0 1 0 0,-1 0-1 0 0,0 0 1 0 0,2 2 0 0 0,1 1 11 0 0,0 0 1 0 0,0 1-1 0 0,-1 0 0 0 0,1 0 1 0 0,-1 0-1 0 0,0 0 1 0 0,-1 0-1 0 0,3 7 1 0 0,0 7 120 0 0,-1 0 0 0 0,0 1 0 0 0,-2 0 0 0 0,-1 0 0 0 0,-1 35 0 0 0,0-28-27 0 0,-1-11-137 0 0,-1-1 0 0 0,0 0 1 0 0,-1 0-1 0 0,-7 24 1 0 0,-5 17 111 0 0,7-15-12 0 0,2 0 1 0 0,-3 70 0 0 0,9-108-222 0 0,0-1-1 0 0,0 0 1 0 0,1 0-1 0 0,-1 1 0 0 0,0-1 1 0 0,1 0-1 0 0,0 0 1 0 0,-1 0-1 0 0,1 0 1 0 0,0 0-1 0 0,0 0 0 0 0,0 0 1 0 0,0 0-1 0 0,0 0 1 0 0,1 0-1 0 0,-1 0 1 0 0,1 0-1 0 0,-1-1 0 0 0,1 1 1 0 0,-1-1-1 0 0,1 1 1 0 0,0-1-1 0 0,0 0 1 0 0,0 0-1 0 0,0 1 0 0 0,0-1 1 0 0,0 0-1 0 0,0-1 1 0 0,0 1-1 0 0,0 0 1 0 0,4 0-1 0 0,-1 0-317 0 0,-1-1 1 0 0,0 1-1 0 0,0-1 0 0 0,0 0 1 0 0,1 0-1 0 0,-1 0 0 0 0,0-1 0 0 0,0 0 1 0 0,1 1-1 0 0,-1-2 0 0 0,0 1 1 0 0,0 0-1 0 0,0-1 0 0 0,7-4 1 0 0,-3 1-538 0 0,11-10-1779 0 0,-9 0 1487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7.6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77 2928 0 0,'-1'2'8926'0'0,"-2"21"-6240"0"0,0 33-1673 0 0,3-8-66 0 0,0-48-942 0 0,0 1 1 0 0,0-1-1 0 0,0 0 0 0 0,1 1 0 0 0,-1-1 1 0 0,0 0-1 0 0,0 1 0 0 0,1-1 0 0 0,-1 0 1 0 0,0 1-1 0 0,1-1 0 0 0,-1 0 0 0 0,0 1 1 0 0,1-1-1 0 0,-1 0 0 0 0,0 0 0 0 0,1 0 1 0 0,-1 1-1 0 0,1-1 0 0 0,-1 0 0 0 0,0 0 1 0 0,1 0-1 0 0,-1 0 0 0 0,1 0 0 0 0,-1 0 1 0 0,0 0-1 0 0,1 0 0 0 0,-1 0 0 0 0,1 0 1 0 0,-1 0-1 0 0,1 0 0 0 0,-1 0 0 0 0,0 0 0 0 0,1 0 1 0 0,-1 0-1 0 0,1 0 0 0 0,-1-1 0 0 0,0 1 1 0 0,1 0-1 0 0,-1 0 0 0 0,1 0 0 0 0,-1-1 1 0 0,0 1-1 0 0,1 0 0 0 0,-1-1 0 0 0,0 1 1 0 0,0 0-1 0 0,1 0 0 0 0,-1-1 0 0 0,0 1 1 0 0,1-1-1 0 0,2-9 9 0 0,1 0 0 0 0,1 1-1 0 0,0 0 1 0 0,0 0 0 0 0,0 0 0 0 0,1 0 0 0 0,1 1 0 0 0,0 0 0 0 0,11-11 0 0 0,-17 18-21 0 0,4-4-31 0 0,-1 1 1 0 0,1 0-1 0 0,0 0 0 0 0,0 0 0 0 0,10-5 0 0 0,-14 8 32 0 0,1 1-1 0 0,-1-1 1 0 0,1 1-1 0 0,-1 0 1 0 0,1 0-1 0 0,-1-1 1 0 0,1 1 0 0 0,-1 0-1 0 0,1 0 1 0 0,-1 0-1 0 0,1 1 1 0 0,0-1-1 0 0,-1 0 1 0 0,1 0-1 0 0,-1 1 1 0 0,0-1 0 0 0,1 1-1 0 0,-1 0 1 0 0,1-1-1 0 0,-1 1 1 0 0,0 0-1 0 0,1 0 1 0 0,-1 0-1 0 0,0 0 1 0 0,0 0 0 0 0,2 1-1 0 0,2 5 162 0 0,0-1 0 0 0,0 1 0 0 0,-1-1 0 0 0,0 1 0 0 0,0 0 0 0 0,-1 1-1 0 0,0-1 1 0 0,0 1 0 0 0,0-1 0 0 0,-1 1 0 0 0,2 13 1467 0 0,-6-26-1119 0 0,-2-14-138 0 0,5 13-364 0 0,0-1 0 0 0,0 0-1 0 0,0 0 1 0 0,1 1 0 0 0,0-1 0 0 0,0 1 0 0 0,1-1-1 0 0,-1 1 1 0 0,2 0 0 0 0,-1 0 0 0 0,1 0 0 0 0,0 0-1 0 0,8-9 1 0 0,-5 9-89 0 0,0-1 0 0 0,1 2 0 0 0,0-1 0 0 0,0 1 0 0 0,0 0 0 0 0,0 1 0 0 0,1 0 0 0 0,-1 0 0 0 0,1 1 0 0 0,0 0 0 0 0,0 0 0 0 0,1 1 0 0 0,-1 1 0 0 0,0-1 0 0 0,17 1 0 0 0,-24 1 71 0 0,-1 0 0 0 0,1 1 0 0 0,-1-1 0 0 0,1 1 0 0 0,-1 0 0 0 0,1-1 0 0 0,-1 1 0 0 0,1 0 0 0 0,-1 0 0 0 0,1 0 0 0 0,-1-1 0 0 0,0 2 0 0 0,0-1 0 0 0,1 0 0 0 0,-1 0 0 0 0,0 0 0 0 0,0 0 0 0 0,0 1 0 0 0,0-1 0 0 0,-1 1 0 0 0,1-1 0 0 0,0 1 0 0 0,0-1 0 0 0,-1 1 0 0 0,1-1 0 0 0,0 4 0 0 0,11 54-2088 0 0,-7-31-1537 0 0,-4-26 3228 0 0,0 1 0 0 0,0-1-1 0 0,1 0 1 0 0,-1 0-1 0 0,1 0 1 0 0,-1 0 0 0 0,1 0-1 0 0,0 0 1 0 0,0 0 0 0 0,0 0-1 0 0,0-1 1 0 0,0 1 0 0 0,0-1-1 0 0,0 1 1 0 0,4 1 0 0 0,38 15-2106 0 0,-23-12 1320 0 0,3-2-6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4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1496 0 0,'56'-24'3860'0'0,"37"2"-2350"0"0,-62 16-1559 0 0,44-14 0 0 0,11-7 594 0 0,-100 51 938 0 0,0-3-981 0 0,7-13-363 0 0,1 1-1 0 0,0-1 1 0 0,0 1-1 0 0,1 1 1 0 0,0-1-1 0 0,1 1 1 0 0,0-1-1 0 0,0 1 1 0 0,1 1-1 0 0,1-1 1 0 0,-1 0 0 0 0,0 15-1 0 0,4-20-114 0 0,-1 0 1 0 0,1-1-1 0 0,1 1 0 0 0,-1 0 1 0 0,0-1-1 0 0,1 1 1 0 0,0-1-1 0 0,0 0 0 0 0,1 0 1 0 0,-1 0-1 0 0,1 0 0 0 0,0 0 1 0 0,0 0-1 0 0,0-1 0 0 0,7 6 1 0 0,-7-5 4 0 0,1 0 1 0 0,0-1-1 0 0,1 0 1 0 0,-1 0-1 0 0,0 0 1 0 0,1-1-1 0 0,0 1 1 0 0,-1-1-1 0 0,1 0 1 0 0,0 0-1 0 0,0-1 1 0 0,0 1-1 0 0,1-1 1 0 0,5 0-1 0 0,-4-1-10 0 0,0 0 1 0 0,-1-1-1 0 0,1 0 0 0 0,0 0 1 0 0,-1-1-1 0 0,1 1 0 0 0,-1-2 0 0 0,1 1 1 0 0,-1-1-1 0 0,0 0 0 0 0,0 0 1 0 0,0 0-1 0 0,-1-1 0 0 0,1 0 1 0 0,-1 0-1 0 0,0 0 0 0 0,7-8 0 0 0,-5 5-7 0 0,0-1 0 0 0,-1 0 0 0 0,0 0 1 0 0,6-10-1 0 0,-11 15-9 0 0,1 0 1 0 0,-1 0-1 0 0,1 0 1 0 0,-1 0 0 0 0,0 0-1 0 0,0 0 1 0 0,-1 0 0 0 0,1 0-1 0 0,-1-1 1 0 0,0 1 0 0 0,1 0-1 0 0,-1 0 1 0 0,-1-1 0 0 0,1 1-1 0 0,0 0 1 0 0,-1 0 0 0 0,0 0-1 0 0,0-4 1 0 0,-6-9-4 0 0,0 0 0 0 0,0 1 0 0 0,-19-28-1 0 0,23 39-29 0 0,0 0 0 0 0,0-1-1 0 0,-1 1 1 0 0,1 0-1 0 0,-1 0 1 0 0,0 1-1 0 0,0-1 1 0 0,0 1 0 0 0,0 0-1 0 0,-1 0 1 0 0,1 0-1 0 0,-1 1 1 0 0,0 0-1 0 0,0-1 1 0 0,0 2 0 0 0,0-1-1 0 0,-7-1 1 0 0,11 3-351 0 0,-4-1-1302 0 0,4 1 1281 0 0,-1 0 1 0 0,1 0-1 0 0,-1 0 0 0 0,1 0 1 0 0,0 1-1 0 0,-1-1 1 0 0,1 0-1 0 0,-1 1 1 0 0,1-1-1 0 0,-2 2 0 0 0,2-2 306 0 0,1 0-1 0 0,-1 1 1 0 0,1-1-1 0 0,-1 1 0 0 0,0-1 1 0 0,1 1-1 0 0,-1-1 0 0 0,1 1 1 0 0,-1 0-1 0 0,1-1 1 0 0,0 1-1 0 0,-1 0 0 0 0,1-1 1 0 0,0 1-1 0 0,-1 0 1 0 0,1-1-1 0 0,0 1 0 0 0,0 0 1 0 0,0 0-1 0 0,0-1 0 0 0,-1 1 1 0 0,1 0-1 0 0,0 0 1 0 0,0-1-1 0 0,1 2 0 0 0,1 5-1121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61 1348 0 0,'-1'-1'232'0'0,"0"1"1"0"0,0 0-1 0 0,0 0 0 0 0,0-1 0 0 0,0 1 0 0 0,0 0 1 0 0,0 0-1 0 0,0 0 0 0 0,0 0 0 0 0,0 0 1 0 0,0 0-1 0 0,0 0 0 0 0,-1 1 0 0 0,1-1 0 0 0,0 0 1 0 0,0 0-1 0 0,0 1 0 0 0,0-1 0 0 0,0 1 1 0 0,1-1-1 0 0,-1 1 0 0 0,0-1 0 0 0,0 1 0 0 0,-1 0 1 0 0,0 2-7 0 0,-1 0 0 0 0,1-1 0 0 0,0 1 1 0 0,-1 0-1 0 0,1 0 0 0 0,1 0 0 0 0,-3 5 0 0 0,-2 4-3 0 0,2 0-1 0 0,0 0 1 0 0,-3 14 0 0 0,-4 24 395 0 0,2-1 1 0 0,2 2 0 0 0,-1 72 0 0 0,17-3-189 0 0,-1-19-103 0 0,-6-77-177 0 0,7 33 0 0 0,-7-45-69 0 0,-2-12-76 0 0,0 0 0 0 0,0 0 1 0 0,0 1-1 0 0,0-1 0 0 0,0 0 1 0 0,0 0-1 0 0,0 1 0 0 0,0-1 1 0 0,0 0-1 0 0,0 0 0 0 0,0 1 1 0 0,0-1-1 0 0,0 0 0 0 0,0 0 1 0 0,0 1-1 0 0,1-1 0 0 0,-1 0 1 0 0,0 0-1 0 0,0 1 0 0 0,0-1 1 0 0,0 0-1 0 0,0 0 0 0 0,1 0 1 0 0,-1 1-1 0 0,0-1 0 0 0,0 0 1 0 0,0 0-1 0 0,0 0 0 0 0,1 0 1 0 0,-1 0-1 0 0,0 1 0 0 0,0-1 1 0 0,1 0-1 0 0,-1 0 0 0 0,0 0 1 0 0,0 0-1 0 0,1 0 0 0 0,-1 0 1 0 0,0 0-1 0 0,1 0 0 0 0,6-10 65 0 0,3-21-54 0 0,27-251-19 0 0,-33 251 12 0 0,13-49-1 0 0,-3 23-26 0 0,-13 49 5 0 0,28-108 16 0 0,-25 104-11 0 0,0 0 0 0 0,1 0 0 0 0,0 0 1 0 0,1 1-1 0 0,1 0 0 0 0,0 1 0 0 0,10-14 1 0 0,-14 22 3 0 0,-1-1 1 0 0,1 0 0 0 0,0 1 0 0 0,0 0 0 0 0,0-1 0 0 0,0 1 0 0 0,1 1 0 0 0,-1-1 0 0 0,0 0 0 0 0,1 1 0 0 0,0-1-1 0 0,-1 1 1 0 0,1 0 0 0 0,0 1 0 0 0,-1-1 0 0 0,1 0 0 0 0,0 1 0 0 0,0 0 0 0 0,-1 0 0 0 0,1 0 0 0 0,0 1 0 0 0,0-1-1 0 0,-1 1 1 0 0,6 1 0 0 0,-5-1 8 0 0,1 1 0 0 0,-1 0-1 0 0,0-1 1 0 0,1 2-1 0 0,-1-1 1 0 0,0 0 0 0 0,0 1-1 0 0,-1 0 1 0 0,1 0 0 0 0,0 0-1 0 0,-1 0 1 0 0,0 1-1 0 0,0-1 1 0 0,0 1 0 0 0,0 0-1 0 0,0 0 1 0 0,-1 0 0 0 0,0 0-1 0 0,3 6 1 0 0,-4-5-1 0 0,0-1 1 0 0,0 1 0 0 0,0 0-1 0 0,0 0 1 0 0,-1 0-1 0 0,0 0 1 0 0,0 0-1 0 0,0 0 1 0 0,0 0-1 0 0,-1 0 1 0 0,0 0-1 0 0,0 0 1 0 0,-1 0 0 0 0,1 0-1 0 0,-1 0 1 0 0,0-1-1 0 0,0 1 1 0 0,0-1-1 0 0,-1 0 1 0 0,-3 5-1 0 0,-7 9 6 0 0,0-2 0 0 0,-1 1 0 0 0,-23 18 0 0 0,29-27 8 0 0,-31 23-52 0 0,29-24-460 0 0,1 0 1 0 0,0 0-1 0 0,-16 17 0 0 0,58-22-8418 0 0,-11-7 7654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5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69 1160 0 0,'-1'-1'207'0'0,"1"0"-1"0"0,-1 0 1 0 0,0 1 0 0 0,0-1-1 0 0,1 0 1 0 0,-1 0 0 0 0,0 0-1 0 0,0 1 1 0 0,0-1 0 0 0,0 0-1 0 0,0 1 1 0 0,0-1 0 0 0,0 1-1 0 0,0-1 1 0 0,0 1 0 0 0,0 0-1 0 0,0-1 1 0 0,-1 1 0 0 0,1 0-1 0 0,0 0 1 0 0,0 0 0 0 0,-2 0-1 0 0,0 0-22 0 0,0 0 0 0 0,0 1-1 0 0,0 0 1 0 0,1 0-1 0 0,-1 0 1 0 0,0 0 0 0 0,0 0-1 0 0,1 0 1 0 0,-3 2 0 0 0,-2 1-19 0 0,0 1 1 0 0,1 0 0 0 0,0 0-1 0 0,0 0 1 0 0,-10 13-1 0 0,13-14-75 0 0,0 0 0 0 0,0 0 0 0 0,0 1-1 0 0,1 0 1 0 0,-1-1 0 0 0,1 1-1 0 0,1 0 1 0 0,-1 0 0 0 0,1 0 0 0 0,0 0-1 0 0,0 1 1 0 0,0-1 0 0 0,1 0-1 0 0,-1 0 1 0 0,1 0 0 0 0,1 1-1 0 0,-1-1 1 0 0,1 0 0 0 0,0 0 0 0 0,3 10-1 0 0,-2-9-43 0 0,0 0-1 0 0,1 0 0 0 0,0 0 0 0 0,1-1 1 0 0,-1 1-1 0 0,1-1 0 0 0,0 0 1 0 0,0 0-1 0 0,1-1 0 0 0,-1 1 0 0 0,1-1 1 0 0,0 0-1 0 0,0 0 0 0 0,1-1 0 0 0,-1 1 1 0 0,10 3-1 0 0,-1 0 21 0 0,-8-4-20 0 0,-1 0-1 0 0,1-1 1 0 0,0 0 0 0 0,0 0-1 0 0,0 0 1 0 0,0 0-1 0 0,10 0 1 0 0,-9-2-34 0 0,-1 0 0 0 0,1 0 0 0 0,0 0 0 0 0,0-1 0 0 0,-1 0 0 0 0,1-1 0 0 0,-1 1 0 0 0,1-1 0 0 0,-1-1 1 0 0,0 1-1 0 0,0-1 0 0 0,0 0 0 0 0,0 0 0 0 0,0-1 0 0 0,-1 0 0 0 0,1 0 0 0 0,-1 0 0 0 0,0 0 0 0 0,0-1 0 0 0,-1 0 0 0 0,1 0 0 0 0,-1 0 1 0 0,0-1-1 0 0,-1 1 0 0 0,1-1 0 0 0,-1 0 0 0 0,0 0 0 0 0,0 0 0 0 0,-1-1 0 0 0,0 1 0 0 0,0-1 0 0 0,-1 1 0 0 0,1-1 0 0 0,-1-11 0 0 0,-2 8-19 0 0,0 1 0 0 0,-1-1 0 0 0,-1 1 0 0 0,1 0 0 0 0,-2 0 0 0 0,1 0 0 0 0,-1 0 0 0 0,0 0 0 0 0,-1 1 0 0 0,0 0 0 0 0,-1 0 0 0 0,1 0 0 0 0,-1 1 0 0 0,-1-1 0 0 0,1 2 0 0 0,-1-1 0 0 0,-1 1 0 0 0,1 0 0 0 0,-1 0 0 0 0,0 1 0 0 0,0 0 0 0 0,-1 0 0 0 0,-10-3 0 0 0,-4 7-1826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11 2252 0 0,'-10'-3'621'0'0,"1"1"-1"0"0,-1 0 1 0 0,0 0-1 0 0,1 1 1 0 0,-1 1-1 0 0,-13 0 1 0 0,17 0-508 0 0,1 1 1 0 0,-1 0-1 0 0,1 0 1 0 0,-1 0-1 0 0,1 1 1 0 0,0 0 0 0 0,0 0-1 0 0,0 0 1 0 0,0 1-1 0 0,0-1 1 0 0,0 1-1 0 0,-7 6 1 0 0,11-8-63 0 0,-1 1 1 0 0,1-1-1 0 0,0 1 0 0 0,-1-1 0 0 0,1 1 1 0 0,0 0-1 0 0,0-1 0 0 0,0 1 0 0 0,0 0 1 0 0,0 0-1 0 0,1-1 0 0 0,-1 1 0 0 0,0 0 1 0 0,1 0-1 0 0,-1 0 0 0 0,1 0 1 0 0,0 0-1 0 0,0 3 0 0 0,0-1 1 0 0,0 0-1 0 0,1 0 0 0 0,0 1 1 0 0,0-1-1 0 0,0 0 1 0 0,0 0-1 0 0,1 0 1 0 0,2 5-1 0 0,5 6 80 0 0,1 0 0 0 0,0-1-1 0 0,15 18 1 0 0,-22-28-71 0 0,41 43 187 0 0,-26-28-36 0 0,31 40 0 0 0,-48-58-196 0 0,0 1-1 0 0,0-1 1 0 0,-1 0-1 0 0,1 1 1 0 0,0-1-1 0 0,0 1 1 0 0,-1 0-1 0 0,1-1 1 0 0,-1 1-1 0 0,1-1 1 0 0,-1 1-1 0 0,0 0 1 0 0,0-1-1 0 0,0 1 1 0 0,0 0-1 0 0,0 0 1 0 0,0-1-1 0 0,0 1 1 0 0,0 0-1 0 0,0-1 1 0 0,-1 1-1 0 0,0 2 1 0 0,-1-1-7 0 0,0-1 0 0 0,1 1 1 0 0,-1-1-1 0 0,0 0 0 0 0,0 0 1 0 0,0 0-1 0 0,0 0 0 0 0,0 0 1 0 0,-1 0-1 0 0,1-1 0 0 0,0 1 1 0 0,-4 1-1 0 0,-5 2 4 0 0,0 0-1 0 0,0-1 1 0 0,0-1 0 0 0,-1 0-1 0 0,-15 2 1 0 0,-20 0 73 0 0,-61-3-1 0 0,95-2-44 0 0,12 0-92 0 0,0 0 0 0 0,-1 0 0 0 0,1 0-1 0 0,0-1 1 0 0,-1 1 0 0 0,1 0-1 0 0,0-1 1 0 0,0 1 0 0 0,0-1 0 0 0,-1 1-1 0 0,1-1 1 0 0,0 0 0 0 0,0 1 0 0 0,0-1-1 0 0,0 0 1 0 0,0 0 0 0 0,0 0-1 0 0,0 0 1 0 0,1 0 0 0 0,-1 0 0 0 0,0 0-1 0 0,0 0 1 0 0,1 0 0 0 0,-1 0 0 0 0,1 0-1 0 0,-1-1 1 0 0,1 1 0 0 0,-1 0 0 0 0,1 0-1 0 0,0 0 1 0 0,-1-1 0 0 0,1 1-1 0 0,0 0 1 0 0,0-1 0 0 0,0 1 0 0 0,0 0-1 0 0,0 0 1 0 0,0-1 0 0 0,1 1 0 0 0,-1 0-1 0 0,0-1 1 0 0,1 1 0 0 0,-1 0-1 0 0,1 0 1 0 0,-1 0 0 0 0,1 0 0 0 0,-1-1-1 0 0,1 1 1 0 0,1-2 0 0 0,60-70-5315 0 0,-46 54 4273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10 2232 0 0,'11'-9'4851'0'0,"-7"16"-2343"0"0,-7 29-1262 0 0,2-16-670 0 0,0-4-394 0 0,-1 0-1 0 0,-5 27 1 0 0,-2 7 88 0 0,-39 229 945 0 0,46-273-1198 0 0,1 0 1 0 0,1 0-1 0 0,-1 0 1 0 0,1 1-1 0 0,0-1 1 0 0,0 0-1 0 0,1 0 1 0 0,0 0-1 0 0,0 0 1 0 0,0 0 0 0 0,1 0-1 0 0,0 0 1 0 0,0 0-1 0 0,0-1 1 0 0,1 1-1 0 0,0-1 1 0 0,0 1-1 0 0,0-1 1 0 0,1 0-1 0 0,-1 0 1 0 0,1-1 0 0 0,1 1-1 0 0,-1-1 1 0 0,1 0-1 0 0,-1 0 1 0 0,10 6-1 0 0,-8-7-472 0 0,-1 0-1 0 0,0-1 0 0 0,1 1 0 0 0,-1-1 1 0 0,1-1-1 0 0,0 1 0 0 0,0-1 1 0 0,0 0-1 0 0,0 0 0 0 0,8 0 0 0 0,-9-2 126 0 0,-1 0 0 0 0,0 0 0 0 0,1 0 0 0 0,-1 0 0 0 0,0-1 0 0 0,0 0 0 0 0,0 0 0 0 0,0 0 0 0 0,0 0 0 0 0,4-5 0 0 0,-2 4-237 0 0,8-7-692 0 0,-1-2 12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6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22 2296 0 0,'-10'-6'1429'0'0,"-3"-5"1945"0"0,16 8-2125 0 0,10 2-789 0 0,92 2-6644 0 0,-80-1 5068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7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0 880 0 0,'-4'0'365'0'0,"-1"1"-1"0"0,1 0 0 0 0,0-1 1 0 0,0 1-1 0 0,0 1 1 0 0,0-1-1 0 0,0 1 1 0 0,0-1-1 0 0,1 1 0 0 0,-1 0 1 0 0,1 0-1 0 0,-1 1 1 0 0,1-1-1 0 0,-1 1 1 0 0,1 0-1 0 0,0 0 0 0 0,0 0 1 0 0,1 0-1 0 0,-4 5 1 0 0,-4 6 13 0 0,1 1 1 0 0,0 0 0 0 0,-8 20 0 0 0,13-25-181 0 0,0-1 0 0 0,1 1 0 0 0,0 0 0 0 0,1 0 0 0 0,0 0 1 0 0,0 1-1 0 0,0 11 0 0 0,3-18-168 0 0,-1 0 0 0 0,1 0 0 0 0,0 0 0 0 0,0 0 0 0 0,1 0 0 0 0,-1-1 0 0 0,1 1 0 0 0,0 0 0 0 0,0-1 0 0 0,0 1 0 0 0,0-1 0 0 0,1 0 0 0 0,0 0 0 0 0,-1 0 0 0 0,1 0 0 0 0,0 0 0 0 0,6 4 0 0 0,-2-2 24 0 0,0 1 0 0 0,1-1-1 0 0,0-1 1 0 0,0 1 0 0 0,0-1-1 0 0,16 5 1 0 0,-20-8-43 0 0,0 0 0 0 0,1 0 1 0 0,-1 0-1 0 0,1-1 0 0 0,0 0 0 0 0,-1 0 0 0 0,1 0 0 0 0,-1 0 0 0 0,1 0 0 0 0,0-1 1 0 0,-1 0-1 0 0,0 0 0 0 0,1 0 0 0 0,-1-1 0 0 0,0 0 0 0 0,1 0 0 0 0,-1 0 0 0 0,0 0 1 0 0,0 0-1 0 0,0-1 0 0 0,-1 1 0 0 0,1-1 0 0 0,-1 0 0 0 0,1-1 0 0 0,-1 1 1 0 0,0 0-1 0 0,0-1 0 0 0,-1 0 0 0 0,1 0 0 0 0,-1 1 0 0 0,0-1 0 0 0,3-7 0 0 0,-4 6-8 0 0,0-1-1 0 0,-1 1 1 0 0,0-1-1 0 0,0 1 1 0 0,0-1-1 0 0,-1 1 1 0 0,1 0-1 0 0,-1-1 1 0 0,-1 1-1 0 0,1 0 1 0 0,-1 0-1 0 0,-4-10 1 0 0,2 7-1 0 0,0-1 1 0 0,0 2-1 0 0,-1-1 1 0 0,0 0-1 0 0,-1 1 1 0 0,1 0-1 0 0,-9-7 0 0 0,11 11-78 0 0,0 0 0 0 0,0 1 0 0 0,0-1 0 0 0,0 1 0 0 0,0 0-1 0 0,-1 0 1 0 0,1 0 0 0 0,-1 0 0 0 0,1 1 0 0 0,-1 0-1 0 0,0-1 1 0 0,1 1 0 0 0,-8-1 0 0 0,10 2-350 0 0,-18 15-7810 0 0,22-14 7024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7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4 174 1184 0 0,'0'-1'363'0'0,"-1"-1"-1"0"0,1 1 1 0 0,-1 0-1 0 0,1 0 1 0 0,0 0-1 0 0,-1-1 1 0 0,1 1 0 0 0,0 0-1 0 0,0 0 1 0 0,0-1-1 0 0,0 1 1 0 0,0 0-1 0 0,0 0 1 0 0,0-1-1 0 0,1 1 1 0 0,-1 0-1 0 0,1-2 1 0 0,-1 3-244 0 0,1-1 0 0 0,-1 1 0 0 0,0-1 0 0 0,1 1 0 0 0,-1 0 0 0 0,1-1 0 0 0,0 1 0 0 0,-1-1 0 0 0,1 1 0 0 0,-1 0 0 0 0,1 0 0 0 0,-1-1 0 0 0,1 1 0 0 0,0 0 0 0 0,-1 0-1 0 0,1 0 1 0 0,0-1 0 0 0,-1 1 0 0 0,1 0 0 0 0,0 0 0 0 0,-1 0 0 0 0,1 0 0 0 0,0 1 0 0 0,7 0-1 0 0,0 1-1 0 0,-1 0 0 0 0,0 0 0 0 0,12 5 1 0 0,-4-1 232 0 0,18 6-175 0 0,-1 2 1 0 0,0 0-1 0 0,-1 3 0 0 0,0 0 0 0 0,-2 2 0 0 0,0 1 0 0 0,-1 2 0 0 0,-1 0 0 0 0,32 36 0 0 0,-55-54-153 0 0,-1 0 0 0 0,0 0-1 0 0,0 0 1 0 0,0 1 0 0 0,0-1 0 0 0,-1 1-1 0 0,1-1 1 0 0,-1 1 0 0 0,-1 0-1 0 0,1 0 1 0 0,-1 0 0 0 0,1 0 0 0 0,-1 0-1 0 0,-1 0 1 0 0,1 0 0 0 0,-1 6 0 0 0,0-10-19 0 0,-1 0 0 0 0,0 1 1 0 0,1-1-1 0 0,-1 0 0 0 0,0 0 0 0 0,0 0 1 0 0,1 0-1 0 0,-1 0 0 0 0,0 0 1 0 0,0 0-1 0 0,-1 0 0 0 0,1 0 1 0 0,0 0-1 0 0,0 0 0 0 0,-2 1 1 0 0,2-2 1 0 0,-3 3 11 0 0,0-1 0 0 0,-1 1 1 0 0,0-1-1 0 0,1 0 1 0 0,-1 0-1 0 0,0-1 1 0 0,0 1-1 0 0,0-1 0 0 0,0 0 1 0 0,0 0-1 0 0,0-1 1 0 0,0 0-1 0 0,0 1 1 0 0,0-2-1 0 0,-7 0 0 0 0,-3 1 162 0 0,11 0-141 0 0,0 0-1 0 0,0-1 0 0 0,0 1 1 0 0,0-1-1 0 0,0 0 0 0 0,0 0 0 0 0,0 0 1 0 0,0-1-1 0 0,0 1 0 0 0,0-1 1 0 0,1 0-1 0 0,-1 0 0 0 0,1 0 1 0 0,-1-1-1 0 0,1 1 0 0 0,0-1 1 0 0,0 1-1 0 0,0-1 0 0 0,0 0 1 0 0,1-1-1 0 0,-1 1 0 0 0,1 0 1 0 0,-1-1-1 0 0,-2-6 0 0 0,3 4-11 0 0,0 1 0 0 0,0 0 0 0 0,0-1-1 0 0,1 1 1 0 0,0-1 0 0 0,0 1 0 0 0,0-1 0 0 0,1 0 0 0 0,0 1-1 0 0,0-1 1 0 0,0 1 0 0 0,1-1 0 0 0,0 0 0 0 0,0 1 0 0 0,0-1-1 0 0,1 1 1 0 0,2-7 0 0 0,12-22-932 0 0,1 1 0 0 0,1 1 0 0 0,40-52-1 0 0,-44 66-122 0 0,1 1 0 0 0,1 0-1 0 0,1 1 1 0 0,1 1-1 0 0,0 1 1 0 0,0 0 0 0 0,24-12-1 0 0,-6 7-165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8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7 2572 0 0,'1'-6'5223'0'0,"-2"20"-3220"0"0,23 156 107 0 0,4 201-327 0 0,-26-222-1205 0 0,-2-141-487 0 0,-4-14-55 0 0,-9-26-56 0 0,2 7-8 0 0,6 15 30 0 0,-1 1 0 0 0,0-1 0 0 0,0 2 0 0 0,0-1 0 0 0,-1 1 0 0 0,-1 1 0 0 0,-11-9 0 0 0,13 12-10 0 0,0 0-1 0 0,0 1 1 0 0,0-1 0 0 0,0 2 0 0 0,0-1-1 0 0,-1 1 1 0 0,1 0 0 0 0,-1 1 0 0 0,1 0 0 0 0,-16 0-1 0 0,20 1 9 0 0,-1 0-1 0 0,1 1 0 0 0,-1 0 1 0 0,1-1-1 0 0,-1 2 0 0 0,1-1 1 0 0,0 0-1 0 0,0 1 1 0 0,-1 0-1 0 0,1 0 0 0 0,0 0 1 0 0,1 1-1 0 0,-1-1 0 0 0,0 1 1 0 0,-5 5-1 0 0,3-2 17 0 0,1 0-1 0 0,0 1 1 0 0,0-1-1 0 0,0 1 1 0 0,1 0-1 0 0,0 0 1 0 0,-5 13-1 0 0,9-18-15 0 0,-1 0 0 0 0,0 0 0 0 0,1 0 0 0 0,0 0 0 0 0,-1 0 0 0 0,1 0 0 0 0,0 0 0 0 0,0 0 0 0 0,0 0 0 0 0,0 0 0 0 0,1 0-1 0 0,-1 0 1 0 0,1 0 0 0 0,-1 0 0 0 0,1 0 0 0 0,0 0 0 0 0,-1 0 0 0 0,3 2 0 0 0,22 30-9 0 0,-18-26 7 0 0,-1-1-91 0 0,0-1 0 0 0,0 0 0 0 0,0 0 1 0 0,1-1-1 0 0,0 0 0 0 0,0 0 0 0 0,0-1 0 0 0,1 0 0 0 0,0 0 0 0 0,0 0 0 0 0,0-1 0 0 0,0 0 0 0 0,0-1 0 0 0,0 0 0 0 0,13 1 0 0 0,-8-1-470 0 0,0-2 0 0 0,0 0 0 0 0,-1-1 0 0 0,1 0 0 0 0,0-1 0 0 0,0 0 0 0 0,-1-1-1 0 0,1 0 1 0 0,19-9 0 0 0,40-21-3292 0 0,-48 20 2697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29 177 2732 0 0,'0'0'175'0'0,"0"-1"-1"0"0,-1 0 1 0 0,1 1 0 0 0,-1-1-1 0 0,1 0 1 0 0,0 1-1 0 0,0-1 1 0 0,-1 0 0 0 0,1 0-1 0 0,0 1 1 0 0,0-1-1 0 0,0 0 1 0 0,0 0 0 0 0,0 1-1 0 0,0-1 1 0 0,0 0-1 0 0,0 0 1 0 0,0 1 0 0 0,0-1-1 0 0,0 0 1 0 0,1 0-1 0 0,-1 1 1 0 0,0-1 0 0 0,0 0-1 0 0,1 1 1 0 0,-1-1-1 0 0,0 0 1 0 0,1 1 0 0 0,-1-1-1 0 0,1 1 1 0 0,-1-1-1 0 0,1 0 1 0 0,-1 1 0 0 0,1-1-1 0 0,-1 1 1 0 0,1-1-1 0 0,0 1 1 0 0,-1 0 0 0 0,1-1-1 0 0,0 1 1 0 0,-1 0-1 0 0,1-1 1 0 0,0 1 0 0 0,-1 0-1 0 0,1 0 1 0 0,0 0-1 0 0,0-1 1 0 0,-1 1 0 0 0,1 0-1 0 0,1 0 1 0 0,5 1-49 0 0,0 0 1 0 0,0 0-1 0 0,0 0 1 0 0,12 5-1 0 0,6 1 276 0 0,-12-5-490 0 0,0-1 0 0 0,0 0 1 0 0,0-1-1 0 0,0 0 0 0 0,13-3 1 0 0,-22 2 19 0 0,1 0 1 0 0,0 0-1 0 0,0-1 0 0 0,-1 1 1 0 0,1-1-1 0 0,-1 0 1 0 0,1 0-1 0 0,-1-1 0 0 0,0 0 1 0 0,0 1-1 0 0,0-1 0 0 0,0-1 1 0 0,-1 1-1 0 0,1-1 1 0 0,5-7-1 0 0,-8 10 43 0 0,0-1 0 0 0,0 0 0 0 0,0 1 0 0 0,-1-1 0 0 0,1 0 0 0 0,-1 1-1 0 0,0-1 1 0 0,1 0 0 0 0,-1 0 0 0 0,0 0 0 0 0,0 1 0 0 0,0-1 0 0 0,0 0 0 0 0,0 0 0 0 0,0 0 0 0 0,-1 0 0 0 0,1 1 0 0 0,0-1-1 0 0,-1 0 1 0 0,0 0 0 0 0,1 1 0 0 0,-1-1 0 0 0,0 1 0 0 0,0-1 0 0 0,0 0 0 0 0,0 1 0 0 0,0-1 0 0 0,0 1 0 0 0,-3-2 0 0 0,-2-4 39 0 0,0 0 0 0 0,-1 1 0 0 0,0 0 0 0 0,-12-8 1 0 0,14 10 15 0 0,0 1 1 0 0,-1-1 0 0 0,1 1 0 0 0,-1 1 0 0 0,0-1-1 0 0,0 1 1 0 0,0 0 0 0 0,0 0 0 0 0,0 1 0 0 0,0 0 0 0 0,0 0-1 0 0,-1 0 1 0 0,1 1 0 0 0,0 0 0 0 0,0 0 0 0 0,-1 0-1 0 0,1 1 1 0 0,-6 2 0 0 0,5-1 13 0 0,1 1 1 0 0,0 0-1 0 0,0 0 0 0 0,0 1 1 0 0,0 0-1 0 0,0 0 1 0 0,1 0-1 0 0,0 0 0 0 0,0 1 1 0 0,0 0-1 0 0,0 0 0 0 0,1 1 1 0 0,0-1-1 0 0,0 1 1 0 0,0 0-1 0 0,1 0 0 0 0,0 0 1 0 0,-3 7-1 0 0,4-4 0 0 0,-1-1 0 0 0,1 1 0 0 0,0 0-1 0 0,1-1 1 0 0,0 1 0 0 0,1 0 0 0 0,-1 0 0 0 0,2 0 0 0 0,-1 0-1 0 0,1-1 1 0 0,1 1 0 0 0,-1 0 0 0 0,6 15 0 0 0,-2-9 22 0 0,0 0 1 0 0,2-1-1 0 0,-1 1 0 0 0,2-1 1 0 0,14 21-1 0 0,-18-31-268 0 0,-1 0 0 0 0,1 0 0 0 0,0 0 0 0 0,0 0 0 0 0,0-1 0 0 0,1 1 0 0 0,-1-1 0 0 0,1 0 0 0 0,0-1-1 0 0,0 1 1 0 0,0-1 0 0 0,0 0 0 0 0,0 0 0 0 0,0 0 0 0 0,1-1 0 0 0,-1 0 0 0 0,1 0 0 0 0,-1 0 0 0 0,10-1 0 0 0,-4 0-588 0 0,-1-1-1 0 0,0 0 1 0 0,0-1 0 0 0,1 0 0 0 0,-1-1 0 0 0,16-6 0 0 0,4-3-380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8.1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94 139 1268 0 0,'-24'-21'9795'0'0,"23"20"-9319"0"0,0-1-1 0 0,0 0 1 0 0,2 1-361 0 0,1 0 1 0 0,-1 1 0 0 0,0-1 0 0 0,1 0-1 0 0,-1 1 1 0 0,1-1 0 0 0,-1 1-1 0 0,0 0 1 0 0,1-1 0 0 0,-1 1 0 0 0,1 0-1 0 0,-1 0 1 0 0,1 0 0 0 0,-1 0 0 0 0,1 0-1 0 0,-1 1 1 0 0,2-1 0 0 0,8 0-34 0 0,0 0 0 0 0,-1-1 0 0 0,1 0 0 0 0,-1-1 0 0 0,1 0 0 0 0,12-5 0 0 0,-21 6-93 0 0,1 0 0 0 0,0 0-1 0 0,-1 0 1 0 0,1-1 0 0 0,-1 1-1 0 0,1-1 1 0 0,-1 1 0 0 0,0-1-1 0 0,1 0 1 0 0,-1 0 0 0 0,0 0-1 0 0,0 0 1 0 0,0 0 0 0 0,-1 0-1 0 0,1-1 1 0 0,0 1 0 0 0,-1-1-1 0 0,0 1 1 0 0,0-1 0 0 0,1 1-1 0 0,-1-1 1 0 0,-1 0 0 0 0,1 0-1 0 0,0 1 1 0 0,-1-1 0 0 0,1 0-1 0 0,-1-4 1 0 0,0 5 11 0 0,-1 1 0 0 0,1 0 0 0 0,-1-1 1 0 0,0 1-1 0 0,1-1 0 0 0,-1 1 0 0 0,0 0 0 0 0,0-1 0 0 0,0 1 0 0 0,0 0 1 0 0,0 0-1 0 0,0 0 0 0 0,0 0 0 0 0,0 0 0 0 0,0 0 0 0 0,-1 0 0 0 0,1 0 1 0 0,0 0-1 0 0,-1 0 0 0 0,1 1 0 0 0,0-1 0 0 0,-1 1 0 0 0,1-1 0 0 0,-1 1 1 0 0,1-1-1 0 0,-1 1 0 0 0,1 0 0 0 0,-1 0 0 0 0,-2 0 0 0 0,-54-4 211 0 0,54 4-177 0 0,-2 0 11 0 0,0 1-1 0 0,0 0 1 0 0,0 0-1 0 0,0 1 0 0 0,0 0 1 0 0,0 0-1 0 0,0 0 1 0 0,1 0-1 0 0,-1 1 1 0 0,1 0-1 0 0,0 0 0 0 0,0 1 1 0 0,0 0-1 0 0,0-1 1 0 0,-7 9-1 0 0,9-9-8 0 0,-1 1 0 0 0,1 0 1 0 0,0 0-1 0 0,0 0 0 0 0,1 0 0 0 0,-1 0 0 0 0,1 1 0 0 0,0-1 1 0 0,0 1-1 0 0,1-1 0 0 0,-1 1 0 0 0,1 0 0 0 0,0 0 1 0 0,0 0-1 0 0,1-1 0 0 0,-1 1 0 0 0,1 0 0 0 0,0 0 0 0 0,0 0 1 0 0,1 0-1 0 0,0 0 0 0 0,1 5 0 0 0,2 2 38 0 0,0 0 0 0 0,1-1 0 0 0,0 1 0 0 0,1-1 0 0 0,12 16 0 0 0,17 12-826 0 0,-31-35 238 0 0,0-1 0 0 0,0 0 0 0 0,1 0 1 0 0,-1 0-1 0 0,1-1 0 0 0,0 0 1 0 0,6 3-1 0 0,13-4-7600 0 0,-14-1 7569 0 0,6 0-592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6:59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 2672 0 0,'-6'-16'5728'0'0,"17"26"-3057"0"0,1 3-2668 0 0,14 13 441 0 0,0 1 0 0 0,-2 2 0 0 0,38 56 0 0 0,-53-70-384 0 0,-1 0-1 0 0,0 1 1 0 0,-1-1 0 0 0,-1 1-1 0 0,0 1 1 0 0,-1-1 0 0 0,-1 1-1 0 0,0 0 1 0 0,-1 0 0 0 0,0 27 0 0 0,-4-38-46 0 0,0 0 0 0 0,0 0 0 0 0,-1 0 1 0 0,0 0-1 0 0,0 0 0 0 0,0-1 1 0 0,-1 1-1 0 0,0 0 0 0 0,0-1 1 0 0,-5 6-1 0 0,6-8 2 0 0,0 0 0 0 0,0 0 0 0 0,0 0 1 0 0,-1 0-1 0 0,1 0 0 0 0,-1 0 0 0 0,0-1 1 0 0,1 1-1 0 0,-1-1 0 0 0,0 0 0 0 0,-1 0 0 0 0,1 0 1 0 0,0 0-1 0 0,-1-1 0 0 0,1 1 0 0 0,-1-1 1 0 0,1 0-1 0 0,-7 1 0 0 0,9-2-12 0 0,1 0 0 0 0,-1 0 0 0 0,0 0 0 0 0,0 0 0 0 0,0 0 1 0 0,0 0-1 0 0,0 0 0 0 0,1 0 0 0 0,-1 0 0 0 0,0-1 0 0 0,0 1 0 0 0,0 0 0 0 0,1-1 0 0 0,-1 1 1 0 0,0-1-1 0 0,0 1 0 0 0,1 0 0 0 0,-1-1 0 0 0,0 0 0 0 0,1 1 0 0 0,-1-1 0 0 0,1 1 0 0 0,-1-1 0 0 0,1 0 1 0 0,-1 1-1 0 0,1-1 0 0 0,-1 0 0 0 0,1 0 0 0 0,-1-1 0 0 0,0 0 6 0 0,1-1-1 0 0,0 1 1 0 0,0-1 0 0 0,0 1-1 0 0,0-1 1 0 0,0 1 0 0 0,0-1 0 0 0,1 1-1 0 0,-1-1 1 0 0,2-3 0 0 0,2-4 8 0 0,0-1 0 0 0,0 1 0 0 0,1 0 0 0 0,7-9 1 0 0,6-9-105 0 0,85-119-1454 0 0,-87 127 413 0 0,1 2 0 0 0,1 0-1 0 0,0 0 1 0 0,1 2 0 0 0,23-16-1 0 0,3 11-1391 0 0,-22 12 1379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9.7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18 2340 0 0,'0'0'3306'0'0,"0"3"-2303"0"0,-7 33 7044 0 0,2-22-8345 0 0,5-14 336 0 0,0 1 1 0 0,0-1-1 0 0,0 0 1 0 0,0 1-1 0 0,0-1 1 0 0,1 1-1 0 0,-1-1 1 0 0,0 1-1 0 0,0-1 0 0 0,0 0 1 0 0,0 1-1 0 0,0-1 1 0 0,1 1-1 0 0,-1-1 1 0 0,0 0-1 0 0,0 1 1 0 0,1-1-1 0 0,-1 0 0 0 0,0 1 1 0 0,1-1-1 0 0,-1 0 1 0 0,0 0-1 0 0,1 1 1 0 0,-1-1-1 0 0,0 0 1 0 0,1 0-1 0 0,-1 1 0 0 0,0-1 1 0 0,1 0-1 0 0,-1 0 1 0 0,1 0-1 0 0,-1 0 1 0 0,1 0-1 0 0,-1 0 1 0 0,0 1-1 0 0,1-1 0 0 0,-1 0 1 0 0,1 0-1 0 0,0-1 1 0 0,21 5 677 0 0,-20-4-538 0 0,22 3-278 0 0,0-2 1 0 0,0-1 0 0 0,0-2 0 0 0,0 0-1 0 0,0-1 1 0 0,-1-1 0 0 0,26-8-1 0 0,-44 11-268 0 0,-1-1-1 0 0,0 1 0 0 0,1-1 0 0 0,-1 0 1 0 0,0 0-1 0 0,0-1 0 0 0,0 1 0 0 0,0-1 1 0 0,4-3-1 0 0,-6 3-352 0 0,0 1 1 0 0,0 0 0 0 0,0-1-1 0 0,0 1 1 0 0,0-1 0 0 0,0 0-1 0 0,-1 0 1 0 0,1 0-1 0 0,-1 0 1 0 0,0 0 0 0 0,0 0-1 0 0,1-5 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0.0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1 1784 0 0,'-14'0'6509'0'0,"13"0"-6292"0"0,-6 17 3162 0 0,7 28-1587 0 0,0-37-1341 0 0,0 105 1801 0 0,0 74-1501 0 0,0-62-9896 0 0,4-119 7692 0 0,1 0 933 0 0,0 1 0 0 0,1-2 0 0 0,0 1 0 0 0,0-1 1 0 0,0 0-1 0 0,13 8 0 0 0,7-3-574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0.5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 2148 0 0,'2'-7'9197'0'0,"11"3"-8265"0"0,3 2-494 0 0,0 0-1 0 0,-1 1 1 0 0,1 1-1 0 0,20 2 1 0 0,3-1-118 0 0,-37-1-297 0 0,13-6 75 0 0,-10 1-28 0 0,-15 0-33 0 0,3 4-28 0 0,-1 1 1 0 0,1 0-1 0 0,-1 1 0 0 0,1 0 1 0 0,-1 0-1 0 0,1 1 1 0 0,-13 3-1 0 0,-13 3 60 0 0,26-6-33 0 0,3-2-19 0 0,0 0-1 0 0,0 1 1 0 0,1 0 0 0 0,-1 0 0 0 0,0 0 0 0 0,1 0 0 0 0,-1 1 0 0 0,1-1 0 0 0,-5 3-1 0 0,8-3-8 0 0,0-1 0 0 0,0 0 0 0 0,0 1 0 0 0,0-1 0 0 0,0 1 0 0 0,0-1 0 0 0,0 0 0 0 0,0 1 0 0 0,0-1 0 0 0,1 1 0 0 0,-1-1 0 0 0,0 0 0 0 0,0 1 0 0 0,0-1 0 0 0,0 0 0 0 0,1 1 0 0 0,-1-1 0 0 0,0 0 0 0 0,0 1 0 0 0,1-1 0 0 0,-1 0 0 0 0,0 0 0 0 0,0 1 0 0 0,1-1 0 0 0,-1 0 0 0 0,0 0 0 0 0,1 1 0 0 0,-1-1 0 0 0,0 0 0 0 0,1 0 0 0 0,-1 0 0 0 0,1 0 0 0 0,-1 1 0 0 0,0-1 0 0 0,1 0 0 0 0,-1 0 0 0 0,1 0 0 0 0,-1 0 0 0 0,0 0 0 0 0,1 0 0 0 0,-1 0 0 0 0,1 0 0 0 0,20 4 42 0 0,67-4-3471 0 0,-85-1 3065 0 0,-1 1 1 0 0,0-1 0 0 0,0 0-1 0 0,1 0 1 0 0,-1 0-1 0 0,0 0 1 0 0,0 0 0 0 0,0 0-1 0 0,0 0 1 0 0,0-1-1 0 0,0 1 1 0 0,0-1 0 0 0,0 0-1 0 0,2-2 1 0 0,9-8-3771 0 0,-9 9 2849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1.0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1348 0 0,'3'4'7410'0'0,"9"-3"-4688"0"0,19-2-4024 0 0,-19 0 934 0 0,14 1-6870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1.3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42 2052 0 0,'-4'5'1124'0'0,"3"-4"-744"0"0,0 0 0 0 0,1 0 0 0 0,-1 1 0 0 0,0-1 0 0 0,1 0 0 0 0,-1 0 0 0 0,0 0 0 0 0,1 0 0 0 0,-1 1 0 0 0,1-1 0 0 0,0 0 0 0 0,-1 0 0 0 0,1 1 0 0 0,0-1 0 0 0,0 3 0 0 0,1-4-287 0 0,0 1 1 0 0,1 0-1 0 0,-1-1 0 0 0,1 1 1 0 0,-1-1-1 0 0,0 1 0 0 0,1-1 1 0 0,-1 1-1 0 0,1-1 0 0 0,-1 0 0 0 0,1 0 1 0 0,-1 0-1 0 0,1 0 0 0 0,-1 0 1 0 0,1 0-1 0 0,-1 0 0 0 0,0 0 1 0 0,1-1-1 0 0,1 0 0 0 0,18 0-108 0 0,-1-1-338 0 0,0 0 0 0 0,1-1 0 0 0,22-6 1 0 0,89-37-5926 0 0,-111 37 5120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1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3024 0 0,'58'37'9073'0'0,"19"25"-6742"0"0,-61-46-2427 0 0,0 0 0 0 0,23 31 0 0 0,-33-39 248 0 0,-1 0 0 0 0,0 1-1 0 0,0-1 1 0 0,-1 1 0 0 0,0 0 0 0 0,-1 0-1 0 0,5 19 1 0 0,-7-25-123 0 0,-1 1 0 0 0,0-1 0 0 0,0 1 0 0 0,0-1 0 0 0,0 1 0 0 0,-1-1 0 0 0,1 1 0 0 0,-1-1 0 0 0,0 0 1 0 0,0 1-1 0 0,0-1 0 0 0,-1 0 0 0 0,-2 6 0 0 0,0-2 17 0 0,-1 0 0 0 0,0-1 0 0 0,0 0 0 0 0,0 0 0 0 0,-12 10 1 0 0,5-6-158 0 0,-1 0-1 0 0,0-1 1 0 0,-1-1 0 0 0,0 0 0 0 0,-23 9 0 0 0,30-14-224 0 0,0-1 0 0 0,0 0 0 0 0,-1-1 0 0 0,1 0 0 0 0,-11 1 0 0 0,6-4-3682 0 0,11 1 3871 0 0,0 0 0 0 0,0 0 0 0 0,0 0 0 0 0,0 1 0 0 0,0-1 1 0 0,1 0-1 0 0,-1 0 0 0 0,0 0 0 0 0,1 0 0 0 0,-1 0 1 0 0,0-1-1 0 0,1 1 0 0 0,-1 0 0 0 0,1 0 0 0 0,0 0 1 0 0,-1 0-1 0 0,1 0 0 0 0,0-1 0 0 0,0 1 0 0 0,0 0 1 0 0,0 0-1 0 0,0-1 0 0 0,0 1 0 0 0,0 0 0 0 0,0 0 1 0 0,0 0-1 0 0,1-1 0 0 0,-1 0 0 0 0,17-35-2308 0 0,-3 15 1297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15.90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2.0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224 2 1576 0 0,'-7'-1'495'0'0,"0"1"0"0"0,0 0 0 0 0,1 0-1 0 0,-1 0 1 0 0,0 1 0 0 0,0 0 0 0 0,-13 4 0 0 0,-46 19 1292 0 0,63-23-1631 0 0,-2 1 52 0 0,-1 0-1 0 0,1 0 1 0 0,0 1-1 0 0,0 0 1 0 0,1 0-1 0 0,-8 6 1 0 0,10-8-152 0 0,1 0 0 0 0,0 1 0 0 0,0-1 0 0 0,0 1 1 0 0,0-1-1 0 0,0 1 0 0 0,0-1 0 0 0,0 1 0 0 0,0 0 1 0 0,1-1-1 0 0,-1 1 0 0 0,1 0 0 0 0,-1-1 0 0 0,1 1 1 0 0,0 0-1 0 0,-1 0 0 0 0,1-1 0 0 0,0 1 0 0 0,0 0 1 0 0,0 0-1 0 0,0 0 0 0 0,1-1 0 0 0,-1 1 0 0 0,0 0 1 0 0,1 0-1 0 0,0-1 0 0 0,0 3 0 0 0,7 12 78 0 0,1-1-1 0 0,0 0 0 0 0,1 0 1 0 0,0-1-1 0 0,2-1 0 0 0,-1 0 1 0 0,16 13-1 0 0,-5-4 112 0 0,21 29 1 0 0,-40-46-138 0 0,0 0 1 0 0,0 0 0 0 0,0 0 0 0 0,-1 0-1 0 0,0 1 1 0 0,0-1 0 0 0,-1 1 0 0 0,1-1-1 0 0,-1 1 1 0 0,-1-1 0 0 0,1 1 0 0 0,-1 8-1 0 0,0-13-85 0 0,0 0-1 0 0,-1 1 1 0 0,1-1 0 0 0,-1 0-1 0 0,1 0 1 0 0,-1 0-1 0 0,0 0 1 0 0,1 0-1 0 0,-1 1 1 0 0,0-1 0 0 0,0 0-1 0 0,0-1 1 0 0,0 1-1 0 0,0 0 1 0 0,0 0-1 0 0,-2 1 1 0 0,2-1 23 0 0,-2 2 8 0 0,-1 0-1 0 0,1-1 0 0 0,-1 1 0 0 0,0-1 1 0 0,0 1-1 0 0,0-1 0 0 0,0 0 1 0 0,0-1-1 0 0,0 1 0 0 0,0-1 0 0 0,-1 0 1 0 0,-4 1-1 0 0,-53 2 548 0 0,55-5-633 0 0,0 0 1 0 0,0-1 0 0 0,1 0-1 0 0,-1 0 1 0 0,1-1 0 0 0,-1 1-1 0 0,1-1 1 0 0,0-1 0 0 0,0 1-1 0 0,0-1 1 0 0,-7-6 0 0 0,13 9-10 0 0,0 1 0 0 0,0-1 0 0 0,0 1 1 0 0,-1-1-1 0 0,1 1 0 0 0,0-1 0 0 0,0 1 0 0 0,0-1 1 0 0,0 1-1 0 0,0-1 0 0 0,0 1 0 0 0,0-1 0 0 0,0 1 1 0 0,0-1-1 0 0,0 1 0 0 0,0-1 0 0 0,0 0 0 0 0,0 1 1 0 0,0-1-1 0 0,0 1 0 0 0,1-1 0 0 0,-1 1 0 0 0,0-1 1 0 0,0 1-1 0 0,1 0 0 0 0,-1-1 0 0 0,0 1 0 0 0,1-1 1 0 0,-1 1-1 0 0,0-1 0 0 0,1 1 0 0 0,-1 0 0 0 0,1-1 1 0 0,-1 1-1 0 0,0 0 0 0 0,1 0 0 0 0,-1-1 0 0 0,1 1 1 0 0,-1 0-1 0 0,1 0 0 0 0,-1-1 0 0 0,2 1 0 0 0,28-14-889 0 0,-24 11 414 0 0,23-13-1527 0 0,1 1 0 0 0,0 2 0 0 0,49-14 0 0 0,-43 18 853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2.4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170 6 3612 0 0,'-6'-1'662'0'0,"0"-1"0"0"0,0 1 0 0 0,0 0-1 0 0,0 1 1 0 0,0 0 0 0 0,-1 0 0 0 0,1 0 0 0 0,0 0-1 0 0,0 1 1 0 0,-7 2 0 0 0,6-1-486 0 0,1 0 0 0 0,-1 0 0 0 0,1 0 0 0 0,0 1 0 0 0,0 0 0 0 0,0 1 0 0 0,0-1 0 0 0,1 1 0 0 0,-1 0 0 0 0,1 1 0 0 0,0-1 0 0 0,0 1 0 0 0,0 0 1 0 0,-5 8-1 0 0,10-12-119 0 0,-1 0 0 0 0,0 1 0 0 0,1-1 0 0 0,-1 1 0 0 0,1-1 0 0 0,-1 1 0 0 0,1-1 0 0 0,0 1 1 0 0,0-1-1 0 0,0 1 0 0 0,0-1 0 0 0,0 1 0 0 0,0-1 0 0 0,0 1 0 0 0,0-1 0 0 0,1 1 0 0 0,-1-1 1 0 0,0 1-1 0 0,1-1 0 0 0,-1 1 0 0 0,1-1 0 0 0,0 0 0 0 0,-1 1 0 0 0,2 1 0 0 0,19 22 165 0 0,-20-24-245 0 0,3 3 3 0 0,0 0 0 0 0,0 0 0 0 0,1-1 0 0 0,-1 0-1 0 0,1 0 1 0 0,0 0 0 0 0,0 0 0 0 0,0-1 0 0 0,1 0 0 0 0,-1 0-1 0 0,0 0 1 0 0,1-1 0 0 0,-1 1 0 0 0,1-1 0 0 0,0-1-1 0 0,-1 1 1 0 0,12-1 0 0 0,-14-1 23 0 0,0 0 0 0 0,0 0 0 0 0,-1 0 0 0 0,1-1 0 0 0,0 1 0 0 0,-1 0 0 0 0,1-1 0 0 0,-1 0-1 0 0,1 0 1 0 0,-1 0 0 0 0,0 0 0 0 0,0 0 0 0 0,0 0 0 0 0,0 0 0 0 0,0-1 0 0 0,-1 1 0 0 0,1-1 0 0 0,0 0 0 0 0,-1 1 0 0 0,2-5 0 0 0,3-5 229 0 0,-1 0-1 0 0,0-1 1 0 0,4-15 0 0 0,-6 14 482 0 0,1 4 1043 0 0,6 26-1363 0 0,-6-7-626 0 0,0-1 0 0 0,1 0 0 0 0,0-1 0 0 0,1 1 0 0 0,11 12 0 0 0,12 2-2531 0 0,-25-20 1977 0 0,-1-1-1 0 0,0 0 1 0 0,1 1 0 0 0,-1-1 0 0 0,1 0-1 0 0,-1 0 1 0 0,7 0 0 0 0,15-1-4496 0 0,-9 0 4043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3.1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26 2408 0 0,'-3'-6'9896'0'0,"1"35"-7653"0"0,11 6-954 0 0,-7-30-1134 0 0,0 0 1 0 0,0 1-1 0 0,-1-1 1 0 0,0 0-1 0 0,1 11 1 0 0,-2-22-136 0 0,1-1 1 0 0,-1 1-1 0 0,1 0 0 0 0,0 0 1 0 0,1 1-1 0 0,-1-1 0 0 0,1 0 1 0 0,0 0-1 0 0,1 1 0 0 0,-1-1 1 0 0,1 1-1 0 0,0 0 0 0 0,5-7 1 0 0,-5 9-36 0 0,0-1 1 0 0,0 1 0 0 0,0 0 0 0 0,1 0-1 0 0,-1 1 1 0 0,1-1 0 0 0,-1 1-1 0 0,1-1 1 0 0,0 1 0 0 0,0 0-1 0 0,0 1 1 0 0,0-1 0 0 0,0 1-1 0 0,1 0 1 0 0,-1 0 0 0 0,0 0-1 0 0,1 0 1 0 0,-1 1 0 0 0,5 0 0 0 0,-7 0 20 0 0,0 0 0 0 0,0 1 1 0 0,0 0-1 0 0,0 0 0 0 0,0-1 1 0 0,0 1-1 0 0,0 1 0 0 0,0-1 1 0 0,0 0-1 0 0,0 0 0 0 0,-1 1 1 0 0,1-1-1 0 0,1 3 0 0 0,3 1 1 0 0,3 3 142 0 0,-1 1 0 0 0,0 0-1 0 0,-1 0 1 0 0,1 1 0 0 0,-2 0 0 0 0,9 17 0 0 0,-2-5 1023 0 0,-7-39 1737 0 0,-2 9-2923 0 0,1 1-1 0 0,1 0 1 0 0,-1 0 0 0 0,1 0-1 0 0,0 1 1 0 0,0 0 0 0 0,10-7-1 0 0,-9 9-99 0 0,-1 0 0 0 0,1 1-1 0 0,0 0 1 0 0,13-4 0 0 0,-18 6 91 0 0,-1 1 0 0 0,1-1 0 0 0,0 1 0 0 0,0 0 0 0 0,0 0 0 0 0,0 0 0 0 0,0 0 0 0 0,0 0 0 0 0,0 1 0 0 0,0-1 0 0 0,0 0 0 0 0,0 1-1 0 0,0-1 1 0 0,0 1 0 0 0,0 0 0 0 0,0 0 0 0 0,-1 0 0 0 0,1 0 0 0 0,0 0 0 0 0,0 0 0 0 0,1 2 0 0 0,0 0-141 0 0,1 1 0 0 0,-1 0 0 0 0,0 0 0 0 0,0-1 0 0 0,-1 2 1 0 0,1-1-1 0 0,-1 0 0 0 0,3 7 0 0 0,13 22-5947 0 0,-15-32 5389 0 0,-1 1 1 0 0,0 0-1 0 0,1-1 0 0 0,-1 1 0 0 0,1-1 0 0 0,-1 0 0 0 0,1 0 1 0 0,0 0-1 0 0,-1 0 0 0 0,1 0 0 0 0,0-1 0 0 0,0 1 0 0 0,5 0 1 0 0,0-1-497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3.7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1 107 1076 0 0,'0'0'105'0'0,"0"0"1"0"0,0-1-1 0 0,0 1 0 0 0,1 0 0 0 0,-1-1 0 0 0,0 1 1 0 0,0 0-1 0 0,1-1 0 0 0,-1 1 0 0 0,0 0 0 0 0,0-1 1 0 0,1 1-1 0 0,-1 0 0 0 0,0 0 0 0 0,1-1 0 0 0,-1 1 1 0 0,0 0-1 0 0,1 0 0 0 0,-1 0 0 0 0,1-1 1 0 0,-1 1-1 0 0,0 0 0 0 0,1 0 0 0 0,-1 0 0 0 0,1 0 1 0 0,-1 0-1 0 0,0 0 0 0 0,1 0 0 0 0,-1 0 0 0 0,1 0 1 0 0,-1 0-1 0 0,1 0 0 0 0,25 1 5575 0 0,8 0-1788 0 0,-33-1-3901 0 0,1 1-3 0 0,1-1 0 0 0,-1 0 0 0 0,0 0 0 0 0,1 0 0 0 0,-1 0 0 0 0,0-1 0 0 0,0 1 0 0 0,1-1 0 0 0,2 0 0 0 0,32-25-140 0 0,-35 24 143 0 0,0 0 0 0 0,-1 0 0 0 0,1 0 0 0 0,0 0 0 0 0,-1 0 0 0 0,1-1 0 0 0,-1 1 0 0 0,0 0 0 0 0,1-1 0 0 0,-1 1 0 0 0,0-1 0 0 0,-1 0 0 0 0,1 1 0 0 0,0-1 0 0 0,-1 0 0 0 0,1-4 0 0 0,-1 6-32 0 0,0 0 5 0 0,-1 0 38 0 0,1 0 0 0 0,0-1 0 0 0,-1 1 1 0 0,1 0-1 0 0,0 0 0 0 0,-1-1 0 0 0,1 1 1 0 0,-1 0-1 0 0,0 0 0 0 0,0 0 0 0 0,1 0 1 0 0,-1 0-1 0 0,0 0 0 0 0,0 0 0 0 0,0 0 0 0 0,-1-1 1 0 0,0-1 0 0 0,1 3 23 0 0,0-1 1 0 0,0 0 0 0 0,0 1-1 0 0,0-1 1 0 0,0 1-1 0 0,0 0 1 0 0,-1-1-1 0 0,1 1 1 0 0,0 0-1 0 0,0 0 1 0 0,0 0-1 0 0,0 0 1 0 0,0 0-1 0 0,0 0 1 0 0,-1 0-1 0 0,1 0 1 0 0,0 0 0 0 0,0 1-1 0 0,0-1 1 0 0,0 0-1 0 0,0 1 1 0 0,0-1-1 0 0,0 1 1 0 0,0-1-1 0 0,0 1 1 0 0,0-1-1 0 0,0 1 1 0 0,0 0-1 0 0,0-1 1 0 0,0 1 0 0 0,0 0-1 0 0,1 0 1 0 0,-1 0-1 0 0,0 0 1 0 0,0 0-1 0 0,0 1 1 0 0,-23 34 620 0 0,23-32-585 0 0,-1 0 0 0 0,0 0 0 0 0,1 0 0 0 0,0 1 0 0 0,0-1 0 0 0,0 0 0 0 0,1 1 0 0 0,-1-1 0 0 0,1 1 0 0 0,0-1 0 0 0,0 1 0 0 0,1-1 0 0 0,-1 1 0 0 0,1-1 0 0 0,0 0 0 0 0,0 1 0 0 0,1-1 0 0 0,-1 0 0 0 0,1 0 0 0 0,0 0 0 0 0,0 0 0 0 0,0 0-1 0 0,1 0 1 0 0,-1-1 0 0 0,1 1 0 0 0,0-1 0 0 0,3 4 0 0 0,2 0-32 0 0,0 0 0 0 0,0 0 0 0 0,1-1 0 0 0,0 0-1 0 0,0 0 1 0 0,0-1 0 0 0,1 0 0 0 0,0-1 0 0 0,0 0-1 0 0,11 3 1 0 0,11 1-500 0 0,0-2-1 0 0,64 3 0 0 0,68-8-4045 0 0,-82-2 407 0 0,-80 1 4157 0 0,10-2 261 0 0,-10 0-331 0 0,7-7-671 0 0,-8-1-2956 0 0,-2 7 2563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37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64 2632 0 0,'0'0'9214'0'0,"3"0"-8981"0"0,37-4 360 0 0,-39 4-572 0 0,1 0 0 0 0,-1 1 0 0 0,1-1 0 0 0,-1 1 0 0 0,0-1 0 0 0,1 1 0 0 0,-1-1 0 0 0,0 1 1 0 0,0 0-1 0 0,1 0 0 0 0,-1 0 0 0 0,0-1 0 0 0,0 1 0 0 0,0 0 0 0 0,0 1 0 0 0,0-1 0 0 0,0 0 0 0 0,0 0 0 0 0,1 2 0 0 0,5 5 163 0 0,11 8 174 0 0,-1 0 0 0 0,23 27 0 0 0,-36-38-325 0 0,0 0 0 0 0,0 1 0 0 0,0 0 1 0 0,0 0-1 0 0,-1 0 0 0 0,0 0 0 0 0,0 1 0 0 0,-1-1 0 0 0,0 1 1 0 0,0-1-1 0 0,-1 1 0 0 0,1 0 0 0 0,-1 7 0 0 0,-1-13 5 0 0,0 40 278 0 0,0-40-312 0 0,-1 1 1 0 0,1 0 0 0 0,-1-1-1 0 0,0 1 1 0 0,0-1 0 0 0,0 1-1 0 0,0-1 1 0 0,0 0 0 0 0,0 1-1 0 0,0-1 1 0 0,0 0 0 0 0,-1 0-1 0 0,1 0 1 0 0,-3 2 0 0 0,4-3 3 0 0,-1 1-1 0 0,1-1 1 0 0,-1 1 0 0 0,1-1 0 0 0,-1 1 0 0 0,0-1-1 0 0,1 1 1 0 0,-1-1 0 0 0,0 0 0 0 0,1 1-1 0 0,-1-1 1 0 0,0 0 0 0 0,1 0 0 0 0,-1 1 0 0 0,0-1-1 0 0,0 0 1 0 0,1 0 0 0 0,-1 0 0 0 0,0 0 0 0 0,0 0-1 0 0,0 0 1 0 0,1 0 0 0 0,-1 0 0 0 0,0 0 0 0 0,0-1-1 0 0,1 1 1 0 0,-1 0 0 0 0,0 0 0 0 0,1-1 0 0 0,-1 1-1 0 0,0 0 1 0 0,1-1 0 0 0,-1 1 0 0 0,0-1 0 0 0,0 0-1 0 0,0-1-2 0 0,0 0 0 0 0,1 0 0 0 0,-1 0 0 0 0,0 0 0 0 0,1-1-1 0 0,-1 1 1 0 0,1 0 0 0 0,0-1 0 0 0,0 1 0 0 0,0 0 0 0 0,0 0-1 0 0,0-1 1 0 0,1 1 0 0 0,-1 0 0 0 0,1-1 0 0 0,-1 1 0 0 0,1 0-1 0 0,0 0 1 0 0,2-4 0 0 0,25-47-11 0 0,-21 42-1 0 0,6-8-302 0 0,0 0 0 0 0,2 2 0 0 0,0 0 1 0 0,1 0-1 0 0,0 2 0 0 0,25-19 0 0 0,7-6-2170 0 0,-26 14-5063 0 0,-19 24 6374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4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1944 0 0,'0'3'1055'0'0,"0"12"2742"0"0,3-15-3408 0 0,9 0-57 0 0,-9 0 198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1684 0 0,'0'0'3370'0'0,"3"0"-2525"0"0,2-1-491 0 0,-1 2 0 0 0,1-1 0 0 0,-1 0 0 0 0,0 1 0 0 0,1 0 0 0 0,-1 0 1 0 0,0 0-1 0 0,6 3 0 0 0,-9-3-254 0 0,1-1 0 0 0,-1 1 0 0 0,0 0 0 0 0,0 0 0 0 0,1 0 0 0 0,-1 0 0 0 0,0 0 0 0 0,0 0 0 0 0,0 1 0 0 0,0-1 0 0 0,0 0 0 0 0,0 0 0 0 0,0 1 0 0 0,0-1 0 0 0,-1 1 0 0 0,1-1 0 0 0,0 1 0 0 0,-1-1 0 0 0,1 1 0 0 0,-1-1 0 0 0,0 1 0 0 0,0-1 0 0 0,1 1 0 0 0,-1-1 0 0 0,0 1 0 0 0,0 0 0 0 0,-1 2 0 0 0,-1 28 907 0 0,1-11-721 0 0,-1-1 1 0 0,-7 29 0 0 0,-26 93 647 0 0,-11 32-35 0 0,37-143-773 0 0,2 1 0 0 0,0-1 0 0 0,3 1 0 0 0,-3 62 0 0 0,8-91-116 0 0,-1 0 1 0 0,0 0-1 0 0,1 0 0 0 0,0 0 1 0 0,-1 0-1 0 0,1 0 0 0 0,0 0 1 0 0,1 0-1 0 0,-1-1 0 0 0,0 1 1 0 0,1 0-1 0 0,0-1 0 0 0,-1 1 1 0 0,1-1-1 0 0,0 0 0 0 0,0 0 1 0 0,0 1-1 0 0,1-1 0 0 0,-1 0 0 0 0,0-1 1 0 0,1 1-1 0 0,-1 0 0 0 0,1-1 1 0 0,0 0-1 0 0,-1 1 0 0 0,5 0 1 0 0,3 2 19 0 0,0-1 0 0 0,0-1 0 0 0,0 1 0 0 0,0-2 0 0 0,0 1 0 0 0,18-1 1 0 0,-19-2-116 0 0,0 0 1 0 0,1 0-1 0 0,-1-1 1 0 0,0 0-1 0 0,0-1 1 0 0,-1 0 0 0 0,1 0-1 0 0,13-7 1 0 0,63-43-2576 0 0,-73 45 2031 0 0,6-6-1473 0 0,-1 0 0 0 0,0-2-1 0 0,16-20 1 0 0,-22 25 1189 0 0,2-3-182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0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42 2240 0 0,'-4'-4'3738'0'0,"4"5"-3664"0"0,-10 5 1598 0 0,-8 10-210 0 0,12-10-1261 0 0,-1 1 1 0 0,1 0 0 0 0,1 0 0 0 0,-1 0 0 0 0,1 1 0 0 0,1-1 0 0 0,-1 1 0 0 0,1 0 0 0 0,1 1-1 0 0,-1-1 1 0 0,2 1 0 0 0,-1-1 0 0 0,1 1 0 0 0,0 0 0 0 0,0 10 0 0 0,2-18-18 0 0,3 21 173 0 0,-2-20-353 0 0,0-1 0 0 0,0 1 0 0 0,1-1 0 0 0,-1 1 0 0 0,1-1 0 0 0,-1 0 0 0 0,1 0 0 0 0,-1 1 0 0 0,1-1 0 0 0,0 0 0 0 0,0 0 0 0 0,-1-1 0 0 0,1 1 0 0 0,0 0 0 0 0,0-1 0 0 0,0 1 0 0 0,0-1 0 0 0,0 1 0 0 0,0-1 0 0 0,0 0 0 0 0,0 0 0 0 0,0 0 0 0 0,0 0 0 0 0,0 0 0 0 0,0 0 0 0 0,0-1 0 0 0,-1 1 0 0 0,1-1 0 0 0,0 1 0 0 0,0-1 0 0 0,0 0 0 0 0,0 1 0 0 0,0-1 0 0 0,-1 0 0 0 0,1 0 0 0 0,2-3 0 0 0,4-1-2 0 0,0 0 0 0 0,0 0 1 0 0,-1-1-1 0 0,0 0 0 0 0,0-1 1 0 0,0 1-1 0 0,-1-1 0 0 0,0 0 1 0 0,-1-1-1 0 0,1 0 0 0 0,-1 0 1 0 0,-1 0-1 0 0,0 0 0 0 0,0-1 1 0 0,0 1-1 0 0,-1-1 0 0 0,0 0 1 0 0,-1 0-1 0 0,0 0 1 0 0,1-17-1 0 0,-3 25-20 0 0,0 1 18 0 0,0-1 1 0 0,0 1-1 0 0,1-1 1 0 0,-1 1-1 0 0,0-1 0 0 0,0 1 1 0 0,0 0-1 0 0,0-1 1 0 0,0 1-1 0 0,0-1 1 0 0,0 1-1 0 0,0-1 0 0 0,0 1 1 0 0,0 0-1 0 0,0-1 1 0 0,0 1-1 0 0,0-1 1 0 0,0 1-1 0 0,-1-1 0 0 0,1 1 1 0 0,0 0-1 0 0,0-1 1 0 0,0 1-1 0 0,-1-1 1 0 0,1 1-1 0 0,0 0 0 0 0,0-1 1 0 0,-1 1-1 0 0,1 0 1 0 0,0-1-1 0 0,-1 1 1 0 0,-10-16 35 0 0,10 15-48 0 0,-2-2-32 0 0,-1 0 1 0 0,1 1-1 0 0,-1-1 0 0 0,0 1 1 0 0,0 0-1 0 0,0 0 0 0 0,0 1 1 0 0,-1-1-1 0 0,1 1 0 0 0,0 0 1 0 0,-1 0-1 0 0,1 0 1 0 0,-1 1-1 0 0,1 0 0 0 0,-1 0 1 0 0,1 0-1 0 0,-9 1 0 0 0,4-1-413 0 0,6 1 334 0 0,0 0-1 0 0,0 0 1 0 0,1 0 0 0 0,-1 0-1 0 0,1 0 1 0 0,-1 1 0 0 0,1-1 0 0 0,0 1-1 0 0,-5 3 1 0 0,6-4-237 0 0,-1 0 0 0 0,1 0 0 0 0,0 0-1 0 0,0 0 1 0 0,-1 1 0 0 0,1-1 0 0 0,0 0 0 0 0,0 1 0 0 0,0-1 0 0 0,0 1 0 0 0,0-1 0 0 0,1 1-1 0 0,-1-1 1 0 0,0 1 0 0 0,1-1 0 0 0,-1 1 0 0 0,1 0 0 0 0,-1-1 0 0 0,1 3 0 0 0,0-1-740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1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88 2092 0 0,'5'4'4701'0'0,"-5"-4"-4603"0"0,-1 16 1915 0 0,-8 22-1381 0 0,7-31-198 0 0,-36 141 1857 0 0,37-139-2086 0 0,0 0 0 0 0,1 0 0 0 0,1 15 0 0 0,0 2 343 0 0,3-16-493 0 0,-3-9-59 0 0,0 0 0 0 0,0 1 0 0 0,0-1 0 0 0,1 0 0 0 0,-1 0 0 0 0,0 0 0 0 0,1 1 1 0 0,-1-1-1 0 0,1-1 0 0 0,0 1 0 0 0,-1 0 0 0 0,1 0 0 0 0,0-1 0 0 0,-1 1 0 0 0,1-1 0 0 0,0 1 0 0 0,0-1 0 0 0,-1 0 0 0 0,1 1 0 0 0,0-1 0 0 0,0 0 1 0 0,0 0-1 0 0,0-1 0 0 0,2 1 0 0 0,0-1-5 0 0,1-1 1 0 0,-1 0-1 0 0,0 1 1 0 0,0-1-1 0 0,0-1 1 0 0,0 1-1 0 0,0 0 1 0 0,0-1-1 0 0,5-5 1 0 0,0-1 10 0 0,0 1 0 0 0,-1-2-1 0 0,-1 1 1 0 0,0-1 0 0 0,0 0 0 0 0,-1 0-1 0 0,7-15 1 0 0,19-40 283 0 0,-30 58-172 0 0,8-12 1287 0 0,4 34-826 0 0,-12-13-644 0 0,1 4 94 0 0,0-2 0 0 0,0 1 0 0 0,1 0 0 0 0,0-1 0 0 0,-1 1 0 0 0,2-1 0 0 0,-1 0 0 0 0,0 0 0 0 0,1-1 0 0 0,0 1 0 0 0,0-1 0 0 0,0 0 0 0 0,0-1 0 0 0,0 1 0 0 0,0-1 0 0 0,1 0 0 0 0,-1 0 0 0 0,1 0 0 0 0,0-1 0 0 0,0 0 0 0 0,8 0 0 0 0,-10-1-24 0 0,0-1-1 0 0,0 0 0 0 0,0 0 0 0 0,0 0 0 0 0,0 0 0 0 0,0-1 0 0 0,0 0 0 0 0,-1 0 0 0 0,1 0 1 0 0,0 0-1 0 0,-1 0 0 0 0,0-1 0 0 0,1 1 0 0 0,-1-1 0 0 0,0 0 0 0 0,0 0 0 0 0,-1 0 0 0 0,1-1 0 0 0,3-4 1 0 0,1-3 0 0 0,-1 0 1 0 0,0 0 0 0 0,0 0 0 0 0,-1-1-1 0 0,5-15 1 0 0,-8 21-25 0 0,-1-1-1 0 0,0 1 1 0 0,0-1-1 0 0,-1 1 0 0 0,1-1 1 0 0,-1 1-1 0 0,-1-1 1 0 0,1 1-1 0 0,-1-1 1 0 0,0 1-1 0 0,-1-1 1 0 0,0 1-1 0 0,0 0 1 0 0,-4-11-1 0 0,-1 5-259 0 0,5 8-355 0 0,-1 0 0 0 0,1 0-1 0 0,-1 0 1 0 0,0 0 0 0 0,0 0-1 0 0,-7-6 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2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53 1288 0 0,'0'65'10271'0'0,"1"6"-7582"0"0,1 84-2315 0 0,-3-142-309 0 0,0 0 0 0 0,-5 25 1 0 0,3-26 59 0 0,1 1 0 0 0,-1 25 0 0 0,3 38 742 0 0,0-74-742 0 0,-11 3-9 0 0,5-3-149 0 0,4-16 38 0 0,6-280-36 0 0,-3 283 34 0 0,0 0 0 0 0,0 1 0 0 0,1-1 0 0 0,0 1 0 0 0,1 0 0 0 0,1-1 1 0 0,-1 1-1 0 0,1 1 0 0 0,1-1 0 0 0,0 1 0 0 0,0-1 0 0 0,12-13 0 0 0,-9 13-10 0 0,0 0 1 0 0,1 1-1 0 0,0 0 1 0 0,0 1-1 0 0,1 0 0 0 0,0 0 1 0 0,0 1-1 0 0,1 1 1 0 0,0-1-1 0 0,19-7 0 0 0,-25 13 2 0 0,0-1-1 0 0,-1 1 0 0 0,1 0 0 0 0,0 0 1 0 0,0 1-1 0 0,0-1 0 0 0,0 1 0 0 0,0 0 1 0 0,0 0-1 0 0,0 1 0 0 0,0 0 0 0 0,-1-1 1 0 0,1 2-1 0 0,6 1 0 0 0,-8-2 8 0 0,-1 0-1 0 0,1 0 1 0 0,0 1-1 0 0,0-1 0 0 0,-1 1 1 0 0,1 0-1 0 0,-1 0 1 0 0,0 0-1 0 0,1 0 1 0 0,-1 0-1 0 0,0 0 1 0 0,0 1-1 0 0,0-1 1 0 0,-1 0-1 0 0,1 1 0 0 0,0 0 1 0 0,-1-1-1 0 0,0 1 1 0 0,1 0-1 0 0,-1 0 1 0 0,-1 0-1 0 0,1 0 1 0 0,1 4-1 0 0,-2-4 1 0 0,0 0 0 0 0,0 0 1 0 0,0 0-1 0 0,0 0 0 0 0,0 0 0 0 0,-1 0 0 0 0,1 0 0 0 0,-1 0 0 0 0,0 0 1 0 0,0 0-1 0 0,0 0 0 0 0,0 0 0 0 0,-1-1 0 0 0,1 1 0 0 0,-1 0 0 0 0,1-1 1 0 0,-1 1-1 0 0,0-1 0 0 0,0 0 0 0 0,-5 5 0 0 0,-9 13-7 0 0,1-3-57 0 0,-1 0 1 0 0,0-2-1 0 0,-1 1 0 0 0,-29 18 0 0 0,42-31-144 0 0,0 0 1 0 0,0 0-1 0 0,-1 0 0 0 0,0 0 0 0 0,0-1 0 0 0,1 0 0 0 0,-1 0 0 0 0,0 0 0 0 0,-1-1 0 0 0,-8 2 0 0 0,54-29-10148 0 0,-17 16 9136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30.41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2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2716 0 0,'5'-20'8631'0'0,"-3"19"-8239"0"0,-1 1-249 0 0,-1-1 0 0 0,1 1 0 0 0,0 0 0 0 0,0 0 0 0 0,0 0-1 0 0,0 0 1 0 0,-1 0 0 0 0,1 0 0 0 0,0 0 0 0 0,0 1 0 0 0,0-1 0 0 0,-1 0-1 0 0,1 0 1 0 0,0 1 0 0 0,0-1 0 0 0,-1 0 0 0 0,1 1 0 0 0,0-1-1 0 0,0 1 1 0 0,0 0 0 0 0,7 4-176 0 0,-1 1 0 0 0,0 1 0 0 0,9 9 0 0 0,-12-12 468 0 0,4 5-356 0 0,-1-1-1 0 0,0 1 1 0 0,0 1-1 0 0,0-1 1 0 0,-1 1-1 0 0,-1 0 1 0 0,0 1-1 0 0,0-1 1 0 0,-1 1 0 0 0,0 0-1 0 0,-1 0 1 0 0,-1 0-1 0 0,1 1 1 0 0,-2-1-1 0 0,0 1 1 0 0,0 14 0 0 0,-1-22-65 0 0,-1-1 0 0 0,0 1 0 0 0,0-1 0 0 0,-1 1 0 0 0,1-1 0 0 0,-1 0 0 0 0,0 0 0 0 0,0 0 0 0 0,0 0 0 0 0,0 0 0 0 0,0 0 0 0 0,0 0 0 0 0,-5 3 0 0 0,3-1 10 0 0,-1-1-1 0 0,0 1 1 0 0,0-1-1 0 0,-1 0 1 0 0,1 0-1 0 0,-11 4 1 0 0,15-7-20 0 0,-1-1 0 0 0,1 1 0 0 0,-1-1 0 0 0,1 0 0 0 0,-1 0 0 0 0,1 1 0 0 0,-1-1 0 0 0,1 0 0 0 0,-1 0 0 0 0,1 0 0 0 0,-1-1 0 0 0,1 1 0 0 0,-1 0 0 0 0,1-1 0 0 0,-1 1 0 0 0,1-1 0 0 0,-1 1 1 0 0,1-1-1 0 0,-1 0 0 0 0,1 1 0 0 0,0-1 0 0 0,0 0 0 0 0,-1 0 0 0 0,1 0 0 0 0,0 0 0 0 0,0 0 0 0 0,0 0 0 0 0,0 0 0 0 0,0-1 0 0 0,0 1 0 0 0,0 0 0 0 0,0-1 0 0 0,1 1 0 0 0,-1 0 0 0 0,0-1 0 0 0,1 1 0 0 0,-1-3 0 0 0,-1 0-17 0 0,1 0-1 0 0,0 0 0 0 0,0 0 1 0 0,0-1-1 0 0,1 1 0 0 0,-1 0 1 0 0,1 0-1 0 0,0 0 0 0 0,0-1 1 0 0,1 1-1 0 0,-1 0 0 0 0,1 0 1 0 0,0 0-1 0 0,1-5 1 0 0,4-4-222 0 0,1 1 0 0 0,0-1 1 0 0,0 2-1 0 0,1-1 1 0 0,0 1-1 0 0,1 0 1 0 0,1 1-1 0 0,0 0 1 0 0,17-14-1 0 0,-7 10-1489 0 0,-1 1 0 0 0,2 0 0 0 0,0 1 0 0 0,44-17 1 0 0,-27 13-743 0 0,-15 8 1265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3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40 2780 0 0,'0'10'5306'0'0,"4"14"-3114"0"0,-3-21-2101 0 0,1-1 0 0 0,-1 1 1 0 0,1-1-1 0 0,0 1 0 0 0,0-1 0 0 0,0 0 1 0 0,0 1-1 0 0,0-1 0 0 0,0 0 1 0 0,0-1-1 0 0,1 1 0 0 0,-1 0 1 0 0,1-1-1 0 0,-1 1 0 0 0,1-1 1 0 0,0 0-1 0 0,0 0 0 0 0,-1 0 1 0 0,1 0-1 0 0,0 0 0 0 0,0 0 1 0 0,0-1-1 0 0,0 0 0 0 0,4 1 0 0 0,-6-1 19 0 0,33-3 183 0 0,-28 0-305 0 0,0 0 0 0 0,0-1 0 0 0,-1 1 0 0 0,1-1 1 0 0,-1-1-1 0 0,0 1 0 0 0,5-6 0 0 0,-8 7-27 0 0,1 0 1 0 0,-1 0 0 0 0,0 0-1 0 0,0 0 1 0 0,0 0 0 0 0,0 0-1 0 0,0-1 1 0 0,-1 1 0 0 0,1 0-1 0 0,-1-1 1 0 0,0 0 0 0 0,0 1-1 0 0,-1-1 1 0 0,1-5-1 0 0,-1 8-27 0 0,0 1 11 0 0,-1 0 54 0 0,1 0 0 0 0,0 0 1 0 0,-1 0-1 0 0,1 0 0 0 0,-1 0 0 0 0,1-1 0 0 0,0 1 0 0 0,-1 0 1 0 0,1 0-1 0 0,0-1 0 0 0,-1 1 0 0 0,1 0 0 0 0,0 0 0 0 0,-1-1 1 0 0,1 1-1 0 0,0 0 0 0 0,0-1 0 0 0,-1 1 0 0 0,1-1 1 0 0,0 1-1 0 0,0 0 0 0 0,0-1 0 0 0,-1 1 0 0 0,1-1 0 0 0,0 1 1 0 0,0-1 1 0 0,0 0 1 0 0,-1 1 0 0 0,1-1 0 0 0,0 1-1 0 0,0-1 1 0 0,-1 0 0 0 0,1 1 0 0 0,-1-1-1 0 0,1 1 1 0 0,0-1 0 0 0,-1 1 0 0 0,1 0-1 0 0,-1-1 1 0 0,1 1 0 0 0,-1-1 0 0 0,1 1-1 0 0,-1 0 1 0 0,1-1 0 0 0,-1 1 0 0 0,1 0-1 0 0,-1 0 1 0 0,0-1 0 0 0,1 1 0 0 0,-1 0-1 0 0,0 0 1 0 0,-6 0 69 0 0,1 0 1 0 0,0 1-1 0 0,0-1 0 0 0,0 2 1 0 0,0-1-1 0 0,0 1 0 0 0,0-1 1 0 0,0 2-1 0 0,1-1 0 0 0,-1 1 1 0 0,0-1-1 0 0,-9 8 0 0 0,7-4 34 0 0,0 0-1 0 0,0 1 0 0 0,1 0 1 0 0,-1 0-1 0 0,2 0 1 0 0,-1 1-1 0 0,-6 9 0 0 0,8-7 26 0 0,0 1 0 0 0,0-1-1 0 0,1 1 1 0 0,0-1 0 0 0,1 1 0 0 0,0 0-1 0 0,1 1 1 0 0,1-1 0 0 0,-1 0 0 0 0,2 0-1 0 0,0 17 1 0 0,0-24-148 0 0,0-1 1 0 0,0 1-1 0 0,1-1 1 0 0,0 0-1 0 0,-1 1 0 0 0,1-1 1 0 0,0 0-1 0 0,1 0 0 0 0,-1 0 1 0 0,0 0-1 0 0,1 0 0 0 0,0 0 1 0 0,0 0-1 0 0,0 0 0 0 0,0 0 1 0 0,0-1-1 0 0,0 1 0 0 0,1-1 1 0 0,-1 0-1 0 0,1 0 1 0 0,4 4-1 0 0,0-2-243 0 0,1-1 1 0 0,-1 1-1 0 0,0-1 1 0 0,1 0-1 0 0,0-1 1 0 0,-1 0-1 0 0,1 0 1 0 0,10 1-1 0 0,-9-2 74 0 0,-5 0-145 0 0,0 0 0 0 0,0-1 0 0 0,0 1 0 0 0,1-1 0 0 0,-1 0 0 0 0,0 0 0 0 0,0-1 0 0 0,0 1 0 0 0,0-1 0 0 0,5-1-1 0 0,104-42-5198 0 0,-86 33 4393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5 2856 0 0,'0'0'168'0'0,"-1"-1"-1"0"0,0 1 0 0 0,1-1 0 0 0,-1 1 1 0 0,0 0-1 0 0,0-1 0 0 0,0 1 1 0 0,0 0-1 0 0,1-1 0 0 0,-1 1 1 0 0,0 0-1 0 0,0 0 0 0 0,0 0 1 0 0,0 0-1 0 0,0 0 0 0 0,0 0 0 0 0,0 0 1 0 0,1 0-1 0 0,-1 0 0 0 0,0 0 1 0 0,0 0-1 0 0,0 1 0 0 0,0-1 1 0 0,0 0-1 0 0,1 1 0 0 0,-1-1 1 0 0,0 0-1 0 0,0 1 0 0 0,0-1 0 0 0,1 1 1 0 0,-1-1-1 0 0,0 2 0 0 0,-29 17 1010 0 0,23-13-946 0 0,0 0 1 0 0,0 1-1 0 0,1-1 1 0 0,0 1-1 0 0,0 1 1 0 0,1-1 0 0 0,-1 1-1 0 0,2 0 1 0 0,-1 0-1 0 0,1 1 1 0 0,0-1 0 0 0,1 1-1 0 0,0 0 1 0 0,0 0-1 0 0,1 0 1 0 0,0 0 0 0 0,1 0-1 0 0,0 0 1 0 0,0 17-1 0 0,2-22-202 0 0,0 0 0 0 0,0 1 0 0 0,0-1-1 0 0,1 0 1 0 0,-1 0 0 0 0,1 0-1 0 0,0 0 1 0 0,0 0 0 0 0,1-1 0 0 0,-1 1-1 0 0,5 4 1 0 0,-2-1-66 0 0,0-1 1 0 0,1 0-1 0 0,0 0 0 0 0,0-1 0 0 0,10 8 0 0 0,-9-10-262 0 0,-1 0 0 0 0,1 0-1 0 0,0-1 1 0 0,0 1 0 0 0,0-1 0 0 0,1-1-1 0 0,-1 0 1 0 0,0 0 0 0 0,1 0 0 0 0,-1-1-1 0 0,1 0 1 0 0,-1 0 0 0 0,0-1-1 0 0,1 0 1 0 0,12-3 0 0 0,-3-1-816 0 0,-1 0 1 0 0,0-1-1 0 0,0-1 1 0 0,-1 0-1 0 0,28-18 1 0 0,-22 12-72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3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78 1484 0 0,'-12'-22'7606'0'0,"16"28"-5541"0"0,-2-3-1920 0 0,0 0-1 0 0,0-1 1 0 0,0 1-1 0 0,1-1 1 0 0,-1 1-1 0 0,1-1 1 0 0,0 0-1 0 0,-1 0 1 0 0,1 0-1 0 0,0 0 1 0 0,0-1-1 0 0,0 1 1 0 0,1-1-1 0 0,-1 0 1 0 0,0 0-1 0 0,0 0 1 0 0,6 1-1 0 0,6 0-99 0 0,-1 0-1 0 0,28-2 1 0 0,-31 0 18 0 0,-6 0-69 0 0,-1-1 0 0 0,1 1 0 0 0,0-1 0 0 0,-1 0 0 0 0,1-1 0 0 0,-1 1 0 0 0,0-1 0 0 0,1 0 0 0 0,-1 0 0 0 0,8-6 0 0 0,-10 7-21 0 0,1-1-1 0 0,-1 1 1 0 0,0-1 0 0 0,0 0 0 0 0,0 0-1 0 0,0 0 1 0 0,0 0 0 0 0,0 0 0 0 0,-1-1 0 0 0,1 1-1 0 0,-1-1 1 0 0,1 1 0 0 0,-1-1 0 0 0,0 1 0 0 0,0-1-1 0 0,0 0 1 0 0,0 1 0 0 0,-1-1 0 0 0,2-6 0 0 0,-2 8 22 0 0,0 0 1 0 0,0 0 0 0 0,0 0 0 0 0,-1 0 0 0 0,1 0 0 0 0,0 0 0 0 0,0 0 0 0 0,-1 0 0 0 0,1 0-1 0 0,0 0 1 0 0,-1 0 0 0 0,1 0 0 0 0,-1 0 0 0 0,0 0 0 0 0,1 0 0 0 0,-1 0 0 0 0,0 0 0 0 0,1 0-1 0 0,-1 0 1 0 0,0 1 0 0 0,0-1 0 0 0,0 0 0 0 0,0 1 0 0 0,1-1 0 0 0,-1 0 0 0 0,-2 0 0 0 0,0 0 18 0 0,0 0 0 0 0,0 1 0 0 0,0-1 0 0 0,-1 0 0 0 0,1 1 0 0 0,0 0 0 0 0,0 0 0 0 0,0 0 0 0 0,-5 0 0 0 0,-1 1 45 0 0,0 1 0 0 0,0 0 0 0 0,0 0 0 0 0,0 1-1 0 0,-10 4 1 0 0,13-4-11 0 0,-1 1-1 0 0,1-1 0 0 0,0 1 0 0 0,0 1 1 0 0,0-1-1 0 0,1 1 0 0 0,0 0 0 0 0,-1 0 1 0 0,2 1-1 0 0,-1-1 0 0 0,1 1 1 0 0,0 0-1 0 0,0 1 0 0 0,-4 8 0 0 0,6-9-19 0 0,0 0 0 0 0,0 0-1 0 0,1 0 1 0 0,0 1-1 0 0,0-1 1 0 0,0 0 0 0 0,1 1-1 0 0,0-1 1 0 0,1 1-1 0 0,-1-1 1 0 0,1 0 0 0 0,0 1-1 0 0,1-1 1 0 0,-1 0-1 0 0,5 10 1 0 0,-4-11-39 0 0,0 1-1 0 0,0-1 1 0 0,1 1-1 0 0,-1-1 1 0 0,2 0-1 0 0,-1 0 1 0 0,0 0-1 0 0,1 0 1 0 0,0-1-1 0 0,0 1 1 0 0,0-1 0 0 0,1 0-1 0 0,-1 0 1 0 0,1-1-1 0 0,0 1 1 0 0,0-1-1 0 0,0 0 1 0 0,10 3-1 0 0,0-2-526 0 0,-1 0-1 0 0,1-1 1 0 0,1-1-1 0 0,-1-1 1 0 0,0 0-1 0 0,17-1 1 0 0,-16-2-120 0 0,-1 0 1 0 0,1-1-1 0 0,-1-1 1 0 0,0 0-1 0 0,0-1 0 0 0,0-1 1 0 0,21-11-1 0 0,9-2-1167 0 0,-10 4 651 0 0,-4 0-39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1920 0 0,'3'9'5030'0'0,"-3"16"-3037"0"0,0-19-1091 0 0,0-5-838 0 0,0 118 3540 0 0,0 159-1008 0 0,0-276-2639 0 0,3 2-63 0 0,-7-16-224 0 0,3 6 295 0 0,-1 0 1 0 0,0 0-1 0 0,-1 1 0 0 0,1-1 1 0 0,-1 1-1 0 0,0-1 0 0 0,0 1 0 0 0,0 0 1 0 0,-1 0-1 0 0,0 0 0 0 0,0 0 1 0 0,0 1-1 0 0,-1 0 0 0 0,0 0 0 0 0,1 0 1 0 0,-1 0-1 0 0,-1 1 0 0 0,1 0 1 0 0,0 0-1 0 0,-1 0 0 0 0,1 1 0 0 0,-1-1 1 0 0,0 1-1 0 0,0 1 0 0 0,0-1 1 0 0,0 1-1 0 0,0 0 0 0 0,0 1 0 0 0,-10-1 1 0 0,11 2 30 0 0,0 0 0 0 0,0 0 0 0 0,1 0 0 0 0,-1 1 0 0 0,0-1 0 0 0,1 1 0 0 0,-1 1-1 0 0,1-1 1 0 0,0 0 0 0 0,0 1 0 0 0,-5 4 0 0 0,2-2 18 0 0,0 1 0 0 0,1-1-1 0 0,-1 2 1 0 0,2-1-1 0 0,-11 13 1 0 0,13-15-4 0 0,0 1 0 0 0,0-1 0 0 0,1 1 1 0 0,-1-1-1 0 0,1 1 0 0 0,0 0 0 0 0,0 0 0 0 0,1 0 0 0 0,0 0 0 0 0,-1 0 1 0 0,2 0-1 0 0,-1 0 0 0 0,0 0 0 0 0,1 1 0 0 0,0-1 0 0 0,0 0 0 0 0,1 0 1 0 0,1 6-1 0 0,-1-6-102 0 0,1 1 0 0 0,0-1 0 0 0,0 0 1 0 0,0 0-1 0 0,1-1 0 0 0,0 1 1 0 0,0 0-1 0 0,0-1 0 0 0,0 0 0 0 0,1 0 1 0 0,-1 0-1 0 0,1 0 0 0 0,0 0 0 0 0,1-1 1 0 0,-1 1-1 0 0,0-1 0 0 0,1 0 0 0 0,0-1 1 0 0,10 5-1 0 0,-8-5-365 0 0,1-1 0 0 0,0 0 1 0 0,0 0-1 0 0,0-1 0 0 0,0 0 1 0 0,0 0-1 0 0,0-1 0 0 0,0 0 0 0 0,0-1 1 0 0,0 1-1 0 0,0-1 0 0 0,12-6 1 0 0,67-22-3376 0 0,-58 19 2661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31 2200 0 0,'-1'-1'131'0'0,"1"1"-1"0"0,0-1 0 0 0,0 1 1 0 0,-1 0-1 0 0,1-1 1 0 0,0 1-1 0 0,-1 0 1 0 0,1 0-1 0 0,0-1 0 0 0,-1 1 1 0 0,1 0-1 0 0,-1 0 1 0 0,1-1-1 0 0,0 1 0 0 0,-1 0 1 0 0,1 0-1 0 0,-1 0 1 0 0,1 0-1 0 0,0-1 1 0 0,-1 1-1 0 0,1 0 0 0 0,-1 0 1 0 0,1 0-1 0 0,-1 0 1 0 0,1 0-1 0 0,0 0 0 0 0,-1 0 1 0 0,1 1-1 0 0,-1-1 1 0 0,1 0-1 0 0,-1 0 1 0 0,1 0-1 0 0,0 0 0 0 0,-1 0 1 0 0,1 1-1 0 0,-1-1 1 0 0,1 0-1 0 0,0 0 0 0 0,-1 1 1 0 0,1-1-1 0 0,0 0 1 0 0,-1 0-1 0 0,1 1 1 0 0,0-1-1 0 0,-1 0 0 0 0,1 1 1 0 0,0-1-1 0 0,0 1 1 0 0,0-1-1 0 0,-1 0 0 0 0,1 1 1 0 0,0-1-1 0 0,0 1 1 0 0,-1 0-26 0 0,1 0 1 0 0,0 0 0 0 0,0 0-1 0 0,0 1 1 0 0,0-1 0 0 0,-1 0-1 0 0,1 0 1 0 0,1 0-1 0 0,-1 0 1 0 0,0 0 0 0 0,0 0-1 0 0,0 0 1 0 0,0 0 0 0 0,1 0-1 0 0,-1 0 1 0 0,1 0 0 0 0,-1 0-1 0 0,1 0 1 0 0,-1 0-1 0 0,1 0 1 0 0,-1 0 0 0 0,2 2-1 0 0,6 3 17 0 0,-1 0-1 0 0,1 0 1 0 0,0-1-1 0 0,0 0 1 0 0,1 0-1 0 0,-1-1 1 0 0,1 0-1 0 0,0-1 1 0 0,0 0-1 0 0,1 0 1 0 0,-1-1-1 0 0,0 0 1 0 0,1 0-1 0 0,17 0 1 0 0,-26-2-119 0 0,4 0-72 0 0,-4 0 63 0 0,1 0 0 0 0,-1 0 0 0 0,1 0 0 0 0,-1 0 0 0 0,1 0-1 0 0,-1 0 1 0 0,1 0 0 0 0,-1-1 0 0 0,1 1 0 0 0,-1 0 0 0 0,1-1-1 0 0,1 0 1 0 0,-3 1 7 0 0,42-34-111 0 0,-40 31 91 0 0,0 1 1 0 0,1-1-1 0 0,-1 0 0 0 0,0 1 0 0 0,-1-1 1 0 0,1 0-1 0 0,0 0 0 0 0,-1-1 1 0 0,0 1-1 0 0,1 0 0 0 0,-1 0 0 0 0,-1-1 1 0 0,1 1-1 0 0,0 0 0 0 0,-1-5 1 0 0,0 7-13 0 0,-3-8 16 0 0,0 7 41 0 0,0 0 0 0 0,0 0 0 0 0,0 1 0 0 0,0-1 0 0 0,0 1 0 0 0,0 0 0 0 0,-1-1 0 0 0,1 1 0 0 0,-1 1 0 0 0,1-1 0 0 0,0 0 1 0 0,-1 1-1 0 0,1 0 0 0 0,-1 0 0 0 0,1 0 0 0 0,-1 0 0 0 0,1 0 0 0 0,-1 1 0 0 0,1 0 0 0 0,-5 1 0 0 0,-7 2 120 0 0,0 1-1 0 0,0 0 1 0 0,-16 10 0 0 0,24-12-58 0 0,1 1 1 0 0,0 0 0 0 0,0 1-1 0 0,0-1 1 0 0,1 1 0 0 0,-1 0-1 0 0,1 1 1 0 0,0-1 0 0 0,1 1-1 0 0,-1 0 1 0 0,1 0-1 0 0,0 0 1 0 0,-5 13 0 0 0,4-7 34 0 0,1-1 0 0 0,0 1 0 0 0,1-1 0 0 0,0 1 0 0 0,1 0 1 0 0,0 0-1 0 0,0 21 0 0 0,3-27-95 0 0,0-1 0 0 0,0 1 0 0 0,0-1 0 0 0,1 0-1 0 0,-1 0 1 0 0,1 0 0 0 0,1 0 0 0 0,-1 0 0 0 0,1 0 0 0 0,5 9 0 0 0,-5-11-76 0 0,-1 1 1 0 0,1-1-1 0 0,0 1 0 0 0,0-1 1 0 0,0 0-1 0 0,0 0 1 0 0,1 0-1 0 0,-1-1 0 0 0,1 1 1 0 0,0-1-1 0 0,0 0 0 0 0,-1 0 1 0 0,1 0-1 0 0,8 2 0 0 0,-2-2-354 0 0,0 0 0 0 0,0-1-1 0 0,0 0 1 0 0,0-1-1 0 0,0 0 1 0 0,0-1-1 0 0,0 0 1 0 0,0-1 0 0 0,0 0-1 0 0,0 0 1 0 0,16-7-1 0 0,120-65-7929 0 0,-120 58 7206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1532 0 0,'0'7'7952'0'0,"1"10"-3515"0"0,1 111-927 0 0,-1-119-3342 0 0,3-12 16 0 0,5-17 69 0 0,-7 15-257 0 0,22-49 74 0 0,-20 43-111 0 0,0 1 0 0 0,1 0 0 0 0,0 0 0 0 0,0 0-1 0 0,1 0 1 0 0,1 1 0 0 0,13-17 0 0 0,-13 20 21 0 0,0 1 0 0 0,1-1 0 0 0,-1 1 0 0 0,1 0 0 0 0,0 1 0 0 0,0 0 0 0 0,1 0 0 0 0,-1 1 0 0 0,1 0 0 0 0,0 1 0 0 0,-1 0 0 0 0,1 0 0 0 0,0 0 1 0 0,1 1-1 0 0,9 1 0 0 0,-17 0 16 0 0,1 1-1 0 0,0 0 1 0 0,-1 0 0 0 0,1 0 0 0 0,-1 0 0 0 0,1 0 0 0 0,-1 0 0 0 0,1 1 0 0 0,-1-1 0 0 0,0 1 0 0 0,0-1 0 0 0,0 1-1 0 0,0 0 1 0 0,0 0 0 0 0,0 0 0 0 0,0 0 0 0 0,0 1 0 0 0,-1-1 0 0 0,0 0 0 0 0,1 1 0 0 0,-1-1 0 0 0,0 1 0 0 0,1 2 0 0 0,3 7-16 0 0,0 0 1 0 0,-1 0 0 0 0,4 22 0 0 0,-5-16-1425 0 0,-2-1 0 0 0,0 26 0 0 0,-1-34 35 0 0,0-8 1214 0 0,1 0 0 0 0,-1 0 1 0 0,0 1-1 0 0,1-1 0 0 0,-1 0 0 0 0,1 0 1 0 0,-1 0-1 0 0,1 0 0 0 0,0 0 1 0 0,-1 0-1 0 0,1 0 0 0 0,0 0 0 0 0,0 0 1 0 0,0 0-1 0 0,0 0 0 0 0,0 0 1 0 0,0-1-1 0 0,0 1 0 0 0,0 0 0 0 0,0-1 1 0 0,1 2-1 0 0,25 8-3984 0 0,-16-10 2920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5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4 1976 0 0,'-5'-3'2624'0'0,"4"3"-2436"0"0,1-1-1 0 0,-1 1 1 0 0,1 0-1 0 0,-1 0 1 0 0,1 0-1 0 0,-1 0 0 0 0,1 0 1 0 0,0 0-1 0 0,-1 0 1 0 0,1 0-1 0 0,-1 0 1 0 0,1 0-1 0 0,-1 1 1 0 0,1-1-1 0 0,-1 0 0 0 0,-18 11 2174 0 0,-13 20-1330 0 0,29-29-738 0 0,-10 12 184 0 0,1 1 1 0 0,0-1 0 0 0,-14 25-1 0 0,22-32-291 0 0,0 1-1 0 0,0-1 1 0 0,1 1-1 0 0,0 0 0 0 0,1 0 1 0 0,-1 0-1 0 0,2 1 1 0 0,-1-1-1 0 0,1 0 1 0 0,0 10-1 0 0,1-14-155 0 0,1-1-1 0 0,0 1 1 0 0,0 0-1 0 0,0 0 1 0 0,0-1-1 0 0,1 1 1 0 0,-1 0-1 0 0,1-1 1 0 0,0 0-1 0 0,0 1 1 0 0,0-1-1 0 0,0 0 1 0 0,1 0-1 0 0,4 5 1 0 0,-4-6-176 0 0,-1 1 0 0 0,1-1 0 0 0,0 0 0 0 0,0 0 1 0 0,-1-1-1 0 0,1 1 0 0 0,0 0 0 0 0,5 1 0 0 0,-5-2-218 0 0,-1-1-1 0 0,1 1 1 0 0,-1-1 0 0 0,1 0-1 0 0,-1 1 1 0 0,1-1 0 0 0,-1 0-1 0 0,1-1 1 0 0,-1 1 0 0 0,0 0-1 0 0,1-1 1 0 0,4-1 0 0 0,109-52-6144 0 0,-95 44 5376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56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2724 0 0,'1'1'3429'0'0,"13"14"1427"0"0,11 7-2818 0 0,-19-19-1877 0 0,1-1 1 0 0,-1 0-1 0 0,1-1 1 0 0,0 1 0 0 0,0-1-1 0 0,-1-1 1 0 0,14 1-1 0 0,-18-1-117 0 0,20 0-11 0 0,-19 0-39 0 0,2 0-3 0 0,0 1-1 0 0,1-1 1 0 0,-1 0-1 0 0,0-1 0 0 0,0 1 1 0 0,0-1-1 0 0,0 0 1 0 0,0 0-1 0 0,0 0 1 0 0,0-1-1 0 0,0 0 0 0 0,0 0 1 0 0,0 0-1 0 0,4-3 1 0 0,-6 2-13 0 0,27-26-374 0 0,-29 27 383 0 0,1 0 0 0 0,-1-1-1 0 0,0 1 1 0 0,0 0 0 0 0,0 0 0 0 0,0-1-1 0 0,0 1 1 0 0,0-1 0 0 0,-1 1-1 0 0,1 0 1 0 0,-1-1 0 0 0,0 1 0 0 0,0-4-1 0 0,0 5 162 0 0,0 1-141 0 0,1 0 1 0 0,-1-1-1 0 0,0 1 1 0 0,0 0-1 0 0,0 0 1 0 0,0-1-1 0 0,0 1 1 0 0,0 0 0 0 0,0-1-1 0 0,0 1 1 0 0,0 0-1 0 0,0-1 1 0 0,0 1-1 0 0,0 0 1 0 0,0 0-1 0 0,0-1 1 0 0,0 1-1 0 0,0 0 1 0 0,0-1-1 0 0,0 1 1 0 0,0 0 0 0 0,-1 0-1 0 0,1-1 1 0 0,0 1-1 0 0,0 0 1 0 0,0 0-1 0 0,0-1 1 0 0,-1 1-1 0 0,1 0 1 0 0,0 0-1 0 0,0-1 1 0 0,0 1 0 0 0,-1 0-1 0 0,1 0 1 0 0,0 0-1 0 0,0 0 1 0 0,-1-1-1 0 0,-1 0 37 0 0,1-1-1 0 0,0 1 0 0 0,-1 0 1 0 0,0 0-1 0 0,1 0 0 0 0,-1 0 1 0 0,0 0-1 0 0,1 0 0 0 0,-1 0 0 0 0,0 0 1 0 0,0 1-1 0 0,0-1 0 0 0,0 1 1 0 0,1-1-1 0 0,-1 1 0 0 0,0 0 1 0 0,0-1-1 0 0,0 1 0 0 0,0 0 1 0 0,0 1-1 0 0,-3-1 0 0 0,0 1 62 0 0,1 1-1 0 0,0-1 1 0 0,0 1-1 0 0,0 0 1 0 0,0 0-1 0 0,0 0 1 0 0,0 0-1 0 0,0 1 1 0 0,-4 4-1 0 0,0 0 66 0 0,0 0 0 0 0,1 1 0 0 0,0 0 0 0 0,0 0 0 0 0,1 1 0 0 0,0-1 0 0 0,-9 20 0 0 0,12-19-91 0 0,1 0-1 0 0,0 1 1 0 0,0-1-1 0 0,1 0 1 0 0,0 1 0 0 0,1-1-1 0 0,0 1 1 0 0,1-1-1 0 0,-1 1 1 0 0,2-1 0 0 0,-1 1-1 0 0,1-1 1 0 0,1 0-1 0 0,0 0 1 0 0,0 0 0 0 0,1 0-1 0 0,5 9 1 0 0,-6-12-67 0 0,0 0 0 0 0,1-1 0 0 0,-1 1 1 0 0,1-1-1 0 0,0 0 0 0 0,1 0 0 0 0,-1-1 0 0 0,1 1 1 0 0,0-1-1 0 0,0 0 0 0 0,0 0 0 0 0,1-1 0 0 0,-1 1 1 0 0,1-1-1 0 0,0 0 0 0 0,8 2 0 0 0,-8-3-247 0 0,-1 0 0 0 0,1-1 0 0 0,0 0 1 0 0,0 0-1 0 0,0 0 0 0 0,0-1 0 0 0,0 0 0 0 0,0 0 0 0 0,0-1 0 0 0,0 0 0 0 0,0 0 0 0 0,6-2 0 0 0,22-9-2051 0 0,-1-2 0 0 0,-1-2 0 0 0,41-25-1 0 0,12-7-2017 0 0,-57 34 3170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0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1804 0 0,'0'0'2258'0'0,"3"0"-1259"0"0,10 0-112 0 0,-10 0-67 0 0,-3 3 8 0 0,1 1-654 0 0,-1-1-1 0 0,1 0 1 0 0,0 0-1 0 0,1-1 1 0 0,-1 1 0 0 0,1 0-1 0 0,-1 0 1 0 0,1 0-1 0 0,0-1 1 0 0,0 1 0 0 0,4 4-1 0 0,-3-4-166 0 0,-1 1 204 0 0,0 0-1 0 0,0 0 0 0 0,0 0 1 0 0,0 1-1 0 0,-1-1 0 0 0,0 0 1 0 0,0 1-1 0 0,0-1 0 0 0,0 1 1 0 0,-1-1-1 0 0,1 1 1 0 0,-1-1-1 0 0,-1 10 0 0 0,1-4-5 0 0,0 87 1408 0 0,0-56-4623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31.90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2464 0 0,'3'-54'5345'0'0,"-3"40"-4604"0"0,0 13-685 0 0,14-19-6254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1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2700 0 0,'20'5'6067'0'0,"-39"-1"-3116"0"0,5 2-2663 0 0,-10 2 102 0 0,0 1-1 0 0,-21 13 1 0 0,38-18-325 0 0,0 0 0 0 0,1 0 0 0 0,0 1 0 0 0,0 0 0 0 0,0 0 0 0 0,1 0 0 0 0,0 0 0 0 0,0 1 0 0 0,0 0 0 0 0,0 0 0 0 0,-3 8 0 0 0,7-12-41 0 0,0 0 0 0 0,1-1 0 0 0,-1 1 0 0 0,1 0 1 0 0,-1 0-1 0 0,1 0 0 0 0,0-1 0 0 0,0 1 0 0 0,0 0 0 0 0,0 0 1 0 0,0 0-1 0 0,0 0 0 0 0,1 0 0 0 0,-1-1 0 0 0,0 1 0 0 0,1 0 1 0 0,0 0-1 0 0,-1-1 0 0 0,1 1 0 0 0,0 0 0 0 0,0-1 1 0 0,0 1-1 0 0,0 0 0 0 0,0-1 0 0 0,2 3 0 0 0,3 2-17 0 0,0 0 0 0 0,0 0 0 0 0,0 0 0 0 0,9 5-1 0 0,111 73 293 0 0,-117-79-289 0 0,-8-4-4 0 0,1 0 0 0 0,-1 0-1 0 0,1-1 1 0 0,-1 1 0 0 0,1 0 0 0 0,-1 0-1 0 0,1 0 1 0 0,-1 1 0 0 0,0-1-1 0 0,0 0 1 0 0,0 0 0 0 0,1 1-1 0 0,-1-1 1 0 0,-1 1 0 0 0,1-1-1 0 0,0 1 1 0 0,0-1 0 0 0,0 1 0 0 0,-1-1-1 0 0,1 1 1 0 0,-1 0 0 0 0,1-1-1 0 0,-1 1 1 0 0,0 2 0 0 0,0-2 1 0 0,-1 0 0 0 0,0 1 1 0 0,0-1-1 0 0,-1 0 1 0 0,1 0-1 0 0,0 0 0 0 0,-1 0 1 0 0,0 0-1 0 0,1 0 0 0 0,-1 0 1 0 0,0 0-1 0 0,0 0 1 0 0,0-1-1 0 0,0 1 0 0 0,0-1 1 0 0,0 0-1 0 0,0 1 0 0 0,-5 1 1 0 0,-43 16 36 0 0,33-15-80 0 0,0-1 0 0 0,0-1 0 0 0,-1 0-1 0 0,-22-1 1 0 0,39-1-12 0 0,-1 0 0 0 0,1 0-1 0 0,0 0 1 0 0,-1-1 0 0 0,1 1-1 0 0,0 0 1 0 0,-1-1 0 0 0,1 1 0 0 0,0-1-1 0 0,0 1 1 0 0,0-1 0 0 0,-1 1 0 0 0,1-1-1 0 0,0 0 1 0 0,0 0 0 0 0,0 0 0 0 0,0 0-1 0 0,0 1 1 0 0,0-1 0 0 0,0 0 0 0 0,1-1-1 0 0,-1 1 1 0 0,0 0 0 0 0,0 0 0 0 0,1 0-1 0 0,-2-2 1 0 0,2 1-236 0 0,0 1 0 0 0,-1-1-1 0 0,1 1 1 0 0,0-1 0 0 0,0 1-1 0 0,-1-1 1 0 0,1 1 0 0 0,0-1 0 0 0,1 1-1 0 0,-1-1 1 0 0,0 1 0 0 0,0-1-1 0 0,1 1 1 0 0,-1-1 0 0 0,1 1 0 0 0,-1 0-1 0 0,1-1 1 0 0,-1 1 0 0 0,1 0-1 0 0,0-1 1 0 0,0 1 0 0 0,0 0 0 0 0,0 0-1 0 0,1-2 1 0 0,4-3-243 0 0,-1 1 0 0 0,1 0-1 0 0,1 1 1 0 0,-1 0 0 0 0,0 0 0 0 0,8-4 0 0 0,13-3-609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1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26 2748 0 0,'-15'-24'11037'0'0,"16"23"-10904"0"0,0 1 1 0 0,0 0 0 0 0,-1 0-1 0 0,1 0 1 0 0,0 0-1 0 0,0 0 1 0 0,0 0-1 0 0,0 0 1 0 0,0 0 0 0 0,0 0-1 0 0,0 0 1 0 0,0 0-1 0 0,-1 0 1 0 0,1 1-1 0 0,0-1 1 0 0,0 0 0 0 0,0 1-1 0 0,0-1 1 0 0,-1 1-1 0 0,1-1 1 0 0,0 1 0 0 0,0-1-1 0 0,-1 1 1 0 0,2 0-1 0 0,16 8 159 0 0,1 0-1 0 0,-1 1 0 0 0,-1 1 0 0 0,0 1 1 0 0,17 16-1 0 0,-28-23-234 0 0,-1 0 1 0 0,1 1 0 0 0,-1 0-1 0 0,-1 0 1 0 0,1 0-1 0 0,-1 1 1 0 0,0 0-1 0 0,-1 0 1 0 0,1 0-1 0 0,-2 0 1 0 0,1 0 0 0 0,-1 0-1 0 0,0 1 1 0 0,0-1-1 0 0,-1 1 1 0 0,0 0-1 0 0,0 10 1 0 0,-2-12-37 0 0,-1 1 1 0 0,0 0 0 0 0,-1 0 0 0 0,1-1-1 0 0,-1 1 1 0 0,0-1 0 0 0,-1 0-1 0 0,0 0 1 0 0,0 0 0 0 0,0 0-1 0 0,-7 6 1 0 0,9-11-13 0 0,1 1 0 0 0,0-1 0 0 0,-1 0 1 0 0,1 0-1 0 0,-1 0 0 0 0,0 0 0 0 0,1-1 0 0 0,-1 1 0 0 0,0 0 1 0 0,1-1-1 0 0,-1 1 0 0 0,0-1 0 0 0,0 1 0 0 0,1-1 1 0 0,-1 0-1 0 0,-3 0 0 0 0,4 0 19 0 0,-9-2-8 0 0,8 0-19 0 0,-1 0 0 0 0,1 1 1 0 0,0-1-1 0 0,1 0 0 0 0,-1 0 1 0 0,0-1-1 0 0,0 1 0 0 0,1 0 1 0 0,0 0-1 0 0,-1-1 0 0 0,1 1 0 0 0,0-1 1 0 0,0 1-1 0 0,0-1 0 0 0,0 1 1 0 0,1-1-1 0 0,-1 0 0 0 0,1 0 1 0 0,-1 1-1 0 0,1-1 0 0 0,0 0 0 0 0,0 1 1 0 0,1-1-1 0 0,-1 0 0 0 0,1-5 1 0 0,2-1-46 0 0,-1-1 0 0 0,1 1 0 0 0,1-1 0 0 0,0 1 0 0 0,0 0 0 0 0,7-10 0 0 0,-4 8-326 0 0,0 1 1 0 0,1-1-1 0 0,0 1 1 0 0,1 1-1 0 0,0 0 1 0 0,1 0-1 0 0,0 0 1 0 0,0 1-1 0 0,1 1 1 0 0,0 0-1 0 0,0 0 1 0 0,0 1-1 0 0,22-8 1 0 0,-9 7-1362 0 0,1 0 0 0 0,-1 1 0 0 0,1 2 1 0 0,0 0-1 0 0,0 2 0 0 0,31 0 0 0 0,-44 2 570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2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0 1428 0 0,'12'2'4426'0'0,"-12"-2"-4376"0"0,0 1 1 0 0,1-1-1 0 0,-1 0 0 0 0,0 0 1 0 0,1 1-1 0 0,-1-1 1 0 0,0 0-1 0 0,0 0 0 0 0,1 1 1 0 0,-1-1-1 0 0,0 0 0 0 0,0 1 1 0 0,0-1-1 0 0,1 0 1 0 0,-1 1-1 0 0,0-1 0 0 0,0 0 1 0 0,0 1-1 0 0,0-1 1 0 0,0 0-1 0 0,0 1 0 0 0,0-1 1 0 0,0 0-1 0 0,0 1 0 0 0,0-1 1 0 0,0 1-1 0 0,0-1 1 0 0,0 0-1 0 0,0 1 0 0 0,0 0 1 0 0,-11 5 2448 0 0,-7 5-947 0 0,-15 15-394 0 0,27-22-963 0 0,-1 0 0 0 0,2 0 0 0 0,-1 1 0 0 0,0 0 0 0 0,1 0 0 0 0,0 0 0 0 0,0 0 0 0 0,1 1 0 0 0,-1 0 0 0 0,1 0-1 0 0,0 0 1 0 0,1 0 0 0 0,0 1 0 0 0,0-1 0 0 0,-4 14 0 0 0,6-17-150 0 0,1 1-1 0 0,-1-1 1 0 0,1 1 0 0 0,0 0-1 0 0,0-1 1 0 0,0 1 0 0 0,1-1-1 0 0,-1 1 1 0 0,1 0 0 0 0,0-1-1 0 0,0 1 1 0 0,0-1 0 0 0,0 0-1 0 0,1 1 1 0 0,-1-1 0 0 0,1 0-1 0 0,0 0 1 0 0,0 0 0 0 0,0 0-1 0 0,0 0 1 0 0,1 0 0 0 0,-1 0-1 0 0,1-1 1 0 0,0 0 0 0 0,0 1-1 0 0,4 2 1 0 0,0-1-37 0 0,1 1 0 0 0,-1-1 0 0 0,1-1 0 0 0,0 1 0 0 0,1-1-1 0 0,-1-1 1 0 0,0 1 0 0 0,1-2 0 0 0,0 1 0 0 0,-1-1 0 0 0,17 0 0 0 0,-16-1-4 0 0,0-1 1 0 0,0-1-1 0 0,0 1 1 0 0,0-1-1 0 0,0-1 1 0 0,0 0-1 0 0,-1 0 1 0 0,0-1-1 0 0,1 0 1 0 0,7-5-1 0 0,-11 6-10 0 0,1-1 0 0 0,-1 1 0 0 0,1-1 0 0 0,-1-1 0 0 0,-1 1 0 0 0,1-1 0 0 0,-1 1 0 0 0,1-1 0 0 0,-2-1 0 0 0,1 1 0 0 0,0-1 0 0 0,-1 1 0 0 0,0-1 0 0 0,0 0 0 0 0,2-7 0 0 0,-4 9-2 0 0,0 0 0 0 0,0 0 1 0 0,-1 0-1 0 0,1 0 1 0 0,-1 0-1 0 0,0-1 0 0 0,0 1 1 0 0,0 0-1 0 0,0 0 1 0 0,-1 0-1 0 0,0 0 1 0 0,0-1-1 0 0,0 1 0 0 0,0 0 1 0 0,-1 0-1 0 0,1 1 1 0 0,-1-1-1 0 0,0 0 0 0 0,0 0 1 0 0,0 1-1 0 0,-1 0 1 0 0,1-1-1 0 0,-1 1 0 0 0,0 0 1 0 0,0 0-1 0 0,0 0 1 0 0,0 1-1 0 0,-7-5 1 0 0,5 3-316 0 0,-28-16-996 0 0,7 14-4380 0 0,43 9-786 0 0,-6-3 5441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2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55 1172 0 0,'-1'-1'426'0'0,"0"0"1"0"0,0 0-1 0 0,0-1 0 0 0,0 1 1 0 0,-1 0-1 0 0,1 0 0 0 0,-1 0 0 0 0,1 1 1 0 0,0-1-1 0 0,-1 0 0 0 0,-2 0 1 0 0,0 0-1 0 0,-1 0 0 0 0,0 0 0 0 0,0 0 0 0 0,1 1 0 0 0,-1 0 0 0 0,0 0 0 0 0,0 0 0 0 0,1 1 0 0 0,-6 0 0 0 0,8 0 74 0 0,-3 1-26 0 0,-2 1-307 0 0,-2 1 53 0 0,0 1 0 0 0,1 0 0 0 0,-14 9 0 0 0,19-12-105 0 0,1 0-1 0 0,0 0 1 0 0,0 0 0 0 0,0 0-1 0 0,0 0 1 0 0,0 1-1 0 0,0-1 1 0 0,1 1 0 0 0,-1-1-1 0 0,1 1 1 0 0,0-1 0 0 0,0 1-1 0 0,0 0 1 0 0,0-1 0 0 0,0 1-1 0 0,0 0 1 0 0,1 0 0 0 0,-1 5-1 0 0,1-3-70 0 0,1 0-1 0 0,0 0 0 0 0,0 0 1 0 0,0-1-1 0 0,0 1 0 0 0,1 0 1 0 0,0-1-1 0 0,0 1 0 0 0,0-1 1 0 0,1 0-1 0 0,-1 0 0 0 0,1 0 1 0 0,0 0-1 0 0,0 0 1 0 0,0 0-1 0 0,1-1 0 0 0,-1 1 1 0 0,8 4-1 0 0,-5-3-21 0 0,1 0 0 0 0,0-1 0 0 0,1 0 0 0 0,-1 0 0 0 0,0-1 1 0 0,1 0-1 0 0,0 0 0 0 0,0-1 0 0 0,0 0 0 0 0,15 2 0 0 0,-18-4-26 0 0,-1 0 1 0 0,0 0-1 0 0,1-1 1 0 0,-1 0-1 0 0,0 0 0 0 0,0 0 1 0 0,1 0-1 0 0,-1-1 1 0 0,0 1-1 0 0,0-1 0 0 0,0 0 1 0 0,-1 0-1 0 0,1-1 0 0 0,0 1 1 0 0,-1-1-1 0 0,6-5 1 0 0,-5 4 7 0 0,0 0 1 0 0,0 0-1 0 0,0-1 1 0 0,-1 0-1 0 0,0 1 0 0 0,0-1 1 0 0,0 0-1 0 0,0 0 1 0 0,-1-1-1 0 0,0 1 1 0 0,0 0-1 0 0,2-8 1 0 0,-4 9-4 0 0,0 1-1 0 0,0-1 1 0 0,0 0 0 0 0,0 1 0 0 0,-1-1-1 0 0,0 0 1 0 0,1 1 0 0 0,-1-1 0 0 0,-1 1 0 0 0,1-1-1 0 0,0 1 1 0 0,-1 0 0 0 0,0-1 0 0 0,1 1 0 0 0,-1 0-1 0 0,-4-4 1 0 0,-2-3-44 0 0,-1 0 0 0 0,0 1 0 0 0,-12-10-1 0 0,15 15-110 0 0,0-1 0 0 0,0 1 0 0 0,-1 1 0 0 0,1-1 0 0 0,-14-4 0 0 0,-17-4-3435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3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18 2596 0 0,'0'-1'199'0'0,"0"1"0"0"0,0-1 0 0 0,0 0 0 0 0,1 0 0 0 0,-1 1 0 0 0,0-1 0 0 0,0 0 0 0 0,1 0 0 0 0,-1 1 0 0 0,0-1 0 0 0,1 0 0 0 0,-1 1-1 0 0,1-1 1 0 0,-1 0 0 0 0,1 1 0 0 0,-1-1 0 0 0,1 1 0 0 0,-1-1 0 0 0,1 1 0 0 0,0-1 0 0 0,-1 1 0 0 0,1-1 0 0 0,0 1 0 0 0,-1-1 0 0 0,1 1 0 0 0,0 0 0 0 0,-1 0 0 0 0,3-1 0 0 0,-2 1-21 0 0,0 1 1 0 0,0-1 0 0 0,0 1-1 0 0,0 0 1 0 0,0-1 0 0 0,0 1-1 0 0,0 0 1 0 0,0-1 0 0 0,-1 1-1 0 0,1 0 1 0 0,0 0 0 0 0,0 0-1 0 0,-1 0 1 0 0,1 0 0 0 0,0 0-1 0 0,0 1 1 0 0,3 6 293 0 0,0 0 0 0 0,0 0 0 0 0,4 17 0 0 0,-5-7-201 0 0,0 0 0 0 0,-1 0 0 0 0,-1 0-1 0 0,-1 0 1 0 0,-1 0 0 0 0,-3 25 0 0 0,-4 0 303 0 0,-19 62 1 0 0,-22 19 360 0 0,41-101-753 0 0,2 1 1 0 0,1 1-1 0 0,1-1 1 0 0,-1 48-1 0 0,5-70-184 0 0,1 1 0 0 0,-1-1 0 0 0,1 1 1 0 0,0-1-1 0 0,0 0 0 0 0,0 1 0 0 0,0-1 0 0 0,0 0 0 0 0,1 0 0 0 0,-1 0 0 0 0,1 0 1 0 0,-1 0-1 0 0,1 0 0 0 0,0 0 0 0 0,0 0 0 0 0,-1-1 0 0 0,1 1 0 0 0,1-1 0 0 0,-1 1 1 0 0,0-1-1 0 0,3 2 0 0 0,0 0-95 0 0,0-1 1 0 0,0 0-1 0 0,1 1 1 0 0,-1-2-1 0 0,1 1 0 0 0,-1 0 1 0 0,1-1-1 0 0,-1 0 1 0 0,8 0-1 0 0,-1-1-203 0 0,1 0-1 0 0,-1-1 0 0 0,1 0 0 0 0,-1-1 1 0 0,1 0-1 0 0,-1-1 0 0 0,22-8 1 0 0,-24 7-355 0 0,-1 0-1 0 0,1-1 1 0 0,-1-1 0 0 0,0 1 0 0 0,0-2 0 0 0,-1 1-1 0 0,1-1 1 0 0,-2 0 0 0 0,1-1 0 0 0,-1 0 0 0 0,0 0 0 0 0,-1-1-1 0 0,1 1 1 0 0,-2-1 0 0 0,1-1 0 0 0,-2 1 0 0 0,6-13 0 0 0,-6 11-543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3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25 2000 0 0,'-6'2'5703'0'0,"18"3"-3380"0"0,25 1-1275 0 0,-3-6-2272 0 0,-1-1-1 0 0,0-2 1 0 0,45-9 0 0 0,7-3-1331 0 0,-41 9 1397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0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2908 0 0,'0'0'1272'0'0,"3"-3"-64"0"0,1-2-1761 0 0,-3 4 948 0 0,0 1 1 0 0,0-1-1 0 0,0 0 1 0 0,0 0-1 0 0,0 0 1 0 0,0 0-1 0 0,0 1 1 0 0,0-1-1 0 0,1 1 1 0 0,-1-1-1 0 0,0 1 0 0 0,0-1 1 0 0,1 1-1 0 0,-1-1 1 0 0,0 1-1 0 0,0 0 1 0 0,1 0-1 0 0,-1 0 1 0 0,0 0-1 0 0,1 0 1 0 0,-1 0-1 0 0,0 0 1 0 0,2 0-1 0 0,-1-1-370 0 0,-1 0 0 0 0,1 0-1 0 0,0 0 1 0 0,-1-1 0 0 0,0 1 0 0 0,1 0 0 0 0,-1-1 0 0 0,0 0-1 0 0,0 1 1 0 0,0-1 0 0 0,0 0 0 0 0,1-2 0 0 0,1 0 31 0 0,13-11 873 0 0,-11 8-222 0 0,-4 1-594 0 0,-1 9-222 0 0,0-2-129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3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2356 0 0,'24'-1'9836'0'0,"88"-11"-8690"0"0,4-11-1144 0 0,-74 17-1692 0 0,0-3 0 0 0,71-24 1 0 0,-80 14-3800 0 0,-28 17 4159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0 996 0 0,'-2'1'227'0'0,"1"-1"0"0"0,0 0 1 0 0,-1 1-1 0 0,1-1 0 0 0,0 1 0 0 0,-1-1 0 0 0,1 1 0 0 0,0-1 1 0 0,0 1-1 0 0,-1 0 0 0 0,1 0 0 0 0,0 0 0 0 0,0 0 1 0 0,0 0-1 0 0,0 0 0 0 0,0 0 0 0 0,0 0 0 0 0,1 0 0 0 0,-1 0 1 0 0,0 0-1 0 0,0 1 0 0 0,1-1 0 0 0,-1 0 0 0 0,1 1 0 0 0,-1-1 1 0 0,1 0-1 0 0,-1 1 0 0 0,1-1 0 0 0,0 1 0 0 0,0-1 0 0 0,0 2 1 0 0,-3 55 821 0 0,3-46-574 0 0,-2 52 423 0 0,1-31-654 0 0,0 1 0 0 0,8 57 0 0 0,5 0-533 0 0,13 81-5750 0 0,-18-151 3486 0 0,-4-13 1386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7:03:29.142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4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1508 0 0,'-1'11'5884'0'0,"3"24"-3833"0"0,-1-7-1410 0 0,-1 218 1925 0 0,-1-221-2411 0 0,-1-1 0 0 0,-6 28-1 0 0,0 3 101 0 0,1-3-53 0 0,1-12 192 0 0,1-1 1 0 0,2 68-1 0 0,3-106-389 0 0,0-1 0 0 0,0 0-1 0 0,0 0 1 0 0,1 1 0 0 0,-1-1 0 0 0,0 0-1 0 0,0 1 1 0 0,0-1 0 0 0,0 0 0 0 0,0 1-1 0 0,0-1 1 0 0,0 0 0 0 0,-1 1 0 0 0,1-1 0 0 0,0 0-1 0 0,0 0 1 0 0,0 1 0 0 0,0-1 0 0 0,0 0-1 0 0,0 1 1 0 0,0-1 0 0 0,-1 0 0 0 0,1 0-1 0 0,0 1 1 0 0,0-1 0 0 0,0 0 0 0 0,-1 0 0 0 0,1 1-1 0 0,0-1 1 0 0,0 0 0 0 0,-1 0 0 0 0,1 0-1 0 0,0 0 1 0 0,0 1 0 0 0,-1-1 0 0 0,1 0-1 0 0,0 0 1 0 0,-1 0 0 0 0,1 0-2 0 0,-1-1 0 0 0,1 1 0 0 0,0 0 0 0 0,-1-1 0 0 0,1 1 0 0 0,0 0 0 0 0,-1-1 0 0 0,1 1 0 0 0,0-1 0 0 0,0 1 0 0 0,0-1 0 0 0,-1 1 0 0 0,1-1 0 0 0,0 1 0 0 0,0-1 0 0 0,0 1 0 0 0,0-1 0 0 0,0 1 0 0 0,0-1 0 0 0,0 1 0 0 0,0-1 1 0 0,0 1-1 0 0,0-1 0 0 0,0 1 0 0 0,0-1 0 0 0,0 1 0 0 0,1-1 0 0 0,-1 1 0 0 0,0-1 0 0 0,14-100-97 0 0,-7 77 99 0 0,1-1 0 0 0,18-40 0 0 0,-20 55-15 0 0,0-1 0 0 0,0 1 0 0 0,1 1 0 0 0,0 0 0 0 0,0 0 0 0 0,1 0 0 0 0,1 1-1 0 0,9-9 1 0 0,-16 16 2 0 0,-1 0 1 0 0,1 0-1 0 0,0 0 0 0 0,0 0 0 0 0,-1 0 0 0 0,1 0 0 0 0,0 1 0 0 0,0-1 0 0 0,0 1 1 0 0,0-1-1 0 0,0 1 0 0 0,0 0 0 0 0,0 0 0 0 0,0-1 0 0 0,0 2 0 0 0,0-1 0 0 0,0 0 1 0 0,0 0-1 0 0,0 0 0 0 0,-1 1 0 0 0,4 0 0 0 0,30 18-77 0 0,-34-18 91 0 0,7 4-1 0 0,-1 1-1 0 0,0 0 1 0 0,-1 1-1 0 0,1-1 1 0 0,-1 1-1 0 0,-1 1 1 0 0,1-1-1 0 0,-1 1 0 0 0,-1 0 1 0 0,1 0-1 0 0,5 17 1 0 0,0 3-218 0 0,-2 1 1 0 0,6 36 0 0 0,-7-28-647 0 0,4-8-2104 0 0,-10-28 2541 0 0,1 1 0 0 0,-1-1 0 0 0,0 0 1 0 0,0 0-1 0 0,0 1 0 0 0,1-1 0 0 0,-1 0 0 0 0,1 0 1 0 0,-1 0-1 0 0,1 0 0 0 0,-1-1 0 0 0,1 1 0 0 0,0 0 1 0 0,-1-1-1 0 0,4 2 0 0 0,3-1-917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28 1944 0 0,'4'-1'6151'0'0,"11"-2"-3678"0"0,41-11-1502 0 0,-46 8-707 0 0,-17 3-115 0 0,-17 3-59 0 0,-7 7 280 0 0,0 2 1 0 0,-53 23-1 0 0,72-29-194 0 0,10-3-127 0 0,0 1 0 0 0,0-1 0 0 0,0 0 0 0 0,0 1 0 0 0,1-1 0 0 0,-1 1 0 0 0,0 0-1 0 0,0 0 1 0 0,0 0 0 0 0,0 0 0 0 0,1 0 0 0 0,-1 0 0 0 0,1 0 0 0 0,-1 1 0 0 0,-1 1 155 0 0,53 3 78 0 0,-26-8-231 0 0,0-1 0 0 0,0 0 0 0 0,0-2 0 0 0,24-8 1 0 0,-41 11-29 0 0,0 1 1 0 0,-1-1 0 0 0,0-1 0 0 0,1 1-1 0 0,-1-1 1 0 0,0 0 0 0 0,0 0 0 0 0,-1-1-1 0 0,11-7 1 0 0,-16 11-23 0 0,0 0-1 0 0,0 0 1 0 0,0-1-1 0 0,0 1 1 0 0,0 0-1 0 0,0 0 1 0 0,0 0-1 0 0,0 0 1 0 0,0 0-1 0 0,0 0 1 0 0,0-1-1 0 0,0 1 1 0 0,0 0-1 0 0,0 0 1 0 0,0 0-1 0 0,0 0 1 0 0,0 0-1 0 0,0 0 1 0 0,0-1-1 0 0,0 1 1 0 0,0 0-1 0 0,0 0 0 0 0,0 0 1 0 0,0 0-1 0 0,0 0 1 0 0,0 0-1 0 0,0-1 1 0 0,0 1-1 0 0,0 0 1 0 0,0 0-1 0 0,-1 0 1 0 0,1 0-1 0 0,0 0 1 0 0,0 0-1 0 0,0 0 1 0 0,0 0-1 0 0,0 0 1 0 0,0-1-1 0 0,0 1 1 0 0,-1 0-1 0 0,1 0 1 0 0,0 0-1 0 0,0 0 1 0 0,0 0-1 0 0,0 0 1 0 0,0 0-1 0 0,0 0 1 0 0,-1 0-1 0 0,-10-2-8 0 0,-10 3 52 0 0,-43 9-81 0 0,-76 23 0 0 0,119-24-5 0 0,20-6 16 0 0,14-3 86 0 0,2-1-528 0 0,64-10 608 0 0,-54 4-2905 0 0,0-5-3481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18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17 1612 0 0,'0'0'8585'0'0,"0"3"-8437"0"0,0-1-122 0 0,0 0 0 0 0,0-1 1 0 0,0 1-1 0 0,-1 0 0 0 0,1 0 0 0 0,-1 0 0 0 0,1-1 0 0 0,-1 1 1 0 0,0 0-1 0 0,1-1 0 0 0,-1 1 0 0 0,0 0 0 0 0,0-1 1 0 0,0 1-1 0 0,0-1 0 0 0,-1 0 0 0 0,1 1 0 0 0,-3 1 1 0 0,2-1 43 0 0,0 0 0 0 0,0 0 1 0 0,0 0-1 0 0,1 0 1 0 0,-1 0-1 0 0,1 0 1 0 0,-1 1-1 0 0,1-1 0 0 0,0 0 1 0 0,0 1-1 0 0,-1 3 1 0 0,-1 1 121 0 0,0 0 0 0 0,0 0 0 0 0,0-1 0 0 0,-1 1 0 0 0,-6 7 1 0 0,-13 27 273 0 0,14-12-68 0 0,1 0 0 0 0,1 1 1 0 0,-5 56-1 0 0,9-61-181 0 0,2-23-190 0 0,0 2-9 0 0,1 1 0 0 0,-1-1 1 0 0,1 1-1 0 0,0-1 0 0 0,0 1 0 0 0,0-1 0 0 0,1 8 0 0 0,0 5 20 0 0,-1 342 1251 0 0,1-356-1278 0 0,0 0 0 0 0,0 0 0 0 0,0 1 0 0 0,0-1 0 0 0,0 0 1 0 0,0 0-1 0 0,1-1 0 0 0,-1 1 0 0 0,4 3 0 0 0,7 19 44 0 0,-5 6 31 0 0,-3-15-83 0 0,0-1-1 0 0,0 0 1 0 0,1 1-1 0 0,8 14 1 0 0,3 9 160 0 0,-14-33-134 0 0,0 0 1 0 0,0 0 0 0 0,1 0 0 0 0,0 0 0 0 0,0 0 0 0 0,0-1 0 0 0,1 1 0 0 0,-1-1 0 0 0,1 0 0 0 0,1 0 0 0 0,4 4 0 0 0,10 10 251 0 0,-17-16-259 0 0,1 0 0 0 0,-1 0-1 0 0,1 0 1 0 0,0-1 0 0 0,0 1 0 0 0,0-1 0 0 0,0 1-1 0 0,1-1 1 0 0,-1 0 0 0 0,5 1 0 0 0,21 6 36 0 0,0-1 0 0 0,0-2 0 0 0,1-1 0 0 0,0-1 0 0 0,0-2 0 0 0,40-2 0 0 0,-62-1-49 0 0,0 0 0 0 0,-1 0 0 0 0,1-1 0 0 0,0 0 0 0 0,9-5 0 0 0,6-1 9 0 0,-1 2-10 0 0,-1-1 1 0 0,0-1 0 0 0,-1-1 0 0 0,0 0-1 0 0,-1-2 1 0 0,1 0 0 0 0,-2-2 0 0 0,0 0-1 0 0,21-19 1 0 0,-27 17 35 0 0,-1 0 0 0 0,-1-1 0 0 0,0 0 0 0 0,15-34 0 0 0,0 0-127 0 0,-14 28 65 0 0,-1-1 0 0 0,0 0 0 0 0,-2 0 0 0 0,-1-1 0 0 0,-1 0 0 0 0,-1 0 0 0 0,4-41 0 0 0,-4-10-14 0 0,-5 73 26 0 0,0-1 11 0 0,-1 0 0 0 0,1 0-1 0 0,-1-1 1 0 0,1 1-1 0 0,0 0 1 0 0,0 0 0 0 0,2-6-1 0 0,-2-4-25 0 0,0-69 25 0 0,0 80-3 0 0,-1-1 1 0 0,0 1 0 0 0,0-1 0 0 0,0 1 0 0 0,-1-1-1 0 0,1 1 1 0 0,-1 0 0 0 0,1 0 0 0 0,-3-3-1 0 0,-1-2 4 0 0,-19-67 40 0 0,18 50 136 0 0,-15-34 1 0 0,14 45-129 0 0,0 0 0 0 0,0 1 1 0 0,-1-1-1 0 0,-1 2 1 0 0,0 0-1 0 0,-1 0 0 0 0,0 0 1 0 0,-1 1-1 0 0,0 1 1 0 0,0 0-1 0 0,-22-14 0 0 0,3 7 91 0 0,0 1-1 0 0,0 1 1 0 0,-2 1-1 0 0,-32-8 1 0 0,36 15-145 0 0,0 1-1 0 0,-1 2 1 0 0,1 1-1 0 0,-46 1 1 0 0,50 1-108 0 0,9 1-51 0 0,-1 1 0 0 0,1 0 0 0 0,-20 6 1 0 0,-38 5-1726 0 0,35-11 403 0 0,24-3-148 0 0,1 2 0 0 0,-1 0-1 0 0,1 0 1 0 0,0 1 0 0 0,0 1 0 0 0,-1 0-1 0 0,-11 6 1 0 0,9-3 398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30.8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 3216 0 0,'4'0'996'0'0,"-1"0"-869"0"0,-1 1 228 0 0,0-1 0 0 0,1 0 0 0 0,-1 1 1 0 0,1-1-1 0 0,-1 0 0 0 0,1 0 0 0 0,-1-1 0 0 0,1 1 0 0 0,-1 0 0 0 0,1-1 0 0 0,-1 0 1 0 0,0 1-1 0 0,3-3 0 0 0,-3 3-268 0 0,-1-1 1 0 0,0 0 0 0 0,0 0-1 0 0,0 0 1 0 0,1 1 0 0 0,-1-1-1 0 0,0 1 1 0 0,1-1 0 0 0,-1 1-1 0 0,1-1 1 0 0,-1 1 0 0 0,1 0-1 0 0,-1 0 1 0 0,0 0-1 0 0,1 0 1 0 0,-1 0 0 0 0,1 0-1 0 0,-1 0 1 0 0,1 0 0 0 0,-1 0-1 0 0,1 1 1 0 0,1 0 0 0 0,-2 0 41 0 0,1 0-1 0 0,-1 0 1 0 0,0 0 0 0 0,1 0 0 0 0,-1 1 0 0 0,0-1 0 0 0,1 0 0 0 0,-1 1 0 0 0,0-1 0 0 0,0 1 0 0 0,0-1 0 0 0,-1 1 0 0 0,1 0 0 0 0,0-1 0 0 0,0 1 0 0 0,-1 0 0 0 0,1 0 0 0 0,-1 0 0 0 0,0-1 0 0 0,1 1 0 0 0,-1 0 0 0 0,0 2 0 0 0,3 23 529 0 0,0-7-430 0 0,-1 0-1 0 0,-1 1 0 0 0,-1-1 0 0 0,0 0 1 0 0,-6 31-1 0 0,-17 96 497 0 0,16-100-471 0 0,2-10 114 0 0,-2 52 0 0 0,0 5-232 0 0,5-55 304 0 0,2-38-398 0 0,0-1-41 0 0,0 1 0 0 0,0-1-1 0 0,0 1 1 0 0,0-1 0 0 0,0 1 0 0 0,0-1-1 0 0,0 0 1 0 0,0 1 0 0 0,0-1 0 0 0,0 1 0 0 0,0-1-1 0 0,0 1 1 0 0,0-1 0 0 0,0 0 0 0 0,0 1-1 0 0,0-1 1 0 0,0 1 0 0 0,1-1 0 0 0,-1 0-1 0 0,0 1 1 0 0,0-1 0 0 0,1 0 0 0 0,-1 1 0 0 0,0-1-1 0 0,1 1 1 0 0,4 1 9 0 0,0 1 1 0 0,0-2-1 0 0,0 1 0 0 0,0 0 1 0 0,0-1-1 0 0,1 0 0 0 0,-1 0 1 0 0,0-1-1 0 0,1 0 0 0 0,-1 1 1 0 0,1-2-1 0 0,8 0 1 0 0,65-12 17 0 0,181-28 216 0 0,21 9-149 0 0,-13 2 7 0 0,-204 23-91 0 0,-45 5-14 0 0,0 0 0 0 0,0-1 0 0 0,25-8 0 0 0,52-13-193 0 0,-68 17 203 0 0,54-6 1 0 0,-5 2 1 0 0,95-21 172 0 0,-167 31-164 0 0,-1-1 1 0 0,0 1 0 0 0,1-1 0 0 0,-1 0-1 0 0,0-1 1 0 0,0 1 0 0 0,0-1 0 0 0,-1 0-1 0 0,1 0 1 0 0,-1 0 0 0 0,1 0 0 0 0,-1 0-1 0 0,0-1 1 0 0,0 1 0 0 0,0-1-1 0 0,-1 0 1 0 0,1 0 0 0 0,-1 0 0 0 0,0 0-1 0 0,0-1 1 0 0,1-4 0 0 0,3-10 67 0 0,-1 0 0 0 0,-1 0 0 0 0,2-34 1 0 0,-4 41-84 0 0,-1-1-105 0 0,0 1-1 0 0,0-1 0 0 0,-1 1 1 0 0,-1-1-1 0 0,0 1 0 0 0,-1-1 0 0 0,0 1 1 0 0,0-1-1 0 0,-6-13 0 0 0,-7-16-1253 0 0,10 28 694 0 0,0 0 0 0 0,-9-19-1 0 0,12 30-52 0 0,0-1 0 0 0,0 1 0 0 0,-1 0-1 0 0,1 0 1 0 0,-1 0 0 0 0,1 0 0 0 0,-1 0-1 0 0,0 0 1 0 0,0 1 0 0 0,0 0 0 0 0,0-1 0 0 0,-1 1-1 0 0,-6-3 1 0 0,0 3-1814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39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69 138 1532 0 0,'0'0'1078'0'0,"-4"0"-98"0"0,2 0-472 0 0,0 0-1 0 0,0 0 0 0 0,-1 1 1 0 0,1-1-1 0 0,0 0 1 0 0,0 1-1 0 0,0-1 0 0 0,0 1 1 0 0,0 0-1 0 0,-1 0 0 0 0,-1 1 1 0 0,3-1-368 0 0,-1 0 1 0 0,1 0-1 0 0,0 0 0 0 0,0 1 1 0 0,-1-1-1 0 0,1 0 0 0 0,0 0 1 0 0,0 1-1 0 0,1-1 0 0 0,-1 1 1 0 0,0-1-1 0 0,-1 3 1 0 0,1 3-142 0 0,-1 0 0 0 0,1 0 1 0 0,0 0-1 0 0,0 0 0 0 0,1 0 1 0 0,1 8-1 0 0,-1-4 537 0 0,0 325 2275 0 0,0-335-2805 0 0,0 0 0 0 0,0-1 0 0 0,0 1 0 0 0,0 0 0 0 0,0-1 0 0 0,0 1-1 0 0,0 0 1 0 0,1-1 0 0 0,-1 1 0 0 0,0-1 0 0 0,0 1 0 0 0,1 0 0 0 0,-1-1 0 0 0,0 1 0 0 0,1-1 0 0 0,-1 1 0 0 0,1-1-1 0 0,-1 1 1 0 0,1-1 0 0 0,-1 1 0 0 0,0-1 0 0 0,1 0 0 0 0,0 1 0 0 0,0 0-1 0 0,0-1 0 0 0,-1 1 0 0 0,1-1-1 0 0,-1 1 1 0 0,1-1 0 0 0,-1 1 0 0 0,1-1 0 0 0,-1 1 0 0 0,1 0 0 0 0,-1-1 0 0 0,1 1-1 0 0,-1 0 1 0 0,0-1 0 0 0,1 1 0 0 0,-1 0 0 0 0,0-1 0 0 0,0 1 0 0 0,1 0 0 0 0,-1 1-1 0 0,2 13 833 0 0,-4-30-569 0 0,-3-32-237 0 0,-7-38 23 0 0,5-6 1 0 0,-1-21-141 0 0,9 102 58 0 0,0 0 1 0 0,1-1-1 0 0,0 1 0 0 0,1 0 0 0 0,0 1 0 0 0,1-1 0 0 0,0 0 1 0 0,5-9-1 0 0,-1 4-58 0 0,1 0 0 0 0,0 1 0 0 0,1 0 0 0 0,14-16 0 0 0,-14 20 2 0 0,0 1 0 0 0,1 0 0 0 0,18-12 0 0 0,-24 18 57 0 0,0 0 0 0 0,0 0-1 0 0,1 0 1 0 0,-1 1 0 0 0,1 0 0 0 0,0 0-1 0 0,0 0 1 0 0,-1 1 0 0 0,1 0-1 0 0,9-1 1 0 0,-13 2-25 0 0,2 1-54 0 0,-4-2 103 0 0,1 1 0 0 0,-1 0 0 0 0,0 0 1 0 0,1 0-1 0 0,-1 0 0 0 0,1 0 0 0 0,-1-1 1 0 0,0 1-1 0 0,1 0 0 0 0,-1 0 0 0 0,1 0 1 0 0,-1 0-1 0 0,0 0 0 0 0,1 0 0 0 0,-1 1 1 0 0,1-1-1 0 0,-1 0 0 0 0,0 0 0 0 0,1 0 1 0 0,-1 0-1 0 0,1 0 0 0 0,-1 1 0 0 0,0-1 1 0 0,1 0-1 0 0,-1 0 0 0 0,0 0 1 0 0,1 1-1 0 0,-1-1 0 0 0,3 3-5 0 0,0-1 0 0 0,0 0 0 0 0,-1 1 0 0 0,0-1 0 0 0,1 1 0 0 0,-1 0 0 0 0,0 0-1 0 0,0 0 1 0 0,0 0 0 0 0,-1 0 0 0 0,1 0 0 0 0,-1 0 0 0 0,1 1 0 0 0,-1-1 0 0 0,0 1 0 0 0,-1-1 0 0 0,1 1 0 0 0,0-1 0 0 0,-1 1 0 0 0,0-1 0 0 0,0 1-1 0 0,0-1 1 0 0,0 1 0 0 0,-1-1 0 0 0,1 1 0 0 0,-1-1 0 0 0,-2 7 0 0 0,-4 6 32 0 0,0-1 0 0 0,-1 0 1 0 0,-1 0-1 0 0,0 0 0 0 0,-1-1 0 0 0,-1 0 0 0 0,0-1 0 0 0,-1-1 1 0 0,0 0-1 0 0,-27 21 0 0 0,25-20 20 0 0,13-12-27 0 0,-1 1 0 0 0,1 0 0 0 0,-1 0 0 0 0,0-1 0 0 0,0 1-1 0 0,1-1 1 0 0,-1 0 0 0 0,0 1 0 0 0,0-1 0 0 0,-1 0 0 0 0,1 0 0 0 0,0 0-1 0 0,0 0 1 0 0,0-1 0 0 0,-3 2 0 0 0,4-2 53 0 0,1-1-68 0 0,0 0-1 0 0,1 0 1 0 0,-1 0 0 0 0,0 0-1 0 0,0 0 1 0 0,0 1 0 0 0,1-1-1 0 0,-1 0 1 0 0,1 0-1 0 0,-1 0 1 0 0,0 1 0 0 0,1-1-1 0 0,-1 0 1 0 0,1 1 0 0 0,0-1-1 0 0,-1 0 1 0 0,1 1 0 0 0,-1-1-1 0 0,1 1 1 0 0,0-1 0 0 0,0 1-1 0 0,-1-1 1 0 0,1 1-1 0 0,0-1 1 0 0,0 1 0 0 0,-1 0-1 0 0,1-1 1 0 0,2 1 0 0 0,-1-1-3 0 0,1 1 1 0 0,0 0-1 0 0,0 0 1 0 0,0 0 0 0 0,0 0-1 0 0,0 1 1 0 0,0-1-1 0 0,6 3 1 0 0,2 1-12 0 0,1 0 0 0 0,-1 1-1 0 0,16 9 1 0 0,19 12 172 0 0,-28-16-291 0 0,0 0 1 0 0,17 14-1 0 0,-24-16-513 0 0,1 0 0 0 0,0 0 0 0 0,20 9 0 0 0,-26-15-475 0 0,-1 0-1 0 0,0 0 1 0 0,1-1-1 0 0,-1 1 1 0 0,1-1 0 0 0,-1 0-1 0 0,7 0 1 0 0,-2-1-83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39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168 24 2892 0 0,'0'0'107'0'0,"0"-1"0"0"0,0 0 0 0 0,0 0 1 0 0,0 1-1 0 0,0-1 0 0 0,0 0 0 0 0,0 0 0 0 0,0 1 0 0 0,0-1 0 0 0,0 0 0 0 0,0 0 0 0 0,0 1 0 0 0,-1-1 0 0 0,1 0 0 0 0,0 1 0 0 0,0-1 0 0 0,-1 0 1 0 0,1 1-1 0 0,0-1 0 0 0,-1 0 0 0 0,1 1 0 0 0,-1-1 0 0 0,1 1 0 0 0,-1-1 0 0 0,1 1 0 0 0,-1-1 0 0 0,0 1 0 0 0,1-1 0 0 0,-1 1 0 0 0,1-1 0 0 0,-1 1 1 0 0,0 0-1 0 0,1-1 0 0 0,-1 1 0 0 0,0 0 0 0 0,0 0 0 0 0,1 0 0 0 0,-1-1 0 0 0,0 1 0 0 0,0 0 0 0 0,1 0 0 0 0,-1 0 0 0 0,-1 0 0 0 0,-34-1 1697 0 0,28 2-1617 0 0,0 1 1 0 0,0 1-1 0 0,0-1 1 0 0,0 1-1 0 0,1 0 1 0 0,-1 1-1 0 0,-13 9 1 0 0,19-11-123 0 0,0-1 1 0 0,-1 1-1 0 0,1 0 1 0 0,0 1-1 0 0,0-1 0 0 0,1 0 1 0 0,-1 1-1 0 0,0-1 0 0 0,1 1 1 0 0,0-1-1 0 0,-1 1 1 0 0,1-1-1 0 0,-1 6 0 0 0,2-7 41 0 0,1 2-59 0 0,0 1-1 0 0,1-1 0 0 0,-1 0 1 0 0,1 1-1 0 0,0-1 0 0 0,0 0 0 0 0,3 3 1 0 0,-4-4-26 0 0,5 5 18 0 0,1-1-1 0 0,0 0 1 0 0,1 0-1 0 0,0-1 0 0 0,11 7 1 0 0,-9-6-8 0 0,-1 0 1 0 0,0 0 0 0 0,9 9-1 0 0,-15-12 11 0 0,-1 0-1 0 0,0 0 1 0 0,0 0 0 0 0,1 0-1 0 0,-2 0 1 0 0,1 1-1 0 0,0-1 1 0 0,-1 0 0 0 0,1 1-1 0 0,-1 0 1 0 0,1 6 0 0 0,-2-9 80 0 0,-3 11 141 0 0,0-6-234 0 0,-1-1 0 0 0,0 1-1 0 0,0-1 1 0 0,-1 0 0 0 0,0 0 0 0 0,1 0-1 0 0,-2 0 1 0 0,1-1 0 0 0,0 0 0 0 0,-1 0 0 0 0,0-1-1 0 0,0 1 1 0 0,0-1 0 0 0,0 0 0 0 0,-1-1 0 0 0,1 0-1 0 0,-1 0 1 0 0,1 0 0 0 0,-1-1 0 0 0,-11 2 0 0 0,17-3-233 0 0,-3-1-539 0 0,4 1 693 0 0,-1 0 1 0 0,1 1-1 0 0,0-1 1 0 0,-1 0-1 0 0,1 0 1 0 0,-1 0-1 0 0,1 0 1 0 0,0 0-1 0 0,-1 0 1 0 0,1 0-1 0 0,0 0 1 0 0,-1 0-1 0 0,1 0 1 0 0,0 0-1 0 0,-1 0 1 0 0,1 0-1 0 0,-1 0 1 0 0,1 0-1 0 0,0 0 1 0 0,-1-1 0 0 0,1 1-1 0 0,0 0 1 0 0,-1 0-1 0 0,1 0 1 0 0,0 0-1 0 0,-1-1 1 0 0,1 1-1 0 0,0 0 1 0 0,0 0-1 0 0,-1-1 1 0 0,0 0-93 0 0,0 0 0 0 0,1 1 1 0 0,-1-1-1 0 0,1 0 0 0 0,-1 0 1 0 0,0 0-1 0 0,1 1 1 0 0,-1-1-1 0 0,1 0 0 0 0,0 0 1 0 0,-1 0-1 0 0,1 0 0 0 0,0 0 1 0 0,0 0-1 0 0,-1 0 0 0 0,1 0 1 0 0,0 0-1 0 0,0 0 0 0 0,0 0 1 0 0,0 0-1 0 0,1-2 0 0 0,-1 1-170 0 0,1 0-1 0 0,0 0 0 0 0,0 0 0 0 0,0 0 0 0 0,1 0 1 0 0,-1 0-1 0 0,0 0 0 0 0,1 1 0 0 0,-1-1 0 0 0,1 0 1 0 0,2-1-1 0 0,13-11-950 0 0,-1 0 18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39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2384 0 0,'1'36'8397'0'0,"0"1"-5649"0"0,1 39-1816 0 0,-2-71-879 0 0,0 0 0 0 0,1 0 0 0 0,0 0-1 0 0,0 0 1 0 0,1 0 0 0 0,3 9 0 0 0,5 23 219 0 0,-5 2-1096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0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7 120 3712 0 0,'-6'-4'3164'0'0,"6"4"-3047"0"0,0-1 0 0 0,0 1 0 0 0,0 0 1 0 0,-1 0-1 0 0,1-1 0 0 0,0 1 0 0 0,0 0 0 0 0,0-1 0 0 0,0 1 1 0 0,0 0-1 0 0,0 0 0 0 0,0-1 0 0 0,0 1 0 0 0,1-1 0 0 0,11-8 2042 0 0,17-2-1107 0 0,-29 11-1044 0 0,35-10 700 0 0,43-15-353 0 0,-31 2-4005 0 0,-22 2-2047 0 0,-11 9 4453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4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2 591 2380 0 0,'0'0'6745'0'0,"-1"1"-6674"0"0,1 0 1 0 0,0 0-1 0 0,0 0 1 0 0,0 0 0 0 0,-1 0-1 0 0,1 0 1 0 0,0 0-1 0 0,1 0 1 0 0,-1 0-1 0 0,0 0 1 0 0,0 0-1 0 0,0 0 1 0 0,0 0 0 0 0,1 0-1 0 0,-1 0 1 0 0,1 0-1 0 0,-1 0 1 0 0,0 0-1 0 0,1 0 1 0 0,-1 0-1 0 0,2 1 1 0 0,6 8 182 0 0,0 1 0 0 0,-2-1 0 0 0,1 2 0 0 0,-1-1 0 0 0,6 16 0 0 0,4 22 364 0 0,-15-47-555 0 0,-1 29 275 0 0,0 194 643 0 0,0-223-974 0 0,1-1 0 0 0,-1 1 0 0 0,1-1 1 0 0,0 1-1 0 0,-1-1 0 0 0,1 1 1 0 0,0-1-1 0 0,0 0 0 0 0,0 1 0 0 0,0-1 1 0 0,0 0-1 0 0,0 0 0 0 0,1 0 0 0 0,-1 1 1 0 0,0-1-1 0 0,1 0 0 0 0,-1-1 0 0 0,0 1 1 0 0,1 0-1 0 0,-1 0 0 0 0,1-1 1 0 0,-1 1-1 0 0,4 0 0 0 0,34 10 271 0 0,-38-11-238 0 0,42 0 130 0 0,-23-2-168 0 0,1 0-1 0 0,-1-2 1 0 0,26-7-1 0 0,13-2-41 0 0,13 5 22 0 0,1 3 0 0 0,101 5 0 0 0,-61 2 169 0 0,-96-2-136 0 0,0-2 0 0 0,32-6 1 0 0,-31 4-38 0 0,38-3-1 0 0,79-5-11 0 0,26-2 32 0 0,-144 13 19 0 0,-1 0-1 0 0,24-6 0 0 0,26-3-81 0 0,115 5 33 0 0,-172 5 36 0 0,-1-1-1 0 0,1 0 1 0 0,-1-1-1 0 0,11-3 1 0 0,-10 2 2 0 0,1 1-1 0 0,-1 0 1 0 0,0 1-1 0 0,14-1 1 0 0,21 0-15 0 0,0-2-1 0 0,51-11 1 0 0,-25 3 37 0 0,476-50-65 0 0,-448 53-12 0 0,130-5 119 0 0,-220 11-82 0 0,19-8-10 0 0,1 2 0 0 0,0 0 0 0 0,47-7 0 0 0,102-8 54 0 0,-129 19-44 0 0,619-58-85 0 0,-650 62 115 0 0,193-10 193 0 0,-199 10-199 0 0,1 0 1 0 0,-1 0-1 0 0,1-1 1 0 0,14-4 0 0 0,22-4 56 0 0,434-42 312 0 0,-385 46-403 0 0,164-6 104 0 0,-249 12-80 0 0,1-2 0 0 0,-1 1-1 0 0,17-6 1 0 0,29-3-14 0 0,117-15 23 0 0,-119 16 2 0 0,-38 6-3 0 0,34-5 6 0 0,89-4 0 0 0,-129 11-17 0 0,0 0 0 0 0,1-1 0 0 0,-1 0 0 0 0,13-5 0 0 0,29-5-24 0 0,6 4 79 0 0,119-13-297 0 0,86-2 285 0 0,-170 12 23 0 0,178-1-125 0 0,286 12 162 0 0,-201 15 10 0 0,-300-15-163 0 0,-56 0 104 0 0,34 0 72 0 0,-34 0-89 0 0,35 0 218 0 0,-36 0 126 0 0,17-2 272 0 0,-16-1-600 0 0,0-1 0 0 0,0 1 0 0 0,0-1 0 0 0,0 1 0 0 0,0-1 0 0 0,2-7 0 0 0,-4 6-30 0 0,0-1 1 0 0,0 0 0 0 0,0 0-1 0 0,0 0 1 0 0,-3-8 0 0 0,3 13-16 0 0,-2-22-99 0 0,-11-14 91 0 0,2 0-1 0 0,-6-41 1 0 0,8 36-124 0 0,5 26 143 0 0,-5-36 124 0 0,9 51-178 0 0,0-10-110 0 0,0 1 21 0 0,-5 17-1320 0 0,-10 13-5296 0 0,-14-7 1109 0 0,12-5 4427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5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14 3068 0 0,'16'-14'15575'0'0,"-13"29"-17463"0"0,-2 0 2081 0 0,0 1 0 0 0,-1-1 0 0 0,-1 1 0 0 0,0-1 0 0 0,-2 0 0 0 0,1 0 0 0 0,-8 22 0 0 0,-5 5 113 0 0,-16 47 219 0 0,13-25 66 0 0,19-63-585 0 0,-1-1 0 0 0,0 1 0 0 0,0 0 0 0 0,0-1 0 0 0,0 1 0 0 0,0-1-1 0 0,1 1 1 0 0,-1 0 0 0 0,0-1 0 0 0,1 1 0 0 0,-1-1 0 0 0,0 1 0 0 0,1-1 0 0 0,-1 1 0 0 0,1-1-1 0 0,-1 1 1 0 0,1-1 0 0 0,-1 1 0 0 0,1-1 0 0 0,-1 1 0 0 0,1-1 0 0 0,-1 0 0 0 0,1 1 0 0 0,0-1 0 0 0,-1 0-1 0 0,2 1 1 0 0,17 4 111 0 0,4-4-55 0 0,-1-2 1 0 0,1-1-1 0 0,-1-1 0 0 0,28-7 1 0 0,0-2-297 0 0,-37 10-132 0 0,0-1 0 0 0,-1-1 1 0 0,15-5-1 0 0,-22 7-613 0 0,-1-1 1 0 0,0 1-1 0 0,0-1 0 0 0,0 0 0 0 0,0 0 1 0 0,0 0-1 0 0,3-4 0 0 0,11-10-4261 0 0,8-7 2192 0 0,-14 15 1914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1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281 151 1356 0 0,'0'0'1550'0'0,"0"-3"-838"0"0,0-12 4864 0 0,-3 15-5340 0 0,-24-2 32 0 0,23 2-234 0 0,1-1-1 0 0,-1 1 1 0 0,0 0 0 0 0,0 0-1 0 0,0 0 1 0 0,0 0 0 0 0,0 1-1 0 0,0-1 1 0 0,0 1 0 0 0,1 0-1 0 0,-1 0 1 0 0,0 1 0 0 0,1-1-1 0 0,-5 3 1 0 0,-13 7 114 0 0,2 0 1 0 0,-1 1-1 0 0,1 2 0 0 0,-23 20 0 0 0,35-28-105 0 0,1 0-1 0 0,0 1 1 0 0,1-1-1 0 0,-1 1 1 0 0,1 1-1 0 0,0-1 1 0 0,1 1-1 0 0,0-1 1 0 0,0 1-1 0 0,1 0 1 0 0,0 1-1 0 0,0-1 1 0 0,1 1-1 0 0,-3 15 1 0 0,4-14-27 0 0,1-1 1 0 0,0 1-1 0 0,0 0 1 0 0,1 0-1 0 0,1 0 1 0 0,-1-1 0 0 0,1 1-1 0 0,1-1 1 0 0,0 1-1 0 0,5 10 1 0 0,-5-14-10 0 0,0-1 1 0 0,0 1 0 0 0,1-1 0 0 0,-1 0 0 0 0,1 0 0 0 0,1 0-1 0 0,-1-1 1 0 0,1 0 0 0 0,-1 0 0 0 0,1 0 0 0 0,0 0 0 0 0,1 0-1 0 0,-1-1 1 0 0,1 0 0 0 0,-1 0 0 0 0,1-1 0 0 0,10 3-1 0 0,-3-1 6 0 0,0-1 0 0 0,0 0-1 0 0,0-1 1 0 0,1 0-1 0 0,-1-1 1 0 0,1-1 0 0 0,-1 0-1 0 0,1-1 1 0 0,21-4-1 0 0,-16-1-1 0 0,0 0-1 0 0,0-1 0 0 0,-1-1 0 0 0,0-1 0 0 0,-1-1 0 0 0,0 0 0 0 0,0-1 1 0 0,-1-1-1 0 0,22-21 0 0 0,-29 24 2 0 0,0 0 0 0 0,-1-1 0 0 0,0 0 0 0 0,-1 0 0 0 0,0-1 0 0 0,-1 0 0 0 0,0 0 0 0 0,-1-1 0 0 0,0 1 0 0 0,-1-1 0 0 0,0 0 0 0 0,-1-1 0 0 0,0 1 0 0 0,-1 0 0 0 0,0-1 0 0 0,-1-18 0 0 0,-1 21-13 0 0,-1 0 0 0 0,-1-1 0 0 0,1 1 0 0 0,-2 0 0 0 0,1 0 0 0 0,-1 0 0 0 0,-1 0 0 0 0,0 1 0 0 0,0-1 0 0 0,-1 1 0 0 0,0 0 0 0 0,-1 0 0 0 0,0 1 0 0 0,0 0 0 0 0,-10-9 0 0 0,10 10-33 0 0,-1 0-1 0 0,0 0 0 0 0,-1 1 0 0 0,0 1 0 0 0,0-1 0 0 0,0 1 0 0 0,0 1 1 0 0,-1-1-1 0 0,0 1 0 0 0,0 1 0 0 0,0 0 0 0 0,0 0 0 0 0,-1 1 0 0 0,1 0 0 0 0,-1 0 1 0 0,-14 0-1 0 0,15 3-83 0 0,1 0 0 0 0,-1 0 1 0 0,0 1-1 0 0,0 0 0 0 0,0 0 1 0 0,1 1-1 0 0,-1 0 0 0 0,1 0 1 0 0,-10 7-1 0 0,13-8-626 0 0,0 2 0 0 0,0-1 1 0 0,1 0-1 0 0,-1 1 0 0 0,1 0 0 0 0,0 0 0 0 0,0 0 1 0 0,1 0-1 0 0,-6 8 0 0 0,6-7-461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5.6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12 1504 0 0,'25'-11'7574'0'0,"-45"15"-4373"0"0,4 3-2964 0 0,1 0-1 0 0,0 1 1 0 0,0 0-1 0 0,0 2 1 0 0,1-1-1 0 0,-21 20 1 0 0,34-28-221 0 0,1 0 1 0 0,-1-1-1 0 0,0 1 0 0 0,1-1 1 0 0,-1 1-1 0 0,0 0 1 0 0,1 0-1 0 0,-1-1 1 0 0,1 1-1 0 0,-1 0 1 0 0,1 0-1 0 0,0 0 1 0 0,-1-1-1 0 0,1 1 0 0 0,0 0 1 0 0,-1 0-1 0 0,1 0 1 0 0,0 0-1 0 0,0 0 1 0 0,0 0-1 0 0,0 0 1 0 0,0-1-1 0 0,0 1 0 0 0,0 0 1 0 0,0 0-1 0 0,0 0 1 0 0,1 0-1 0 0,-1 0 1 0 0,0 0-1 0 0,0 0 1 0 0,1-1-1 0 0,-1 1 1 0 0,1 0-1 0 0,-1 0 0 0 0,1 0 1 0 0,-1-1-1 0 0,1 1 1 0 0,-1 0-1 0 0,1 0 1 0 0,0-1-1 0 0,-1 1 1 0 0,1-1-1 0 0,0 1 1 0 0,-1-1-1 0 0,1 1 0 0 0,0-1 1 0 0,0 1-1 0 0,1 0 1 0 0,6 3-27 0 0,1 1 0 0 0,0-1 0 0 0,16 5 1 0 0,-13-5 92 0 0,4 2 24 0 0,-7-3-108 0 0,-1 1 0 0 0,1-1 1 0 0,-1 1-1 0 0,10 7 0 0 0,-16-10 33 0 0,0 1 0 0 0,-1-1 0 0 0,1 1 0 0 0,0 0-1 0 0,0-1 1 0 0,-1 1 0 0 0,1 0 0 0 0,-1 0 0 0 0,0 0 0 0 0,0 0 0 0 0,0 0 0 0 0,0 0-1 0 0,0 1 1 0 0,0-1 0 0 0,0 0 0 0 0,0 1 0 0 0,-1-1 0 0 0,0 0 0 0 0,1 1 0 0 0,-1 3-1 0 0,0-4-15 0 0,-1-1-1 0 0,1 1 1 0 0,-1-1 0 0 0,1 0-1 0 0,-1 0 1 0 0,1 1-1 0 0,-1-1 1 0 0,0 0-1 0 0,0 0 1 0 0,0 0-1 0 0,0 0 1 0 0,0 0-1 0 0,0 0 1 0 0,0 0-1 0 0,-2 2 1 0 0,1-1 17 0 0,-5 5 23 0 0,0 0 0 0 0,0-1-1 0 0,-1 0 1 0 0,0 0 0 0 0,0-1 0 0 0,0 0 0 0 0,-1 0 0 0 0,1-1 0 0 0,-1 0 0 0 0,0 0 0 0 0,-1-1 0 0 0,-14 3 0 0 0,23-6-149 0 0,0 0 0 0 0,1 0 0 0 0,-1 0 0 0 0,0 0 0 0 0,0-1 1 0 0,1 1-1 0 0,-1 0 0 0 0,0 0 0 0 0,1-1 0 0 0,-1 1 1 0 0,0 0-1 0 0,1-1 0 0 0,-1 1 0 0 0,0-1 0 0 0,1 1 0 0 0,-1-1 1 0 0,1 1-1 0 0,-1-1 0 0 0,1 0 0 0 0,-1 1 0 0 0,1-1 1 0 0,0 1-1 0 0,-1-1 0 0 0,1 0 0 0 0,0 1 0 0 0,-1-1 1 0 0,1 0-1 0 0,0 0 0 0 0,0 1 0 0 0,-1-1 0 0 0,1 0 0 0 0,0 0 1 0 0,0 1-1 0 0,0-1 0 0 0,0 0 0 0 0,0 0 0 0 0,0 1 1 0 0,0-1-1 0 0,1 0 0 0 0,-1 0 0 0 0,0 1 0 0 0,1-2 0 0 0,16-20-2421 0 0,2 1 0 0 0,0 1 0 0 0,31-26 0 0 0,-28 29 1224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6.0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1880 0 0,'-7'8'7547'0'0,"5"8"-3803"0"0,3 21-1591 0 0,-1-24-719 0 0,1 1-1063 0 0,1 1 0 0 0,0-1 0 0 0,7 27 1 0 0,2 4 111 0 0,-11-44-544 0 0,0 16-2320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6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1 213 3036 0 0,'0'-3'467'0'0,"1"0"0"0"0,-1 0-1 0 0,1 0 1 0 0,0 0 0 0 0,0 0-1 0 0,0 0 1 0 0,0 0 0 0 0,0 1 0 0 0,1-1-1 0 0,-1 0 1 0 0,1 1 0 0 0,0-1-1 0 0,0 1 1 0 0,0 0 0 0 0,0-1-1 0 0,4-2 1 0 0,49-36-392 0 0,-10 9-883 0 0,-27 15-1729 0 0,2 1-1 0 0,39-26 1 0 0,-32 26 1432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8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1 294 1172 0 0,'6'34'13931'0'0,"19"-37"-13841"0"0,-24 3-63 0 0,1-1 0 0 0,-1 1 0 0 0,0-1 0 0 0,0 1 0 0 0,0-1 0 0 0,0 0 0 0 0,0 0 0 0 0,0 0 1 0 0,0 1-1 0 0,0-1 0 0 0,0 0 0 0 0,0 0 0 0 0,-1 0 0 0 0,1 0 0 0 0,0-1 0 0 0,-1 1 0 0 0,1 0 0 0 0,-1 0 1 0 0,1 0-1 0 0,-1 0 0 0 0,1-1 0 0 0,-1 1 0 0 0,0-2 0 0 0,3-2-166 0 0,-16 26-1324 0 0,11-16 1505 0 0,0-1 0 0 0,0 0 1 0 0,1 1-1 0 0,0-1 0 0 0,0 1 0 0 0,0 0 0 0 0,0-1 0 0 0,1 1 0 0 0,-1 7 0 0 0,1-10-17 0 0,0-1-43 0 0,0 4 8 0 0,0-3 54 0 0,0-1 36 0 0,0 0 1 0 0,0 1-1 0 0,-1-1 1 0 0,1 0 0 0 0,0 1-1 0 0,-1-1 1 0 0,1 0-1 0 0,-1 0 1 0 0,0 0 0 0 0,1 1-1 0 0,-1-1 1 0 0,-1 2-1 0 0,-1-2 203 0 0,6-11 82 0 0,1-1-270 0 0,-1 0 0 0 0,-1-1 0 0 0,0 0 0 0 0,0 1 1 0 0,0-16-1 0 0,-2-112 145 0 0,-8 119-208 0 0,1 3-2 0 0,-6-38-167 0 0,13 55 132 0 0,0-1 1 0 0,0 1-1 0 0,0-1 1 0 0,1 1-1 0 0,-1-1 1 0 0,0 1 0 0 0,0-1-1 0 0,1 1 1 0 0,-1-1-1 0 0,0 1 1 0 0,0 0 0 0 0,1-1-1 0 0,-1 1 1 0 0,0 0-1 0 0,1-1 1 0 0,-1 1-1 0 0,1 0 1 0 0,-1-1 0 0 0,0 1-1 0 0,1 0 1 0 0,-1 0-1 0 0,1-1 1 0 0,-1 1-1 0 0,1 0 1 0 0,-1 0 0 0 0,1 0-1 0 0,-1 0 1 0 0,1-1-1 0 0,-1 1 1 0 0,1 0-1 0 0,-1 0 1 0 0,1 0 0 0 0,-1 0-1 0 0,1 0 1 0 0,0 1-1 0 0,28-5 92 0 0,-21 4-99 0 0,67-9 30 0 0,40-7-2088 0 0,-109 14 900 0 0,-1 1 1 0 0,1-1-1 0 0,-1-1 1 0 0,0 1-1 0 0,1-1 0 0 0,-1 1 1 0 0,7-7-1 0 0,-1 2-1116 0 0,-4 3 1036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8.4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3024 0 0,'4'13'8257'0'0,"-4"-13"-8074"0"0,26 19 621 0 0,-3-2-382 0 0,16 16 218 0 0,10 10-118 0 0,-46-40-483 0 0,0 1 1 0 0,0-1-1 0 0,0 1 1 0 0,0 0-1 0 0,-1 0 1 0 0,0 0-1 0 0,1 0 1 0 0,-1 0-1 0 0,-1 0 1 0 0,3 7-1 0 0,-4-7-12 0 0,0 0 1 0 0,0 0-1 0 0,-1 0 1 0 0,1-1-1 0 0,-1 1 0 0 0,0 0 1 0 0,0 0-1 0 0,0-1 1 0 0,-1 1-1 0 0,1-1 1 0 0,-1 1-1 0 0,0-1 0 0 0,0 0 1 0 0,0 0-1 0 0,0 0 1 0 0,-1 0-1 0 0,1 0 1 0 0,-5 4-1 0 0,1 0-110 0 0,-1-2 1 0 0,1 1-1 0 0,-1 0 0 0 0,0-1 1 0 0,0 0-1 0 0,0-1 1 0 0,-11 5-1 0 0,7-6 802 0 0,-5-1-4849 0 0,16-2 3980 0 0,-1 0-1 0 0,1 0 1 0 0,-1 0-1 0 0,1-1 1 0 0,-1 1 0 0 0,1 0-1 0 0,-1 0 1 0 0,1-1-1 0 0,-1 1 1 0 0,1 0-1 0 0,-1-1 1 0 0,1 1-1 0 0,0 0 1 0 0,-1-1-1 0 0,1 1 1 0 0,0-1-1 0 0,-1 1 1 0 0,1-1-1 0 0,0 1 1 0 0,-1 0-1 0 0,1-1 1 0 0,0 1 0 0 0,0-1-1 0 0,0 1 1 0 0,0-1-1 0 0,-1 0 1 0 0,1 1-1 0 0,0-1 1 0 0,0 1-1 0 0,0-1 1 0 0,0 1-1 0 0,0-1 1 0 0,0 1-1 0 0,0-1 1 0 0,0 1-1 0 0,1-1 1 0 0,-1 1-1 0 0,0-1 1 0 0,0 1 0 0 0,0-1-1 0 0,0 1 1 0 0,1-1-1 0 0,-1 1 1 0 0,0-1-1 0 0,1 1 1 0 0,-1-1-1 0 0,0 1 1 0 0,1-1-1 0 0,2-6-1083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9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51 1580 0 0,'-1'7'10589'0'0,"-1"26"-7664"0"0,-1 128-356 0 0,4-92-1961 0 0,-1-67-404 0 0,2 1-143 0 0,3 5-46 0 0,-6-18 29 0 0,1-18 79 0 0,0-3-111 0 0,-1 26-27 0 0,0 1-1 0 0,1 0 1 0 0,0 0 0 0 0,0 0 0 0 0,0 0-1 0 0,0-1 1 0 0,1 1 0 0 0,0 0-1 0 0,-1 0 1 0 0,4-7 0 0 0,7-12-173 0 0,1 1 1 0 0,28-40 0 0 0,-32 52-447 0 0,1 0 0 0 0,-1 1 0 0 0,1 0 0 0 0,1 0 0 0 0,0 1 0 0 0,0 0 0 0 0,1 0 0 0 0,11-5 0 0 0,-9 5-2246 0 0,-10 6 2083 0 0,0 1 0 0 0,0-1 0 0 0,0 0 0 0 0,0 1 0 0 0,1 0 0 0 0,-1 0 0 0 0,5-2 0 0 0,1 3-449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9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 2284 0 0,'-38'33'7292'0'0,"29"-24"-6713"0"0,0 0 0 0 0,1 1 0 0 0,0 0 0 0 0,1 1 0 0 0,0 0 0 0 0,1 0 0 0 0,-6 12 0 0 0,12-22-378 0 0,0 20 204 0 0,1-16-375 0 0,0-1-1 0 0,1 0 1 0 0,-1 1-1 0 0,1-1 1 0 0,0 0-1 0 0,1 0 1 0 0,-1 0-1 0 0,0 0 1 0 0,1 0 0 0 0,0-1-1 0 0,0 1 1 0 0,0-1-1 0 0,1 0 1 0 0,-1 0-1 0 0,1 0 1 0 0,-1 0-1 0 0,1-1 1 0 0,0 1-1 0 0,0-1 1 0 0,0 0 0 0 0,1 0-1 0 0,-1 0 1 0 0,0-1-1 0 0,6 2 1 0 0,-1-3-160 0 0,-4 1 75 0 0,1-1 0 0 0,-1 1 0 0 0,1-1-1 0 0,-1-1 1 0 0,10-1 0 0 0,-13 1 48 0 0,1 1 0 0 0,-1-1 0 0 0,0 0 0 0 0,0-1 0 0 0,0 1 0 0 0,0 0 0 0 0,0-1 0 0 0,0 1 0 0 0,0-1 0 0 0,0 1 0 0 0,0-1 0 0 0,-1 0 0 0 0,1 0 0 0 0,-1 0 0 0 0,1 0 0 0 0,1-3 0 0 0,-2 3 9 0 0,-1 1 0 0 0,1-1 0 0 0,0 0 0 0 0,0 0 0 0 0,-1 1 0 0 0,1-1 0 0 0,-1 0 0 0 0,1 0 0 0 0,-1 0 0 0 0,0 0 0 0 0,0 1 0 0 0,0-1 0 0 0,0 0 0 0 0,0 0 0 0 0,0 0 0 0 0,-1 0 0 0 0,1 0 0 0 0,0 1 0 0 0,-1-1 0 0 0,0 0 0 0 0,1 0 0 0 0,-1 0 0 0 0,0 1 0 0 0,0-1 0 0 0,0 1 0 0 0,0-1 0 0 0,0 1 0 0 0,0-1 0 0 0,-1 1 0 0 0,-1-2 0 0 0,-3-3-674 0 0,0 0-1 0 0,-1 1 1 0 0,0 0-1 0 0,0 1 0 0 0,-12-6 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49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1576 0 0,'4'15'8479'0'0,"-5"-14"-8205"0"0,-11 25 2368 0 0,-2 4-1533 0 0,14-27-1058 0 0,0 1 0 0 0,0-1 0 0 0,0 0 0 0 0,0 0 0 0 0,1 0 0 0 0,-1 1 0 0 0,1-1 0 0 0,0 0 0 0 0,0 0 0 0 0,0 0 0 0 0,0 0 1 0 0,1 0-1 0 0,-1 0 0 0 0,1 0 0 0 0,-1-1 0 0 0,1 1 0 0 0,0 0 0 0 0,0-1 0 0 0,1 0 0 0 0,-1 1 0 0 0,5 3 0 0 0,-3-3-97 0 0,0 0-1 0 0,1-1 1 0 0,-1 1 0 0 0,1-1 0 0 0,-1 1-1 0 0,1-1 1 0 0,0-1 0 0 0,0 1 0 0 0,0-1-1 0 0,0 0 1 0 0,0 0 0 0 0,0 0 0 0 0,6-1-1 0 0,-10 0-35 0 0,1 0-3 0 0,-1 1 64 0 0,0-1 0 0 0,1 0 1 0 0,-1 0-1 0 0,1 0 1 0 0,-1 0-1 0 0,1 0 0 0 0,-1 0 1 0 0,1 0-1 0 0,-1-1 1 0 0,1 1-1 0 0,-1 0 0 0 0,1-1 1 0 0,1 0-1 0 0,0-1 17 0 0,0 0-1 0 0,0-1 0 0 0,0 1 0 0 0,0 0 1 0 0,0-1-1 0 0,0 0 0 0 0,-1 1 1 0 0,0-1-1 0 0,1 0 0 0 0,-1 0 1 0 0,0 0-1 0 0,0-1 0 0 0,-1 1 0 0 0,1 0 1 0 0,-1-1-1 0 0,0 0 0 0 0,1 1 1 0 0,0-7-1 0 0,-2 9 36 0 0,-1 0-27 0 0,1-1 1 0 0,-1 0 0 0 0,1 0-1 0 0,-1 0 1 0 0,0 1 0 0 0,1-1 0 0 0,-1 0-1 0 0,0 1 1 0 0,0-1 0 0 0,0 1 0 0 0,-1-1-1 0 0,-1-1 1 0 0,0-2 8 0 0,0 0 1 0 0,-1 1 0 0 0,1 0 0 0 0,-1 0 0 0 0,0 0 0 0 0,0 0 0 0 0,0 0-1 0 0,0 1 1 0 0,0-1 0 0 0,-1 1 0 0 0,-5-2 0 0 0,-23-20-6688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50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3320 0 0,'9'6'8257'0'0,"-8"-1"-7989"0"0,-1 0 0 0 0,0 0 1 0 0,0 0-1 0 0,0 1 0 0 0,0-1 0 0 0,-1 0 0 0 0,0 0 0 0 0,0 0 1 0 0,-2 7-1 0 0,0 5 94 0 0,-17 63 713 0 0,12-53-666 0 0,1 1 0 0 0,-4 36 0 0 0,11-61-411 0 0,-1-1 0 0 0,1 1 1 0 0,0 0-1 0 0,0-1 0 0 0,0 1 1 0 0,0 0-1 0 0,1 0 0 0 0,-1-1 0 0 0,1 1 1 0 0,-1 0-1 0 0,1-1 0 0 0,0 1 1 0 0,0-1-1 0 0,0 1 0 0 0,0-1 0 0 0,1 1 1 0 0,-1-1-1 0 0,1 0 0 0 0,2 3 1 0 0,-1-3-286 0 0,0 0 0 0 0,0 0 0 0 0,1 0 0 0 0,-1 0 0 0 0,0-1 0 0 0,1 0 0 0 0,-1 0 0 0 0,1 0 0 0 0,-1 0 0 0 0,1 0 0 0 0,0-1 0 0 0,-1 1 0 0 0,1-1 0 0 0,7-1 0 0 0,-5 0-417 0 0,1-1 0 0 0,0 0-1 0 0,-1 0 1 0 0,1-1 0 0 0,-1 0 0 0 0,0 0 0 0 0,0-1 0 0 0,0 1 0 0 0,0-1 0 0 0,-1-1 0 0 0,1 1-1 0 0,-1-1 1 0 0,7-7 0 0 0,-5 4-570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7:50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 1944 0 0,'0'4'5338'0'0,"11"-6"-4078"0"0,39-6 1419 0 0,-49 8-2685 0 0,18-6-499 0 0,49-25-6811 0 0,-61 27 6098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1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1236 0 0,'-1'-3'5197'0'0,"4"-13"-3629"0"0,10-18-990 0 0,-3 20-421 0 0,1 0-1 0 0,0 1 1 0 0,16-14-1 0 0,-9 9-39 0 0,-16 15-101 0 0,0 1 1 0 0,1 0-1 0 0,-1 0 1 0 0,1 0 0 0 0,0 0-1 0 0,0 0 1 0 0,0 0 0 0 0,0 1-1 0 0,0 0 1 0 0,0-1-1 0 0,0 1 1 0 0,0 0 0 0 0,0 0-1 0 0,1 1 1 0 0,-1-1 0 0 0,5 0-1 0 0,-7 1-6 0 0,22 3 86 0 0,42 35-8 0 0,-23-12-92 0 0,-32-20 10 0 0,1-1 0 0 0,-1-1 0 0 0,2 0 0 0 0,-1 0 0 0 0,0-1-1 0 0,14 2 1 0 0,15-2-5229 0 0,-37-6 3947 0 0,12-11-4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1.3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108 42 1132 0 0,'-3'0'1238'0'0,"-1"-1"-919"0"0,1 0-1 0 0,-1 0 1 0 0,0 0-1 0 0,1-1 1 0 0,0 0-1 0 0,-1 0 1 0 0,1 0 0 0 0,0 0-1 0 0,0 0 1 0 0,0-1-1 0 0,-4-3 1 0 0,4 3-491 0 0,1 1 472 0 0,1 1 0 0 0,-1 0 1 0 0,0-1-1 0 0,0 1 1 0 0,0 0-1 0 0,0 0 1 0 0,0 0-1 0 0,0 1 1 0 0,0-1-1 0 0,0 0 1 0 0,0 1-1 0 0,0-1 1 0 0,-1 1-1 0 0,1 0 1 0 0,0 0-1 0 0,0 0 1 0 0,0 0-1 0 0,-4 0 1 0 0,-2 1 1876 0 0,7 0-1623 0 0,10 1 131 0 0,8-1-566 0 0,1 1 1 0 0,-1 1-1 0 0,1 1 0 0 0,-1 0 0 0 0,0 1 1 0 0,0 1-1 0 0,-1 1 0 0 0,0 0 1 0 0,0 1-1 0 0,-1 1 0 0 0,22 15 1 0 0,-34-21-107 0 0,1 0 1 0 0,-1 1 0 0 0,1 0 0 0 0,-1 0 0 0 0,0 0-1 0 0,0 0 1 0 0,-1 0 0 0 0,1 0 0 0 0,-1 1 0 0 0,0-1 0 0 0,0 1-1 0 0,1 5 1 0 0,-1 0 52 0 0,0 1 1 0 0,0 0-1 0 0,-2 1 0 0 0,1 13 0 0 0,-2-20-38 0 0,0 0-1 0 0,0 0 0 0 0,0 0 1 0 0,-1 0-1 0 0,0 0 0 0 0,0 0 1 0 0,0-1-1 0 0,0 1 0 0 0,-1-1 0 0 0,0 1 1 0 0,0-1-1 0 0,0 0 0 0 0,-6 6 1 0 0,-8 8 149 0 0,-27 23 0 0 0,42-39-162 0 0,-6 3 1 0 0,0 0 0 0 0,0 0 0 0 0,0 0 1 0 0,0-1-1 0 0,-1 0 0 0 0,0-1 0 0 0,1 0 1 0 0,-2 0-1 0 0,1-1 0 0 0,0 0 0 0 0,0-1 1 0 0,-15 1-1 0 0,23-2-148 0 0,-14 0-873 0 0,13 0 898 0 0,0-1 0 0 0,0 1 0 0 0,0-1 0 0 0,0 0 0 0 0,-1 0 0 0 0,1 0 0 0 0,0 0 1 0 0,0 0-1 0 0,1 0 0 0 0,-1 0 0 0 0,0-1 0 0 0,0 1 0 0 0,-1-2 0 0 0,2 2-109 0 0,0 0 0 0 0,0 0 1 0 0,0 0-1 0 0,1 0 0 0 0,-1 1 0 0 0,0-1 0 0 0,1 0 0 0 0,-1-1 0 0 0,0 1 0 0 0,1 0 0 0 0,-1 0 0 0 0,1 0 0 0 0,0 0 1 0 0,-1 0-1 0 0,1 0 0 0 0,0-1 0 0 0,0 1 0 0 0,-1 0 0 0 0,1 0 0 0 0,0 0 0 0 0,0-1 0 0 0,1 1 0 0 0,-1 0 0 0 0,0 0 1 0 0,0 0-1 0 0,0 0 0 0 0,1-1 0 0 0,-1 1 0 0 0,1 0 0 0 0,0-2 0 0 0,42-68-5158 0 0,-32 53 4224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1.8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 0 2688 0 0,'-20'16'5885'0'0,"-11"21"-3270"0"0,20-20-2016 0 0,-18 36 1 0 0,26-48-418 0 0,1 0 0 0 0,0 1 1 0 0,1-1-1 0 0,-1 1 0 0 0,1-1 0 0 0,0 1 0 0 0,0 8 1 0 0,1-13 24 0 0,-1 0-175 0 0,1 1 0 0 0,0-1 0 0 0,0 1 1 0 0,0-1-1 0 0,0 0 0 0 0,0 1 0 0 0,0-1 0 0 0,0 0 0 0 0,0 1 1 0 0,0-1-1 0 0,1 1 0 0 0,-1-1 0 0 0,1 0 0 0 0,-1 0 0 0 0,1 1 1 0 0,1 1-1 0 0,1 2-38 0 0,0-1 0 0 0,0 0 1 0 0,1 0-1 0 0,-1-1 0 0 0,1 1 0 0 0,0-1 1 0 0,0 0-1 0 0,1 0 0 0 0,-1 0 1 0 0,1-1-1 0 0,-1 1 0 0 0,1-1 0 0 0,0 0 1 0 0,0 0-1 0 0,0-1 0 0 0,0 1 1 0 0,0-1-1 0 0,0 0 0 0 0,0-1 0 0 0,8 1 1 0 0,-4-2-679 0 0,1 0 1 0 0,0 0 0 0 0,0-1 0 0 0,-1-1 0 0 0,1 1 0 0 0,-1-1 0 0 0,0-1-1 0 0,0 0 1 0 0,17-10 0 0 0,7-2-3877 0 0,-24 11 3253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2.1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0 103 2260 0 0,'10'0'8791'0'0,"15"-6"-6524"0"0,-8 1-1334 0 0,10 2-860 0 0,50-16 0 0 0,-69 17-937 0 0,1-1 0 0 0,-1-1 1 0 0,-1 1-1 0 0,1-1 0 0 0,0-1 1 0 0,-1 1-1 0 0,0-1 0 0 0,0-1 1 0 0,12-11-1 0 0,-8 6-1684 0 0,-7 6 1364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2.4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0 3120 0 0,'-1'2'785'0'0,"0"-1"-523"0"0,1-1 0 0 0,-1 1 0 0 0,1 0-1 0 0,0-1 1 0 0,-1 1 0 0 0,1 0-1 0 0,0-1 1 0 0,0 1 0 0 0,-1 0 0 0 0,1 0-1 0 0,0-1 1 0 0,0 1 0 0 0,0 0-1 0 0,0 0 1 0 0,0 0 0 0 0,0-1 0 0 0,0 1-1 0 0,0 0 1 0 0,0 0 0 0 0,0-1-1 0 0,0 1 1 0 0,1 0 0 0 0,-1 0 0 0 0,0-1-1 0 0,0 1 1 0 0,1 0 0 0 0,-1-1-1 0 0,1 1 1 0 0,0 0 0 0 0,15 40 856 0 0,-8-22-298 0 0,1 7-367 0 0,-1 1-1 0 0,-2 0 1 0 0,5 42-1 0 0,-10-50-1068 0 0,1 13-1875 0 0,4-13-1926 0 0,-4-13 2626 0 0,8 5-2915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3.1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 38 856 0 0,'4'-3'1284'0'0,"1"0"-1"0"0,0 0 1 0 0,0 0-1 0 0,0 0 1 0 0,0 1-1 0 0,1 0 1 0 0,9-3 0 0 0,-14 5-1178 0 0,1 0 0 0 0,-1-1 0 0 0,1 1 0 0 0,-1 0 1 0 0,1 1-1 0 0,-1-1 0 0 0,1 0 0 0 0,-1 0 1 0 0,1 0-1 0 0,-1 1 0 0 0,1-1 0 0 0,-1 1 1 0 0,1 0-1 0 0,-1-1 0 0 0,0 1 0 0 0,1 0 1 0 0,-1 0-1 0 0,0-1 0 0 0,0 1 0 0 0,1 0 0 0 0,-1 0 1 0 0,0 0-1 0 0,0 1 0 0 0,0-1 0 0 0,0 0 1 0 0,0 0-1 0 0,-1 1 0 0 0,1-1 0 0 0,0 0 1 0 0,-1 1-1 0 0,1-1 0 0 0,0 0 0 0 0,-1 1 0 0 0,1 2 1 0 0,11 42 747 0 0,-11-36-680 0 0,1 0 0 0 0,0 0 1 0 0,1 0-1 0 0,1-1 0 0 0,-1 1 1 0 0,1-1-1 0 0,1 0 1 0 0,0 0-1 0 0,7 11 0 0 0,-9-18-152 0 0,-1 0 0 0 0,1 0 0 0 0,0-1 0 0 0,-1 1 0 0 0,1-1 0 0 0,0 1 0 0 0,0-1 0 0 0,0 0 0 0 0,0 0-1 0 0,0 0 1 0 0,0-1 0 0 0,0 1 0 0 0,0-1 0 0 0,0 1 0 0 0,0-1 0 0 0,5-1 0 0 0,-7 1-49 0 0,0 1 24 0 0,0-1 0 0 0,1 1 0 0 0,-1-1 0 0 0,0 0 0 0 0,0 1 0 0 0,0-1 0 0 0,0 0 0 0 0,1 0 0 0 0,-1 0 0 0 0,0 0 1 0 0,0 0-1 0 0,0 0 0 0 0,1 0 0 0 0,-1-1 0 0 0,0 1 0 0 0,0 0 0 0 0,0-1 0 0 0,0 1 0 0 0,1-1 0 0 0,-1 1 0 0 0,0-1 1 0 0,0 1-1 0 0,1-2 0 0 0,23-14-43 0 0,-24 16 40 0 0,10-7-47 0 0,-1-1 1 0 0,0 1-1 0 0,-1-2 0 0 0,0 1 0 0 0,0-1 0 0 0,0-1 0 0 0,10-15 0 0 0,-15 18 75 0 0,1-1-1 0 0,-1 0 0 0 0,-1 1 1 0 0,1-1-1 0 0,-2-1 0 0 0,1 1 1 0 0,-1 0-1 0 0,0-1 1 0 0,0 1-1 0 0,-1-1 0 0 0,0-12 1 0 0,16 83 1277 0 0,-12-38-1102 0 0,1 0 0 0 0,13 30-1 0 0,4 16 167 0 0,-10-20-170 0 0,-2 0 1 0 0,-2 1 0 0 0,-3 0-1 0 0,0 52 1 0 0,-7-96-180 0 0,0-1 1 0 0,0 0-1 0 0,0 0 1 0 0,-1 0-1 0 0,0 0 1 0 0,-1 0-1 0 0,1 0 1 0 0,-1 0-1 0 0,0-1 1 0 0,-1 0-1 0 0,1 1 1 0 0,-6 4-1 0 0,2-1 21 0 0,0-1 0 0 0,0 0 0 0 0,-1 0 0 0 0,-1-1 0 0 0,1 0 0 0 0,-13 8 0 0 0,10-9-42 0 0,0-1 1 0 0,0 0-1 0 0,-1-1 1 0 0,1 0 0 0 0,-1-1-1 0 0,0 0 1 0 0,-14 1 0 0 0,-84 0-1809 0 0,99-4 1448 0 0,-7-1-463 0 0,1-1-1 0 0,-1-1 1 0 0,1-1 0 0 0,-1 0 0 0 0,2-1-1 0 0,-18-8 1 0 0,15 6-1047 0 0,12 4 1244 0 0,1 0 1 0 0,-1-1-1 0 0,1 0 0 0 0,-1 0 1 0 0,1 0-1 0 0,1-1 0 0 0,-8-6 1 0 0,-26-20-2856 0 0,27 24 2224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6.2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250 1 1016 0 0,'0'0'3558'0'0,"3"0"-2818"0"0,-3 0-549 0 0,1 0-1 0 0,0 0 1 0 0,-1 0 0 0 0,1 0 0 0 0,0 0 0 0 0,-1 0 0 0 0,1 0-1 0 0,-1 1 1 0 0,1-1 0 0 0,-1 0 0 0 0,1 0 0 0 0,0 1-1 0 0,-1-1 1 0 0,1 0 0 0 0,-1 0 0 0 0,1 1 0 0 0,-1-1 0 0 0,1 1-1 0 0,-1-1 1 0 0,0 0 0 0 0,1 1 0 0 0,-1-1 0 0 0,1 1 0 0 0,-1-1-1 0 0,0 1 1 0 0,1-1 0 0 0,-1 1 0 0 0,0 0 0 0 0,0-1-1 0 0,1 2 1 0 0,-2 11 3203 0 0,-3-3-4748 0 0,2-7 1437 0 0,-2-1-1 0 0,1 1 1 0 0,0 0-1 0 0,0-1 1 0 0,-1 0-1 0 0,1 0 0 0 0,-1 0 1 0 0,0 0-1 0 0,-6 2 1 0 0,-4 2 37 0 0,13-6-113 0 0,-24 13 215 0 0,0 2-1 0 0,1 0 0 0 0,0 2 1 0 0,-33 29-1 0 0,57-45-214 0 0,-36 40 290 0 0,34-38-289 0 0,0 0 0 0 0,0 0-1 0 0,0 0 1 0 0,1 1 0 0 0,0-1-1 0 0,-1 1 1 0 0,1-1 0 0 0,0 1-1 0 0,1-1 1 0 0,-1 1-1 0 0,0 7 1 0 0,1-10 1 0 0,0 0 35 0 0,0 2-38 0 0,0 0-1 0 0,0 0 1 0 0,0-1 0 0 0,1 1 0 0 0,-1 0 0 0 0,1-1-1 0 0,-1 1 1 0 0,1 0 0 0 0,0-1 0 0 0,0 1-1 0 0,0-1 1 0 0,0 1 0 0 0,1-1 0 0 0,-1 0 0 0 0,1 1-1 0 0,-1-1 1 0 0,1 0 0 0 0,0 0 0 0 0,0 0 0 0 0,0 0-1 0 0,0 0 1 0 0,0-1 0 0 0,0 1 0 0 0,4 1-1 0 0,-2-1-1 0 0,-1 0-1 0 0,0-1 0 0 0,1 1 0 0 0,0-1 0 0 0,-1 0 0 0 0,1 0 0 0 0,0-1 1 0 0,0 1-1 0 0,-1-1 0 0 0,1 0 0 0 0,0 0 0 0 0,0 0 0 0 0,0 0 0 0 0,-1-1 0 0 0,7-1 1 0 0,5-2 4 0 0,0 0 1 0 0,20-9 0 0 0,-33 12 0 0 0,8-3-3 0 0,0 0 1 0 0,0-1-1 0 0,-1-1 1 0 0,1 1-1 0 0,-1-1 1 0 0,-1-1-1 0 0,14-11 1 0 0,-18 14-7 0 0,-1-1 0 0 0,1 1 0 0 0,-1-1 0 0 0,0 0 0 0 0,0 0 0 0 0,0 0 0 0 0,-1 0 0 0 0,0 0 0 0 0,0-1 1 0 0,0 1-1 0 0,-1 0 0 0 0,1-1 0 0 0,-1 0 0 0 0,-1 1 0 0 0,1-1 0 0 0,-1-6 0 0 0,0-49 573 0 0,0 59-552 0 0,7-15 81 0 0,-2 22 38 0 0,1 0-1 0 0,-2 0 0 0 0,1 0 0 0 0,0 1 1 0 0,-1 0-1 0 0,0 0 0 0 0,4 8 1 0 0,12 16 129 0 0,-11-19-362 0 0,49 57 402 0 0,-52-62-935 0 0,1 1 0 0 0,1-1 0 0 0,-1-1 0 0 0,1 1 0 0 0,0-1 0 0 0,0-1 0 0 0,11 6 0 0 0,21-6-8309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6.5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17 4584 0 0,'-3'-16'12039'0'0,"18"21"-11112"0"0,26 16 484 0 0,43 30-1 0 0,-46-27-3382 0 0,1-1-3963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6.9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137 4 2704 0 0,'-12'-4'7438'0'0,"12"5"-7261"0"0,-12 16 2816 0 0,-6 29-2435 0 0,16-41-148 0 0,-34 76-1073 0 0,24-59-1191 0 0,2 0 1 0 0,-10 30-1 0 0,14-37 694 0 0,5-12 674 0 0,0 0 0 0 0,-1 0 0 0 0,1 0 0 0 0,0 1 0 0 0,1-1 1 0 0,-1 0-1 0 0,0 5 0 0 0,1-2-691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7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1 1624 0 0,'-10'7'7620'0'0,"10"-6"-7389"0"0,2 18 2874 0 0,14 23-2570 0 0,-13-34 59 0 0,8 27 197 0 0,15 72 0 0 0,-15-57-321 0 0,-9-41-328 0 0,-1 0 0 0 0,0 1-1 0 0,-1-1 1 0 0,-1 19-1 0 0,-1 3 268 0 0,8-24-263 0 0,-6-6-134 0 0,1-1-1 0 0,-1 0 0 0 0,0 1 1 0 0,1-1-1 0 0,-1 0 0 0 0,1 1 1 0 0,-1-1-1 0 0,0 0 0 0 0,1 1 1 0 0,-1-1-1 0 0,0 1 0 0 0,1-1 1 0 0,-1 1-1 0 0,0-1 0 0 0,0 1 1 0 0,1-1-1 0 0,-1 1 0 0 0,0-1 1 0 0,0 1-1 0 0,0-1 0 0 0,0 1 1 0 0,0-1-1 0 0,0 1 0 0 0,0-1 1 0 0,0 1-1 0 0,0-1 0 0 0,0 1 1 0 0,0-1-1 0 0,0 1 0 0 0,0-1 1 0 0,0 1-1 0 0,0-1 0 0 0,-1 1 1 0 0,1-1-1 0 0,0 1 0 0 0,17 11 213 0 0,-18-17-196 0 0,0 1-1 0 0,0 0 1 0 0,0-1 0 0 0,1 1-1 0 0,0-1 1 0 0,-1 1-1 0 0,2-1 1 0 0,-1 1 0 0 0,0-1-1 0 0,3-7 1 0 0,-1-12-502 0 0,-1 22 436 0 0,-1-1 0 0 0,1 1 0 0 0,0-1 0 0 0,-1 1-1 0 0,1-1 1 0 0,0 1 0 0 0,0 0 0 0 0,1 0 0 0 0,-1-1 0 0 0,0 1 0 0 0,1 0-1 0 0,-1 0 1 0 0,1 0 0 0 0,0 1 0 0 0,0-1 0 0 0,0 0 0 0 0,-1 1-1 0 0,2-1 1 0 0,2-1 0 0 0,-1 0-26 0 0,-1 1-1 0 0,1 0 1 0 0,0 0 0 0 0,0 0-1 0 0,0 0 1 0 0,0 1 0 0 0,0 0-1 0 0,0 0 1 0 0,0 0 0 0 0,5-1-1 0 0,-8 2 39 0 0,4 1 32 0 0,0-1 0 0 0,0 1 0 0 0,0 0-1 0 0,0 0 1 0 0,0 1 0 0 0,0-1 0 0 0,-1 1-1 0 0,1 0 1 0 0,-1 0 0 0 0,1 1 0 0 0,-1-1-1 0 0,0 1 1 0 0,0 0 0 0 0,0 0 0 0 0,0 0-1 0 0,0 1 1 0 0,-1-1 0 0 0,0 1 0 0 0,1 0-1 0 0,-1 0 1 0 0,-1 0 0 0 0,1 1 0 0 0,-1-1-1 0 0,1 0 1 0 0,-1 1 0 0 0,-1 0 0 0 0,1-1-1 0 0,-1 1 1 0 0,1 0 0 0 0,-1 0 0 0 0,0 10-1 0 0,-2-12 22 0 0,0 1-1 0 0,-1-1 1 0 0,1 1-1 0 0,-1-1 1 0 0,0 0-1 0 0,0 0 1 0 0,0 0-1 0 0,-1 0 1 0 0,1 0-1 0 0,-1 0 0 0 0,1 0 1 0 0,-1-1-1 0 0,0 1 1 0 0,0-1-1 0 0,-6 3 1 0 0,4-1-99 0 0,0 0 0 0 0,-1-1 0 0 0,1 1 1 0 0,-1-1-1 0 0,0-1 0 0 0,0 1 1 0 0,0-1-1 0 0,-1 0 0 0 0,-6 1 0 0 0,10-2-265 0 0,1-1 0 0 0,0 0 0 0 0,0 1 0 0 0,0-1 0 0 0,0 0 0 0 0,0-1 0 0 0,-1 1 0 0 0,1 0 0 0 0,0-1 0 0 0,0 1 0 0 0,0-1 0 0 0,0 1-1 0 0,0-1 1 0 0,0 0 0 0 0,0 0 0 0 0,0 0 0 0 0,0 0 0 0 0,0 0 0 0 0,1-1 0 0 0,-1 1 0 0 0,0 0 0 0 0,1-1 0 0 0,-1 0 0 0 0,1 1 0 0 0,-1-1 0 0 0,1 0-1 0 0,0 1 1 0 0,0-1 0 0 0,0 0 0 0 0,0 0 0 0 0,0 0 0 0 0,0 0 0 0 0,0 0 0 0 0,1 0 0 0 0,-1 0 0 0 0,1-1 0 0 0,-1 1 0 0 0,1-3 0 0 0,0-3-929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8.1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 1 1880 0 0,'15'8'9092'0'0,"-14"-6"-8659"0"0,9 24 3008 0 0,-2 35-3269 0 0,-7-49 713 0 0,2 161 1738 0 0,-4-106-1975 0 0,-9 27 80 0 0,9-79-640 0 0,0 0-1 0 0,-1 0 1 0 0,-6 23-1 0 0,-3 23 192 0 0,-11 142 491 0 0,16-166-1805 0 0,-1-14-2482 0 0,7-60-9677 0 0,7 16 12075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18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1484 0 0,'2'6'438'0'0,"0"-1"0"0"0,0 0-1 0 0,1 0 1 0 0,0 0 0 0 0,0-1-1 0 0,1 1 1 0 0,5 6 0 0 0,8 12 185 0 0,11 26-74 0 0,-3 0 0 0 0,-1 2 0 0 0,-3 1 0 0 0,-2 0 0 0 0,-3 1 0 0 0,-1 1 1 0 0,7 63-1 0 0,-13-35-86 0 0,-1 105 1 0 0,-8-175-440 0 0,0 0 1 0 0,-1 0-1 0 0,-1 0 1 0 0,0 0-1 0 0,0 0 1 0 0,-1-1-1 0 0,-5 13 1 0 0,-8 26 104 0 0,10-29-258 0 0,-1-1 1 0 0,-2 0-1 0 0,0 0 0 0 0,0-1 0 0 0,-2 0 0 0 0,-1-1 0 0 0,0 0 0 0 0,-1-1 0 0 0,-1 0 0 0 0,-1-1 1 0 0,-18 15-1 0 0,16-16-823 0 0,0-2 0 0 0,-1 0 0 0 0,-1-1 0 0 0,0 0 0 0 0,-1-2 0 0 0,-29 12 0 0 0,24-16-276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58.6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 25 1868 0 0,'40'-24'10864'0'0,"-62"35"-9733"0"0,3-1-723 0 0,1-1-84 0 0,0 1-1 0 0,-26 18 0 0 0,40-26-238 0 0,1 1 0 0 0,0-1 0 0 0,0 1 0 0 0,0 0 0 0 0,0 0-1 0 0,0 0 1 0 0,1 0 0 0 0,-1 1 0 0 0,1-1 0 0 0,0 1 0 0 0,0-1 0 0 0,0 1-1 0 0,0 0 1 0 0,1 0 0 0 0,0 0 0 0 0,-1 0 0 0 0,1 0 0 0 0,0 8 0 0 0,1-11 149 0 0,3 12 186 0 0,0-7-380 0 0,0-1 0 0 0,1 0-1 0 0,0-1 1 0 0,0 1 0 0 0,0-1 0 0 0,0 0-1 0 0,1 0 1 0 0,0 0 0 0 0,0 0 0 0 0,0-1-1 0 0,0 0 1 0 0,0 0 0 0 0,1 0 0 0 0,-1-1-1 0 0,1 1 1 0 0,0-1 0 0 0,-1-1 0 0 0,1 1-1 0 0,0-1 1 0 0,0 0 0 0 0,0-1 0 0 0,12 1-1 0 0,-16-1-9 0 0,33 0-779 0 0,-33 0 631 0 0,-1 0 1 0 0,1-1 0 0 0,0 1-1 0 0,-1 0 1 0 0,1-1-1 0 0,-1 1 1 0 0,1-1-1 0 0,-1 1 1 0 0,1-1-1 0 0,-1 0 1 0 0,1 0-1 0 0,-1 1 1 0 0,1-1-1 0 0,-1 0 1 0 0,0 0-1 0 0,0 0 1 0 0,1-1-1 0 0,-1 1 1 0 0,0 0-1 0 0,0 0 1 0 0,0-1-1 0 0,0 1 1 0 0,-1-1 0 0 0,2-1-1 0 0,-1 1-661 0 0,0-1-1 0 0,0 0 1 0 0,0 1 0 0 0,0-1-1 0 0,-1 0 1 0 0,1 0 0 0 0,-1 1-1 0 0,1-1 1 0 0,-1 0-1 0 0,0 0 1 0 0,-1 0 0 0 0,1 1-1 0 0,0-1 1 0 0,-1-3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6.2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15 1972 0 0,'0'0'11869'0'0,"0"3"-11299"0"0,-1 7-51 0 0,1-9-471 0 0,0-1 0 0 0,-1 1 1 0 0,1-1-1 0 0,0 1 0 0 0,0 0 0 0 0,0-1 0 0 0,0 1 0 0 0,-1-1 0 0 0,1 1 0 0 0,0 0 0 0 0,0-1 0 0 0,0 1 0 0 0,0 0 0 0 0,0-1 0 0 0,0 1 0 0 0,1 0 1 0 0,-1-1-1 0 0,0 1 0 0 0,0-1 0 0 0,0 1 0 0 0,1 0 0 0 0,-1-1 0 0 0,0 1 0 0 0,1-1 0 0 0,-1 1 0 0 0,0-1 0 0 0,1 1 0 0 0,-1-1 0 0 0,0 1 0 0 0,1-1 1 0 0,-1 1-1 0 0,1-1 0 0 0,-1 0 0 0 0,1 1 0 0 0,0-1 0 0 0,-1 0 0 0 0,1 1 0 0 0,-1-1 0 0 0,1 0 0 0 0,-1 0 0 0 0,1 1 0 0 0,0-1 0 0 0,-1 0 0 0 0,1 0 1 0 0,0 0-1 0 0,-1 0 0 0 0,1 0 0 0 0,-1 0 0 0 0,1 0 0 0 0,0 0 0 0 0,-1 0 0 0 0,1 0 0 0 0,0 0 0 0 0,-1-1 0 0 0,1 1 0 0 0,159-25 787 0 0,-148 23-1395 0 0,41-8-773 0 0,-29-1-2781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6.5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 5 2204 0 0,'-4'-4'6683'0'0,"4"4"-6633"0"0,-1 0 0 0 0,1 0 0 0 0,0 0 0 0 0,0 0 0 0 0,0 0 0 0 0,0 0 0 0 0,-1 0 0 0 0,1 0 0 0 0,0 0 0 0 0,0 0 0 0 0,0-1 0 0 0,0 1 0 0 0,-1 0 0 0 0,1 0 0 0 0,0 0 0 0 0,0 0 0 0 0,0 0 0 0 0,0 0 0 0 0,-1 0-1 0 0,1 1 1 0 0,0-1 0 0 0,0 0 0 0 0,0 0 0 0 0,-1 0 0 0 0,1 0 0 0 0,0 0 0 0 0,0 0 0 0 0,0 0 0 0 0,0 0 0 0 0,0 0 0 0 0,-1 0 0 0 0,1 1 0 0 0,0-1 0 0 0,0 0 0 0 0,0 0 0 0 0,0 0 0 0 0,0 0 0 0 0,0 0 0 0 0,-1 0 0 0 0,1 1 0 0 0,0-1 0 0 0,0 0 0 0 0,0 0 0 0 0,0 0 0 0 0,0 1 0 0 0,0-1 0 0 0,0 0 0 0 0,0 0 0 0 0,0 0 0 0 0,0 0 0 0 0,0 1 0 0 0,0-1 0 0 0,0 0 0 0 0,0 0 0 0 0,0 0-1 0 0,0 0 1 0 0,0 1 0 0 0,0-1 0 0 0,0 0 0 0 0,0 0 0 0 0,0 0 0 0 0,0 1 0 0 0,0-1 0 0 0,1 0 0 0 0,-1 0 0 0 0,0 0 0 0 0,0 0 0 0 0,0 0 0 0 0,0 1 0 0 0,34 197 3476 0 0,-32-184-4091 0 0,6 53-53 0 0,-6-45-2667 0 0,-2 1-3610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7.3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88 1648 0 0,'3'4'1032'0'0,"-1"-1"0"0"0,1 1 0 0 0,-1-1 0 0 0,1 0-1 0 0,0 0 1 0 0,1 0 0 0 0,4 4 0 0 0,-3-3-698 0 0,-1-1 1 0 0,1-1-1 0 0,-1 1 1 0 0,1 0-1 0 0,0-1 1 0 0,0 0-1 0 0,0 0 1 0 0,0-1-1 0 0,11 3 1 0 0,-9-4-295 0 0,-1 0 0 0 0,1 0 0 0 0,0 0 1 0 0,0-1-1 0 0,-1 1 0 0 0,1-2 0 0 0,-1 1 0 0 0,1-1 0 0 0,-1 0 1 0 0,1 0-1 0 0,-1-1 0 0 0,0 0 0 0 0,0 0 0 0 0,0 0 0 0 0,0-1 1 0 0,-1 0-1 0 0,0 0 0 0 0,1 0 0 0 0,-1-1 0 0 0,-1 1 0 0 0,1-1 0 0 0,-1-1 1 0 0,0 1-1 0 0,6-10 0 0 0,-8 11-83 0 0,-1 1 0 0 0,0-1 0 0 0,0 1 1 0 0,-1-1-1 0 0,1 0 0 0 0,-1 1 0 0 0,0-8 0 0 0,0 10 40 0 0,0 0 0 0 0,0 0-1 0 0,0 0 1 0 0,0 0 0 0 0,0 0-1 0 0,0 0 1 0 0,-1 0-1 0 0,1 0 1 0 0,0 0 0 0 0,-1 1-1 0 0,1-1 1 0 0,0 0 0 0 0,-1 0-1 0 0,1 0 1 0 0,-1 0 0 0 0,0 1-1 0 0,1-1 1 0 0,-1 0 0 0 0,0 0-1 0 0,1 1 1 0 0,-1-1 0 0 0,0 1-1 0 0,0-1 1 0 0,1 1 0 0 0,-3-2-1 0 0,2 2-3 0 0,-1-1-3 0 0,0 0 0 0 0,0 0 1 0 0,0 0-1 0 0,0 0 0 0 0,0 0 0 0 0,-1 1 1 0 0,1-1-1 0 0,0 1 0 0 0,0 0 1 0 0,-1-1-1 0 0,1 1 0 0 0,0 0 1 0 0,-1 0-1 0 0,1 1 0 0 0,0-1 0 0 0,-1 0 1 0 0,1 1-1 0 0,0-1 0 0 0,0 1 1 0 0,0 0-1 0 0,-4 2 0 0 0,5-3 14 0 0,-18 10 101 0 0,10-2-1 0 0,-1 0 0 0 0,1 1-1 0 0,1 0 1 0 0,-1 0 0 0 0,1 1 0 0 0,1 0 0 0 0,0 0 0 0 0,0 1 0 0 0,1-1-1 0 0,1 2 1 0 0,0-1 0 0 0,-6 20 0 0 0,8-19 47 0 0,0 0 0 0 0,1 1 0 0 0,0-1 0 0 0,1 1 0 0 0,1 19 0 0 0,0-30-117 0 0,1 1-21 0 0,0-1-1 0 0,0 1 1 0 0,0-1 0 0 0,0 0-1 0 0,0 1 1 0 0,0-1-1 0 0,1 0 1 0 0,-1 0 0 0 0,1 0-1 0 0,0 0 1 0 0,-1 0-1 0 0,1 0 1 0 0,0-1 0 0 0,0 1-1 0 0,0 0 1 0 0,2 0-1 0 0,39 25 115 0 0,-39-26-240 0 0,0 1 0 0 0,1-1-1 0 0,-1 0 1 0 0,0 0 0 0 0,1 0-1 0 0,-1-1 1 0 0,8 1 0 0 0,-8-2-1376 0 0,-3 1 1423 0 0,-1 0-1 0 0,1 0 0 0 0,-1 0 0 0 0,1 1 0 0 0,-1-1 0 0 0,1 0 0 0 0,-1 0 0 0 0,1 0 0 0 0,-1 0 0 0 0,1 0 0 0 0,0 0 0 0 0,-1 0 0 0 0,1-1 0 0 0,-1 1 0 0 0,1 0 0 0 0,-1 0 1 0 0,1 0-1 0 0,-1 0 0 0 0,1-1 0 0 0,-1 1 0 0 0,1 0 0 0 0,-1-1 0 0 0,1 1 0 0 0,-1 0 0 0 0,0-1 0 0 0,1 0 0 0 0,124-93-8550 0 0,-99 73 7391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7.8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261 1 2464 0 0,'-12'2'5779'0'0,"11"-1"-5528"0"0,-10 15 2319 0 0,-4 26-1911 0 0,12-32-74 0 0,-103 383 4230 0 0,47-153-3299 0 0,53-218-1405 0 0,-28 118 92 0 0,29-112-785 0 0,1 0-1923 0 0,0-9-5127 0 0,22-13 4933 0 0,-16-6 2564 0 0,-1 1-1 0 0,1-1 1 0 0,0 0-1 0 0,-1 0 1 0 0,1 0 0 0 0,-1 0-1 0 0,1 0 1 0 0,0 0-1 0 0,-1-1 1 0 0,1 1-1 0 0,-1 0 1 0 0,1-1 0 0 0,-1 0-1 0 0,3 0 1 0 0,3-2-273 0 0,16-5-680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8.4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4 213 3124 0 0,'12'-8'9559'0'0,"30"-3"-8147"0"0,-19 5-542 0 0,-13 2-758 0 0,0 0 0 0 0,-1-1 1 0 0,1 0-1 0 0,-1 0 1 0 0,0-1-1 0 0,-1 0 0 0 0,1-1 1 0 0,11-12-1 0 0,-18 16-138 0 0,0 1 1 0 0,0-1-1 0 0,0 1 1 0 0,0-1-1 0 0,0 1 0 0 0,-1-1 1 0 0,1 0-1 0 0,-1 0 0 0 0,0 0 1 0 0,0 0-1 0 0,0 0 0 0 0,0 0 1 0 0,0 0-1 0 0,-1 0 0 0 0,1-1 1 0 0,-1 1-1 0 0,0 0 1 0 0,0 0-1 0 0,0 0 0 0 0,0-1 1 0 0,-1 1-1 0 0,0 0 0 0 0,1 0 1 0 0,-1 0-1 0 0,0 0 0 0 0,0 0 1 0 0,-1 0-1 0 0,1 0 0 0 0,0 0 1 0 0,-1 0-1 0 0,0 1 1 0 0,0-1-1 0 0,0 1 0 0 0,0-1 1 0 0,0 1-1 0 0,0 0 0 0 0,-1-1 1 0 0,1 1-1 0 0,-1 1 0 0 0,1-1 1 0 0,-1 0-1 0 0,0 0 0 0 0,0 1 1 0 0,0 0-1 0 0,0 0 1 0 0,0-1-1 0 0,0 2 0 0 0,0-1 1 0 0,0 0-1 0 0,0 1 0 0 0,-4-1 1 0 0,6 1 115 0 0,-13 3 197 0 0,8 0-207 0 0,1 1 0 0 0,-1 0 0 0 0,1 0-1 0 0,0 0 1 0 0,1 0 0 0 0,-1 1 0 0 0,1 0 0 0 0,0 0 0 0 0,0 0-1 0 0,0 1 1 0 0,1-1 0 0 0,0 1 0 0 0,0 0 0 0 0,0 0-1 0 0,1 0 1 0 0,0 0 0 0 0,0 0 0 0 0,0 1 0 0 0,-1 11 0 0 0,-1 15 394 0 0,1 1 0 0 0,3 57 0 0 0,1-51-395 0 0,0 8 67 0 0,0-27-387 0 0,0 0-1 0 0,-2 0 1 0 0,0 0 0 0 0,-1 0 0 0 0,-9 36-1 0 0,0-34-2096 0 0,4-13-1668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8.7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0 121 2308 0 0,'1'-1'342'0'0,"-1"0"1"0"0,1 0-1 0 0,-1-1 0 0 0,1 1 0 0 0,-1 0 1 0 0,1 0-1 0 0,-1 0 0 0 0,1 0 0 0 0,0 0 0 0 0,0 0 1 0 0,0 1-1 0 0,0-1 0 0 0,-1 0 0 0 0,1 0 1 0 0,0 0-1 0 0,0 1 0 0 0,0-1 0 0 0,1 1 0 0 0,-1-1 1 0 0,0 1-1 0 0,0-1 0 0 0,0 1 0 0 0,2-1 1 0 0,37-10 1057 0 0,-25 7-1014 0 0,34-15-1051 0 0,-26 9-2060 0 0,1-2 1 0 0,34-22 0 0 0,-42 24 1550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9.1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 3660 0 0,'6'-8'7883'0'0,"-5"8"-7690"0"0,14 6 2867 0 0,14 16-1286 0 0,167 162 850 0 0,-190-178-3061 0 0,19 18-1780 0 0,-7-17-4175 0 0,1-24-1652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09.4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216 4 3528 0 0,'-8'-4'8042'0'0,"8"5"-7887"0"0,-18 9 2567 0 0,-20 21-2592 0 0,34-27 565 0 0,-8 9-571 0 0,0 0 0 0 0,1 1-1 0 0,1 0 1 0 0,0 0 0 0 0,1 1 0 0 0,1 1 0 0 0,0 0 0 0 0,1 0-1 0 0,-6 20 1 0 0,-17 35-2325 0 0,24-45 229 0 0,6-23 1230 0 0,-1-1 1 0 0,1 1-1 0 0,-1-1 1 0 0,1 1-1 0 0,-1-1 1 0 0,0 1-1 0 0,0-1 1 0 0,0 1-1 0 0,0-1 1 0 0,0 0-1 0 0,-2 4 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10.1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214 16 2136 0 0,'-5'-3'720'0'0,"-1"1"-1"0"0,1 0 0 0 0,0 0 1 0 0,-1 0-1 0 0,1 1 0 0 0,-1 0 1 0 0,1 0-1 0 0,-1 0 0 0 0,-7 1 1 0 0,6 0-515 0 0,-1 0 1 0 0,0 0 0 0 0,0 1-1 0 0,1 0 1 0 0,-1 1-1 0 0,1 0 1 0 0,-1 0-1 0 0,1 1 1 0 0,0-1-1 0 0,0 1 1 0 0,0 1 0 0 0,0 0-1 0 0,0 0 1 0 0,1 0-1 0 0,0 1 1 0 0,0-1-1 0 0,-11 12 1 0 0,16-13-137 0 0,-1 0 0 0 0,0 0 0 0 0,1 0 0 0 0,-1 0 0 0 0,1 0 0 0 0,0 0 0 0 0,0 1 0 0 0,1-1 0 0 0,-1 0 0 0 0,0 1 1 0 0,1 3-1 0 0,0-6 33 0 0,3 12 127 0 0,-1-9-202 0 0,0 1 0 0 0,1-1-1 0 0,-1 0 1 0 0,1-1 0 0 0,0 1 0 0 0,0 0 0 0 0,0-1 0 0 0,0 1-1 0 0,1-1 1 0 0,-1 0 0 0 0,1 0 0 0 0,0-1 0 0 0,0 1-1 0 0,0-1 1 0 0,0 0 0 0 0,0 0 0 0 0,1 0 0 0 0,-1 0 0 0 0,1-1-1 0 0,-1 0 1 0 0,7 1 0 0 0,-10-2-50 0 0,0 1 27 0 0,0-1 1 0 0,-1 0 0 0 0,1 1 0 0 0,0-1 0 0 0,0 0-1 0 0,0 1 1 0 0,0-1 0 0 0,0 0 0 0 0,-1 0 0 0 0,1 0-1 0 0,0 0 1 0 0,0 0 0 0 0,0 0 0 0 0,0 0-1 0 0,0 0 1 0 0,0 0 0 0 0,-1-1 0 0 0,1 1 0 0 0,0 0-1 0 0,0 0 1 0 0,0-1 0 0 0,-1 1 0 0 0,1-1 0 0 0,0 1-1 0 0,1-1 1 0 0,16-11 18 0 0,-18 11-19 0 0,5-2 34 0 0,0 0 1 0 0,0 0-1 0 0,-1-1 0 0 0,1 0 0 0 0,-1 0 1 0 0,0 0-1 0 0,-1 0 0 0 0,1-1 1 0 0,-1 1-1 0 0,1-1 0 0 0,-2 0 0 0 0,1 0 1 0 0,0 0-1 0 0,-1 0 0 0 0,0-1 0 0 0,0 1 1 0 0,0 0-1 0 0,-1-1 0 0 0,0 0 1 0 0,0 1-1 0 0,0-11 0 0 0,-1 10 29 0 0,0 5 195 0 0,7 31 419 0 0,79 197 916 0 0,-76-192-1358 0 0,-1 0-1 0 0,-2 1 1 0 0,-2 0-1 0 0,3 63 1 0 0,-9-93-218 0 0,1 1-1 0 0,-1-1 1 0 0,0 0 0 0 0,0 1 0 0 0,-1-1 0 0 0,0 0 0 0 0,0 0-1 0 0,-1 0 1 0 0,1 0 0 0 0,-1 0 0 0 0,0-1 0 0 0,-1 1 0 0 0,1-1-1 0 0,-1 0 1 0 0,0 0 0 0 0,-8 7 0 0 0,6-7-42 0 0,-1 0 0 0 0,-1-1 0 0 0,1 0 0 0 0,-1 0 0 0 0,1 0 0 0 0,-1-1 1 0 0,0-1-1 0 0,0 1 0 0 0,-1-1 0 0 0,1 0 0 0 0,0-1 0 0 0,-1 0 0 0 0,1 0 0 0 0,-16-1 0 0 0,21-1-66 0 0,0 0-1 0 0,0 0 0 0 0,-1 0 0 0 0,1 0 0 0 0,0-1 0 0 0,0 1 0 0 0,0-1 0 0 0,0 1 0 0 0,1-1 0 0 0,-1 0 0 0 0,0 0 0 0 0,1-1 0 0 0,-1 1 0 0 0,1 0 0 0 0,-2-4 1 0 0,0 2-201 0 0,1 0 0 0 0,-1 0 0 0 0,1 0 1 0 0,0 0-1 0 0,1-1 0 0 0,-1 1 1 0 0,1-1-1 0 0,-3-8 0 0 0,4 10 40 0 0,1 0-1 0 0,0 0 0 0 0,0 0 1 0 0,0-1-1 0 0,1 1 1 0 0,-1 0-1 0 0,1 0 1 0 0,-1 0-1 0 0,1 0 0 0 0,0 0 1 0 0,0 0-1 0 0,0 0 1 0 0,3-5-1 0 0,0-1-346 0 0,3-7-465 0 0,0 0 1 0 0,1 0-1 0 0,0 1 0 0 0,1 0 1 0 0,1 1-1 0 0,1 0 0 0 0,14-16 1 0 0,-4 9-87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0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21 1392 0 0,'0'0'8048'0'0,"0"-1"-8025"0"0,-1 0-1 0 0,1 1 1 0 0,-1-1-1 0 0,0 1 1 0 0,1-1-1 0 0,-1 1 1 0 0,0-1-1 0 0,0 1 1 0 0,0-1-1 0 0,1 1 1 0 0,-1 0-1 0 0,0-1 1 0 0,0 1-1 0 0,0 0 1 0 0,0 0-1 0 0,-1-1 1 0 0,-30 15 236 0 0,1 1 0 0 0,0 1 0 0 0,-37 27 0 0 0,59-37-216 0 0,1 1 0 0 0,0 0 0 0 0,0 1 1 0 0,1 0-1 0 0,0 0 0 0 0,0 0 0 0 0,1 1 0 0 0,0 0 0 0 0,1 1 0 0 0,0-1 0 0 0,0 1 1 0 0,-6 20-1 0 0,11-29-8 0 0,0 32 92 0 0,0-28-111 0 0,1 0 1 0 0,0 0 0 0 0,0-1-1 0 0,0 1 1 0 0,0-1 0 0 0,1 1-1 0 0,-1-1 1 0 0,1 1 0 0 0,0-1-1 0 0,1 0 1 0 0,-1 0 0 0 0,1 0-1 0 0,0 0 1 0 0,0 0 0 0 0,0-1-1 0 0,0 0 1 0 0,7 6 0 0 0,-5-5-8 0 0,0 0 1 0 0,0-1 0 0 0,0 1-1 0 0,1-1 1 0 0,-1 0 0 0 0,1-1 0 0 0,0 1-1 0 0,0-1 1 0 0,0-1 0 0 0,0 1 0 0 0,0-1-1 0 0,0 0 1 0 0,11 1 0 0 0,-5-3-1 0 0,1 0 1 0 0,-1-1-1 0 0,1 0 1 0 0,-1-1-1 0 0,0-1 1 0 0,0 1-1 0 0,0-2 1 0 0,14-7 0 0 0,-17 8-7 0 0,-1-1 1 0 0,0 0 0 0 0,0 0 0 0 0,0-1 0 0 0,0 0-1 0 0,-1 0 1 0 0,0 0 0 0 0,-1-1 0 0 0,0 0 0 0 0,0-1-1 0 0,10-14 1 0 0,-11 8-2 0 0,-1 1-1 0 0,0-1 1 0 0,-1 0-1 0 0,0 0 1 0 0,-1 0-1 0 0,-1 0 0 0 0,0 0 1 0 0,-2-21-1 0 0,1 32-1 0 0,0 0 0 0 0,-1-1 0 0 0,1 1-1 0 0,-1 0 1 0 0,0-1 0 0 0,0 1 0 0 0,0 0-1 0 0,0 0 1 0 0,-4-6 0 0 0,-7-21-59 0 0,11 25 60 0 0,0-1 0 0 0,-1 1 1 0 0,1 0-1 0 0,-1-1 0 0 0,-1 1 0 0 0,-4-9 0 0 0,10 18 11 0 0,0-1 1 0 0,0 1-1 0 0,0 0 0 0 0,-1 0 0 0 0,0 0 1 0 0,0 0-1 0 0,0 0 0 0 0,0 0 0 0 0,0 1 1 0 0,1 7-1 0 0,3 6 6 0 0,8 14-259 0 0,1-1 0 0 0,1-1 0 0 0,1 0-1 0 0,2-1 1 0 0,1-2 0 0 0,1 0 0 0 0,27 27-1 0 0,-45-51-357 0 0,1 0-1 0 0,0 0 1 0 0,0 0-1 0 0,0 0 0 0 0,0 0 1 0 0,0-1-1 0 0,1 0 1 0 0,-1 0-1 0 0,1 0 0 0 0,0 0 1 0 0,-1-1-1 0 0,7 1 1 0 0,0-1-595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10.5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68 2052 0 0,'7'2'10625'0'0,"17"-2"-8001"0"0,-15 0-1495 0 0,92-2-321 0 0,-94 1-970 0 0,-1 0 1 0 0,1 0 0 0 0,0-1-1 0 0,0 0 1 0 0,-1 0 0 0 0,13-6-1 0 0,19-6-2134 0 0,-33 12 1130 0 0,0 0 1 0 0,0-1-1 0 0,0 1 1 0 0,0-1-1 0 0,-1 0 1 0 0,1 0-1 0 0,-1-1 1 0 0,7-6-1 0 0,-8 6 16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10.9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0 2992 0 0,'-11'1'6876'0'0,"10"0"-6654"0"0,-4 14 2917 0 0,6 30-2305 0 0,0-29-2 0 0,-1 5-557 0 0,2-1-1 0 0,6 30 1 0 0,3 29 375 0 0,-8 57-1034 0 0,-3-77-4919 0 0,0-30 108 0 0,0-29 5099 0 0,0 1-1 0 0,1 0 1 0 0,-1 0 0 0 0,0 0-1 0 0,0-1 1 0 0,1 1-1 0 0,-1 0 1 0 0,0-1 0 0 0,1 1-1 0 0,-1 0 1 0 0,1-1-1 0 0,-1 1 1 0 0,1 0 0 0 0,-1-1-1 0 0,1 1 1 0 0,-1-1-1 0 0,1 1 1 0 0,0-1 0 0 0,-1 1-1 0 0,1-1 1 0 0,0 1-1 0 0,0-1 1 0 0,0 1 0 0 0,7 0-1050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11.5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4 1964 0 0,'-16'-3'7576'0'0,"14"3"-7273"0"0,1 2-107 0 0,1-1 0 0 0,-1 0 0 0 0,1 1 0 0 0,-1-1-1 0 0,1 0 1 0 0,-1 1 0 0 0,1-1 0 0 0,0 1 0 0 0,0-1-1 0 0,0 0 1 0 0,0 1 0 0 0,0-1 0 0 0,0 3-1 0 0,1 169 3702 0 0,-3 200-1324 0 0,5-361-2475 0 0,3-24-13 0 0,3-26-59 0 0,-8 38-35 0 0,1-13-58 0 0,1 1 0 0 0,1 0-1 0 0,0 0 1 0 0,1 0 0 0 0,0 1-1 0 0,1-1 1 0 0,0 1 0 0 0,1 1-1 0 0,0-1 1 0 0,0 1 0 0 0,1 0-1 0 0,1 1 1 0 0,15-14 0 0 0,-23 22 52 0 0,1 0 1 0 0,-1 0 0 0 0,1 0-1 0 0,-1 1 1 0 0,1-1 0 0 0,0 0 0 0 0,0 1-1 0 0,-1-1 1 0 0,1 1 0 0 0,0 0-1 0 0,0-1 1 0 0,-1 1 0 0 0,1 0-1 0 0,0 0 1 0 0,0 0 0 0 0,0 0 0 0 0,-1 1-1 0 0,1-1 1 0 0,0 0 0 0 0,0 1-1 0 0,0-1 1 0 0,-1 1 0 0 0,1 0-1 0 0,0 0 1 0 0,-1-1 0 0 0,1 1 0 0 0,-1 0-1 0 0,1 0 1 0 0,-1 0 0 0 0,1 1-1 0 0,0 0 1 0 0,4 4 4 0 0,0 0 0 0 0,-1 0 0 0 0,0 0 0 0 0,0 0 0 0 0,8 14 0 0 0,-4-3-33 0 0,0 0 1 0 0,-1 0 0 0 0,10 30 0 0 0,-18-46-277 0 0,0 17-2347 0 0,0 1-3495 0 0,12-15 3355 0 0,-6 1 2219 0 0,12 4-1283 0 0,-9-8 746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0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4 1024 0 0,'0'0'8146'0'0,"-4"-3"-7726"0"0,1 7-293 0 0,-1 1 0 0 0,0 0 0 0 0,0-1 0 0 0,0 1 0 0 0,-9 6 0 0 0,-16 18 313 0 0,25-23-397 0 0,-10 14 259 0 0,-22 39 0 0 0,29-44-255 0 0,1 0 0 0 0,1 1 0 0 0,-6 29 0 0 0,9-36-1 0 0,2 1-1 0 0,-1 0 0 0 0,1-1 1 0 0,1 12-1 0 0,1-2-41 0 0,-2-18-5 0 0,0 45-52 0 0,0 8 119 0 0,0-53-46 0 0,0 30 74 0 0,0 22 26 0 0,0-52-137 0 0,-1 0 24 0 0,1 0-1 0 0,0 1 1 0 0,0-1-1 0 0,0 0 1 0 0,0 0-1 0 0,0 0 1 0 0,0 0-1 0 0,0 0 1 0 0,0 0-1 0 0,0 0 1 0 0,0 0-1 0 0,1 0 1 0 0,-1 0 0 0 0,0 0-1 0 0,1 0 1 0 0,-1 0-1 0 0,1 0 1 0 0,-1 0-1 0 0,1 0 1 0 0,0 0-1 0 0,0 1 1 0 0,2 4 4 0 0,-3 38 213 0 0,0-43-184 0 0,1-1-39 0 0,-1 1-1 0 0,1-1 1 0 0,-1 0-1 0 0,1 0 1 0 0,-1 0-1 0 0,0 0 0 0 0,1 1 1 0 0,-1-1-1 0 0,1 0 1 0 0,-1 1-1 0 0,1-1 1 0 0,-1 0-1 0 0,0 1 0 0 0,1-1 1 0 0,-1 0-1 0 0,0 1 1 0 0,1-1-1 0 0,-1 1 1 0 0,0-1-1 0 0,0 1 0 0 0,1-1 1 0 0,-1 0-1 0 0,0 1 1 0 0,0-1-1 0 0,0 1 1 0 0,0-1-1 0 0,0 1 0 0 0,1-1 1 0 0,-1 1-1 0 0,0 0 1 0 0,0 19 47 0 0,0-17-15 0 0,0-2-44 0 0,1-1 10 0 0,-1 0 0 0 0,1 1 0 0 0,-1-1 0 0 0,1 0 0 0 0,-1 0 0 0 0,1 0 0 0 0,-1 1 0 0 0,1-1 0 0 0,-1 0 0 0 0,0 1 0 0 0,1-1 0 0 0,-1 0 0 0 0,1 1 0 0 0,-1-1 0 0 0,0 0 0 0 0,1 1 0 0 0,-1-1 0 0 0,0 1 0 0 0,0-1 0 0 0,1 1 0 0 0,-1-1 0 0 0,0 1 0 0 0,0-1 0 0 0,0 1 0 0 0,0-1 0 0 0,1 1 0 0 0,-1-1 0 0 0,0 1 1 0 0,0-1-1 0 0,0 1 0 0 0,0-1 0 0 0,0 1 0 0 0,0 0 0 0 0,-1 0 2 0 0,1-1 1 0 0,0 0-1 0 0,0 1 1 0 0,0-1 0 0 0,0 1-1 0 0,0-1 1 0 0,0 1-1 0 0,0-1 1 0 0,1 1 0 0 0,-1-1-1 0 0,0 1 1 0 0,0-1-1 0 0,0 1 1 0 0,0-1-1 0 0,1 1 1 0 0,-1-1 0 0 0,0 0-1 0 0,0 1 1 0 0,1-1-1 0 0,-1 1 1 0 0,0-1 0 0 0,1 0-1 0 0,-1 1 1 0 0,0-1-1 0 0,1 0 1 0 0,-1 0 0 0 0,1 1-1 0 0,-1-1 1 0 0,0 0-1 0 0,1 0 1 0 0,-1 1 0 0 0,2-1-1 0 0,-1 0-12 0 0,1 21 45 0 0,64 70 629 0 0,-62-87-627 0 0,0 0 0 0 0,0 0 0 0 0,0 0 0 0 0,0-1 0 0 0,1 1 0 0 0,0-1 0 0 0,-1 0 0 0 0,1-1-1 0 0,0 1 1 0 0,1-1 0 0 0,-1 0 0 0 0,0 0 0 0 0,0-1 0 0 0,1 1 0 0 0,7 0 0 0 0,-8-2-18 0 0,0 0-1 0 0,0 0 1 0 0,0 0-1 0 0,0-1 1 0 0,0 0-1 0 0,0 0 1 0 0,0 0 0 0 0,0-1-1 0 0,-1 1 1 0 0,7-4-1 0 0,-1 0 41 0 0,0 0-1 0 0,-1-1 1 0 0,0 0-1 0 0,0 0 1 0 0,14-13-1 0 0,-17 13-64 0 0,3-1 58 0 0,-1-1 1 0 0,0 0-1 0 0,-1 0 0 0 0,1-1 0 0 0,6-11 1 0 0,21-48 569 0 0,-34 64-569 0 0,0 0 0 0 0,0 0-1 0 0,0 1 1 0 0,-1-1 0 0 0,0 0 0 0 0,0 0-1 0 0,0 0 1 0 0,-1-5 0 0 0,1-1-85 0 0,0 9 18 0 0,0-28 226 0 0,0-14 49 0 0,0 42-264 0 0,0-28-132 0 0,0 27 131 0 0,0 1 0 0 0,-1-1 1 0 0,1 1-1 0 0,0 0 0 0 0,-1 0 0 0 0,0-1 0 0 0,1 1 0 0 0,-1 0 0 0 0,1 0 0 0 0,-1-1 0 0 0,0 1 0 0 0,0 0 0 0 0,0 0 0 0 0,-1-1 0 0 0,1 1 9 0 0,-1-1 1 0 0,1 1 0 0 0,0-1-1 0 0,0 1 1 0 0,0-1 0 0 0,0 1-1 0 0,0-1 1 0 0,0 1 0 0 0,1-1-1 0 0,-1 0 1 0 0,0 0 0 0 0,1 1-1 0 0,0-1 1 0 0,-1 0 0 0 0,1-2-1 0 0,0 4 52 0 0,0-41-12 0 0,0 33-101 0 0,0-13 51 0 0,0 21 7 0 0,0-1 1 0 0,0 1-1 0 0,0 0 0 0 0,0-1 0 0 0,0 1 0 0 0,0-1 0 0 0,0 1 1 0 0,0-1-1 0 0,-1 1 0 0 0,1 0 0 0 0,0-1 0 0 0,0 1 0 0 0,0 0 0 0 0,-1-1 1 0 0,1 1-1 0 0,0-1 0 0 0,0 1 0 0 0,-1 0 0 0 0,1 0 0 0 0,0-1 1 0 0,-1 1-1 0 0,1 0 0 0 0,0-1 0 0 0,-1 1 0 0 0,1 0 0 0 0,0 0 0 0 0,-1 0 1 0 0,1-1-1 0 0,-1 1 0 0 0,1 0 0 0 0,0 0 0 0 0,-1 0 0 0 0,0 0 0 0 0,-14-32 42 0 0,14 29-22 0 0,0 0 1 0 0,0 0-1 0 0,0 0 0 0 0,1-1 0 0 0,-1 1 0 0 0,1 0 1 0 0,0-1-1 0 0,0-5 0 0 0,0 6-94 0 0,0 2 82 0 0,-12-16 36 0 0,-6-18-86 0 0,17 31 39 0 0,-1-1 0 0 0,0 1 0 0 0,0 0 1 0 0,-1 0-1 0 0,-5-8 0 0 0,-4-9-28 0 0,-4-4 0 0 0,11 21 33 0 0,1-1 1 0 0,-1 1-1 0 0,0 0 0 0 0,-1 1 0 0 0,1-1 1 0 0,0 1-1 0 0,-1 0 0 0 0,0 0 0 0 0,0 0 1 0 0,0 1-1 0 0,0 0 0 0 0,0 0 0 0 0,0 1 1 0 0,-1 0-1 0 0,-7-1 0 0 0,-50 1-6078 0 0,39 1-2 0 0,17-2 4861 0 0,-5-8-42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1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95 369 848 0 0,'0'-3'6428'0'0,"-2"-5"-3510"0"0,-3-13-1047 0 0,-52-123 385 0 0,57 144-2251 0 0,-28-60 598 0 0,28 59-600 0 0,-1 1 0 0 0,1-1-1 0 0,0 1 1 0 0,0-1-1 0 0,-1 1 1 0 0,1-1 0 0 0,0 1-1 0 0,0-1 1 0 0,0 1 0 0 0,0-1-1 0 0,0 1 1 0 0,-1-1-1 0 0,1 1 1 0 0,0-1 0 0 0,0 1-1 0 0,0-1 1 0 0,1 0 0 0 0,-1 1-1 0 0,0-1 1 0 0,0 1-1 0 0,0-1 1 0 0,0 1 0 0 0,0-1-1 0 0,1 1 1 0 0,-1-1 0 0 0,0 1-1 0 0,0-1 1 0 0,1 1-1 0 0,-1-1 1 0 0,0 1 0 0 0,1 0-1 0 0,-1-1 1 0 0,1 0 0 0 0,21-4 17 0 0,-6 3-40 0 0,-3-2-853 0 0,-1-1-1 0 0,0 0 0 0 0,0 0 0 0 0,-1-1 1 0 0,1-1-1 0 0,-1 0 0 0 0,-1 0 1 0 0,13-12-1 0 0,20-12-2664 0 0,-27 19 2384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1.9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3200 0 0,'1'7'8879'0'0,"27"8"-6466"0"0,44 19-2638 0 0,-68-32 601 0 0,6 2-312 0 0,0 1 1 0 0,0 1-1 0 0,-1-1 1 0 0,1 2-1 0 0,-1-1 1 0 0,8 10-1 0 0,-13-13-78 0 0,-1 0 0 0 0,0 1 0 0 0,0-1 0 0 0,0 1 0 0 0,-1 0-1 0 0,1 0 1 0 0,-1 0 0 0 0,0 0 0 0 0,0 1 0 0 0,0-1-1 0 0,-1 0 1 0 0,1 1 0 0 0,-1 0 0 0 0,0-1 0 0 0,-1 1 0 0 0,1 7-1 0 0,-5-6-289 0 0,-35 31-492 0 0,36-35 248 0 0,0 1 0 0 0,-1-1 0 0 0,1 0 1 0 0,-1 0-1 0 0,0 0 0 0 0,0 0 0 0 0,0-1 0 0 0,1 0 1 0 0,-1 1-1 0 0,-1-2 0 0 0,1 1 0 0 0,-6 0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2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 1416 0 0,'2'1'5468'0'0,"18"7"-923"0"0,-2 0-4265 0 0,-2 0 0 0 0,23 14-1 0 0,-14-4 204 0 0,35 34 0 0 0,-54-46-315 0 0,1 1-1 0 0,-1-1 1 0 0,-1 2-1 0 0,1-1 1 0 0,-1 1 0 0 0,0-1-1 0 0,-1 1 1 0 0,0 1-1 0 0,6 15 1 0 0,-11-25-139 0 0,1 1-1 0 0,-1-1 1 0 0,1 0 0 0 0,-1 1-1 0 0,1-1 1 0 0,-1 1-1 0 0,1-1 1 0 0,-1 1 0 0 0,0-1-1 0 0,1 1 1 0 0,-1-1 0 0 0,0 1-1 0 0,1 0 1 0 0,-1-1-1 0 0,0 1 1 0 0,0 0 0 0 0,1-1-1 0 0,-1 1 1 0 0,0 0 0 0 0,0 0-1 0 0,0 0 1 0 0,1 0-1 0 0,-1 0 1 0 0,0 0 0 0 0,0 0-1 0 0,0 0 1 0 0,1 0 0 0 0,-1 0-1 0 0,0 0 1 0 0,0 1-1 0 0,1-1 1 0 0,-1 0 0 0 0,0 1-1 0 0,0-1 1 0 0,1 0 0 0 0,-1 1-1 0 0,0-1 1 0 0,1 1-1 0 0,-1-1 1 0 0,1 1 0 0 0,-1-1-1 0 0,0 1 1 0 0,1-1-1 0 0,-1 1 1 0 0,1 0 0 0 0,0-1-1 0 0,-1 1 1 0 0,1 0 0 0 0,-1-1-1 0 0,1 1 1 0 0,0 0-1 0 0,-1-1 1 0 0,1 1 0 0 0,0 0-1 0 0,0 0 1 0 0,0 0 0 0 0,0-1-1 0 0,0 3 1 0 0,-3-17-7 0 0,1 0 1 0 0,1 0-1 0 0,0 0 0 0 0,2-24 1 0 0,0 6-274 0 0,0 23 83 0 0,0 0 0 0 0,1 1 0 0 0,0-1 1 0 0,0 1-1 0 0,1 0 0 0 0,3-9 0 0 0,3-6-1060 0 0,-8 19 615 0 0,1 0 1 0 0,0 0-1 0 0,0 0 0 0 0,0 1 0 0 0,0-1 1 0 0,1 1-1 0 0,0 0 0 0 0,-1 0 0 0 0,1 0 0 0 0,0 0 1 0 0,0 0-1 0 0,1 0 0 0 0,-1 1 0 0 0,0 0 0 0 0,1 0 1 0 0,0 0-1 0 0,4-2 0 0 0,-1 1-570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3.0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5 1856 0 0,'9'12'7461'0'0,"-10"-12"-7309"0"0,-6 32 1655 0 0,1-4-524 0 0,6-26-1052 0 0,-1 0-157 0 0,1 1 1 0 0,0 0-1 0 0,0-1 1 0 0,0 1 0 0 0,0 0-1 0 0,1 0 1 0 0,-1-1-1 0 0,1 1 1 0 0,1 5-1 0 0,23 28 345 0 0,-23-34-386 0 0,0 0 0 0 0,0 0 0 0 0,0 1 0 0 0,0-2 0 0 0,1 1 0 0 0,-1 0 1 0 0,1 0-1 0 0,-1-1 0 0 0,1 0 0 0 0,-1 1 0 0 0,1-1 0 0 0,0 0 0 0 0,0 0 1 0 0,4 1-1 0 0,-4-2-15 0 0,-1 1 1 0 0,1-1 0 0 0,0 0 0 0 0,-1 0 0 0 0,1 0 0 0 0,0 0-1 0 0,-1 0 1 0 0,1-1 0 0 0,0 1 0 0 0,-1-1 0 0 0,1 0-1 0 0,-1 1 1 0 0,1-1 0 0 0,-1 0 0 0 0,1-1 0 0 0,-1 1 0 0 0,0 0-1 0 0,1-1 1 0 0,-1 1 0 0 0,0-1 0 0 0,0 0 0 0 0,0 0-1 0 0,0 1 1 0 0,0-1 0 0 0,-1-1 0 0 0,1 1 0 0 0,1-2 0 0 0,0-3-14 0 0,-1 1 0 0 0,0 0 0 0 0,0-1 0 0 0,0 0 0 0 0,-1 1 0 0 0,0-1 0 0 0,0 0 0 0 0,-1 0 1 0 0,0-8-1 0 0,-4 8-60 0 0,4 6-13 0 0,-31-36 90 0 0,29 34-239 0 0,0 1-1 0 0,0 0 1 0 0,0 1-1 0 0,-1-1 1 0 0,1 0 0 0 0,-1 1-1 0 0,1-1 1 0 0,-1 1-1 0 0,0 0 1 0 0,1 0-1 0 0,-1 0 1 0 0,0 0-1 0 0,0 0 1 0 0,0 1 0 0 0,0-1-1 0 0,-5 1 1 0 0,8 0 108 0 0,-1 0 0 0 0,1 0-1 0 0,-1 0 1 0 0,1 0 0 0 0,-1 0 0 0 0,1 0 0 0 0,-1 0 0 0 0,1 1 0 0 0,-1-1 0 0 0,1 0 0 0 0,-1 0 0 0 0,1 0 0 0 0,0 1-1 0 0,-1-1 1 0 0,1 0 0 0 0,-1 1 0 0 0,1-1 0 0 0,0 0 0 0 0,-1 1 0 0 0,1-1 0 0 0,0 1 0 0 0,-1-1 0 0 0,1 0 0 0 0,0 1 0 0 0,0-1-1 0 0,-1 1 1 0 0,1-1 0 0 0,0 1 0 0 0,0-1 0 0 0,0 1 0 0 0,0-1 0 0 0,0 1 0 0 0,-1-1 0 0 0,1 1 0 0 0,0-1 0 0 0,0 1-1 0 0,0-1 1 0 0,0 1 0 0 0,1-1 0 0 0,-1 1 0 0 0,0-1 0 0 0,0 1 0 0 0,0-1 0 0 0,0 1 0 0 0,0-1 0 0 0,1 1 0 0 0,-1-1 0 0 0,0 1-1 0 0,0-1 1 0 0,1 0 0 0 0,-1 1 0 0 0,0-1 0 0 0,1 1 0 0 0,-1-1 0 0 0,0 0 0 0 0,1 1 0 0 0,-1-1 0 0 0,1 0 0 0 0,-1 1 0 0 0,0-1-1 0 0,1 0 1 0 0,-1 0 0 0 0,1 0 0 0 0,-1 1 0 0 0,1-1 0 0 0,-1 0 0 0 0,1 0 0 0 0,-1 0 0 0 0,2 0 0 0 0,6 1-1143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3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44 3264 0 0,'-5'2'807'0'0,"-36"19"3777"0"0,39-19-4433 0 0,-1-1 1 0 0,1 1 0 0 0,0 0 0 0 0,0-1 0 0 0,0 1 0 0 0,0 0 0 0 0,0 0 0 0 0,1 0 0 0 0,-1 1 0 0 0,1-1 0 0 0,-1 0 0 0 0,1 0 0 0 0,0 1 0 0 0,-2 3 0 0 0,3-4-93 0 0,0 0 1 0 0,0-1-1 0 0,-1 1 0 0 0,2 0 0 0 0,-1-1 0 0 0,0 1 0 0 0,0 0 0 0 0,0 0 0 0 0,1-1 0 0 0,-1 1 0 0 0,1-1 0 0 0,-1 1 1 0 0,1 0-1 0 0,0-1 0 0 0,0 1 0 0 0,0-1 0 0 0,0 1 0 0 0,0-1 0 0 0,0 0 0 0 0,0 1 0 0 0,0-1 0 0 0,2 1 1 0 0,-1 1-10 0 0,1-1 0 0 0,0 1 0 0 0,1-1 0 0 0,-1 0 0 0 0,0 0 0 0 0,1 0 0 0 0,-1 0 0 0 0,1-1 0 0 0,3 2 0 0 0,-3-2-33 0 0,-1 0 0 0 0,0 0 0 0 0,1 0 0 0 0,-1 0 0 0 0,1-1 0 0 0,0 1 0 0 0,-1-1 0 0 0,1 0 0 0 0,-1 0 0 0 0,1 0 0 0 0,-1-1 0 0 0,1 1 0 0 0,-1-1 0 0 0,1 0 0 0 0,-1 0 0 0 0,1 0 0 0 0,-1 0 0 0 0,0-1 0 0 0,1 1 0 0 0,4-4 0 0 0,-6 3-9 0 0,1 0-1 0 0,-1-1 0 0 0,0 1 0 0 0,1 0 1 0 0,-1-1-1 0 0,-1 1 0 0 0,1-1 1 0 0,0 1-1 0 0,-1-1 0 0 0,1 0 1 0 0,-1 0-1 0 0,0 0 0 0 0,0 0 1 0 0,0 0-1 0 0,0 0 0 0 0,0 0 1 0 0,-1 0-1 0 0,1 0 0 0 0,-1 0 0 0 0,0-1 1 0 0,0 1-1 0 0,0 0 0 0 0,-1 0 1 0 0,1 0-1 0 0,-1 0 0 0 0,1 0 1 0 0,-1 0-1 0 0,0 0 0 0 0,0 0 1 0 0,0 0-1 0 0,-1 0 0 0 0,1 0 1 0 0,-4-4-1 0 0,-5-6-253 0 0,7 8 98 0 0,0 1 0 0 0,-1 0 0 0 0,1 0 0 0 0,-1 0 0 0 0,-6-5 0 0 0,8 8-236 0 0,1 0-1 0 0,-1 0 1 0 0,1 0-1 0 0,-1 0 1 0 0,0 1-1 0 0,0-1 1 0 0,1 1-1 0 0,-1-1 0 0 0,0 1 1 0 0,0 0-1 0 0,0-1 1 0 0,-2 1-1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3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2244 0 0,'3'44'9550'0'0,"8"38"-5902"0"0,4 56-3571 0 0,-15-131-25 0 0,1-1 1 0 0,0 1-1 0 0,0-1 0 0 0,0 0 1 0 0,1 0-1 0 0,0 1 1 0 0,0-1-1 0 0,0 0 0 0 0,7 11 1 0 0,-7-15-87 0 0,0 1 0 0 0,0-1 0 0 0,0 1 0 0 0,0-1 0 0 0,1 0 0 0 0,-1 1 0 0 0,0-1 0 0 0,1-1 0 0 0,0 1 0 0 0,-1 0-1 0 0,1-1 1 0 0,0 1 0 0 0,0-1 0 0 0,0 0 0 0 0,0 0 0 0 0,0 0 0 0 0,0 0 0 0 0,0 0 0 0 0,1-1 0 0 0,-1 0 0 0 0,6 1 0 0 0,-4-1-293 0 0,0-1 0 0 0,0 1-1 0 0,1-1 1 0 0,-1 0 0 0 0,0 0 0 0 0,0 0-1 0 0,0-1 1 0 0,0 1 0 0 0,-1-1-1 0 0,1-1 1 0 0,0 1 0 0 0,-1-1 0 0 0,0 1-1 0 0,1-1 1 0 0,6-6 0 0 0,-8 5-691 0 0,0 1 0 0 0,0-1 1 0 0,0 1-1 0 0,-1-1 0 0 0,0 0 0 0 0,4-7 1 0 0,-4 4-85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5:54.57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10,'0'-4,"0"-1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0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1684 0 0,'5'4'4768'0'0,"16"15"-3048"0"0,21 22-548 0 0,52 65-1 0 0,-14 2-5183 0 0,-65-92 71 0 0,-10-13 2711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4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95 1452 0 0,'-17'-6'3395'0'0,"16"6"-3325"0"0,1 0 0 0 0,0 0 71 0 0,0 0-71 0 0,0-1 0 0 0,-1 1 0 0 0,1 0 0 0 0,0 0 1 0 0,0 0-1 0 0,0 0 0 0 0,0-1 0 0 0,0 1 0 0 0,0 0 0 0 0,0 0 1 0 0,0 0-1 0 0,0-1 0 0 0,0 1 0 0 0,-1 0 0 0 0,1 0 1 0 0,0-1-1 0 0,0 1 0 0 0,0 0 0 0 0,0 0 0 0 0,0 0 0 0 0,1-1 1 0 0,-1 1-1 0 0,0 0 0 0 0,0 0 0 0 0,0-1 0 0 0,0 1 0 0 0,0 0 1 0 0,0 0-1 0 0,0 0 0 0 0,0-1 0 0 0,0 1 0 0 0,1 0 0 0 0,23-17 2319 0 0,-13 10-2647 0 0,12-7-487 0 0,34-25-4436 0 0,-53 35 4129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24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2440 0 0,'6'3'6941'0'0,"-8"-5"-6555"0"0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38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996 0 968 0 0,'0'0'1583'0'0,"-3"0"-1150"0"0,-22 0 6220 0 0,18 0-7257 0 0,3 0 1406 0 0,0 5-749 0 0,-1 0-36 0 0,-12 16 64 0 0,-7 27 999 0 0,21-41-1007 0 0,-1 0-1 0 0,0-1 1 0 0,0 0-1 0 0,0 0 1 0 0,-1 0-1 0 0,1-1 1 0 0,-8 7-1 0 0,-49 47 392 0 0,53-53-399 0 0,0 0 0 0 0,1 0 0 0 0,0 1 0 0 0,1 0 0 0 0,-1 1-1 0 0,1-1 1 0 0,1 1 0 0 0,-8 13 0 0 0,11-16-21 0 0,-1 0 0 0 0,0 0 0 0 0,0 0 0 0 0,-1 0 1 0 0,-4 5-1 0 0,5-6-11 0 0,0 0 1 0 0,0 0 0 0 0,0 1-1 0 0,0-1 1 0 0,0 1 0 0 0,1-1-1 0 0,-3 9 1 0 0,2-7-3 0 0,0 1 0 0 0,0-1 0 0 0,-1 0 0 0 0,0 0 0 0 0,-9 10 0 0 0,4-4-28 0 0,-35 63 164 0 0,-85 135-17 0 0,24-49-144 0 0,58-91 29 0 0,32-45-3 0 0,-19 26-23 0 0,-15 14 56 0 0,-4 8-214 0 0,46-60 148 0 0,7-12 4 0 0,0 1 0 0 0,-1-1-1 0 0,1 1 1 0 0,-1-1 0 0 0,0 1 0 0 0,1-1-1 0 0,-1 0 1 0 0,0 1 0 0 0,0-1 0 0 0,0 0-1 0 0,0 0 1 0 0,0 0 0 0 0,0 0 0 0 0,0 0-1 0 0,0 0 1 0 0,0 0 0 0 0,-1 0 0 0 0,-1 1-1 0 0,1 9-54 0 0,-42 45 200 0 0,27-29-156 0 0,10-17-1 0 0,1-1 0 0 0,1 1 0 0 0,-8 17 0 0 0,-10 9-11 0 0,19-27-1 0 0,-13 20 92 0 0,16-29-86 0 0,-2 4 167 0 0,-1 0-1036 0 0,3-15-837 0 0,-2-37-6446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27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2028 0 0,'0'0'1688'0'0,"0"17"1305"0"0,0 1-2949 0 0,16 4-2385 0 0,-20-22 1145 0 0,1 0-36 0 0,-2 1 196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28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0 876 0 0,'0'0'3280'0'0,"3"0"-2407"0"0,5 1-894 0 0,-7-1 182 0 0,-1 0-1 0 0,1 0 1 0 0,-1 1-1 0 0,1-1 1 0 0,-1 0-1 0 0,0 0 1 0 0,1 1-1 0 0,0 0 482 0 0,0-1-481 0 0,-1 1 0 0 0,0-1-1 0 0,1 1 1 0 0,-1-1-1 0 0,0 1 1 0 0,0-1-1 0 0,1 0 1 0 0,-1 1-1 0 0,0-1 1 0 0,0 1-1 0 0,0-1 1 0 0,0 1 0 0 0,0-1-1 0 0,0 1 1 0 0,0-1-1 0 0,0 1 1 0 0,0-1-1 0 0,0 1 1 0 0,0-1-1 0 0,0 1 1 0 0,0-1-1 0 0,0 1 1 0 0,0 2 232 0 0,3-3-262 0 0,1 0-1 0 0,-1 1 1 0 0,0-1-1 0 0,0 1 1 0 0,1-1-1 0 0,-1 1 0 0 0,0 0 1 0 0,0 0-1 0 0,0 1 1 0 0,0-1-1 0 0,5 4 1 0 0,-5-3-39 0 0,0-1-1 0 0,0 1 1 0 0,0-1 0 0 0,0 0 0 0 0,0 0-1 0 0,0 0 1 0 0,0 0 0 0 0,0 0 0 0 0,0-1 0 0 0,0 1-1 0 0,6-1 1 0 0,320 0 1676 0 0,-325 0-1763 0 0,-1 0 0 0 0,0-1 1 0 0,1 0-1 0 0,-1 1 0 0 0,0-1 0 0 0,0 0 0 0 0,5-3 0 0 0,17-4 2 0 0,38-2 155 0 0,-113-1 36 0 0,36 11-205 0 0,-8-1 13 0 0,0 2 0 0 0,0 0 0 0 0,0 1 0 0 0,-30 7 0 0 0,35-5-21 0 0,0 0 0 0 0,0 0 0 0 0,-23 0-1 0 0,-11 2-66 0 0,30-3 57 0 0,-9 2 82 0 0,-50 13 0 0 0,79-18-83 0 0,1 1 68 0 0,6 1-33 0 0,122-6-222 0 0,-122 4 174 0 0,1-1 0 0 0,-1 0 0 0 0,1 0 0 0 0,-1 0 0 0 0,0-1 0 0 0,8-3 0 0 0,23-6-761 0 0,-3 3-1830 0 0,-4-7-5654 0 0,-25 12 7111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30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644 6 2640 0 0,'-11'-1'1836'0'0,"2"-1"-828"0"0,0 1 0 0 0,0 0 0 0 0,0 1 1 0 0,-13 0-1 0 0,21 0-830 0 0,-33 0 779 0 0,29 0-865 0 0,-1 0 0 0 0,1 1 0 0 0,-1-1 0 0 0,1 1 0 0 0,-1 0 0 0 0,1 0 0 0 0,0 1 0 0 0,-1-1 0 0 0,-4 4 0 0 0,-2 1 196 0 0,-1-1 0 0 0,-25 8 1 0 0,-9 5 254 0 0,-4 4 31 0 0,-17 9 267 0 0,50-22-737 0 0,-1 1 0 0 0,2 1 0 0 0,-1 1 1 0 0,2 0-1 0 0,-1 1 0 0 0,2 1 0 0 0,0 0 1 0 0,-19 24-1 0 0,-8 25-178 0 0,37-54 98 0 0,0 0 1 0 0,0 0 0 0 0,0 0 0 0 0,1 0-1 0 0,1 1 1 0 0,0 0 0 0 0,0 0 0 0 0,1 0-1 0 0,0 0 1 0 0,-1 20 0 0 0,3-29 19 0 0,0 38 90 0 0,0 29 268 0 0,0-67-394 0 0,0 0-1 0 0,1 0 0 0 0,-1 1 1 0 0,1-1-1 0 0,-1 0 0 0 0,1 0 0 0 0,0 0 1 0 0,-1 0-1 0 0,1 0 0 0 0,0 0 1 0 0,0 0-1 0 0,-1 0 0 0 0,1 0 0 0 0,0 0 1 0 0,0 0-1 0 0,2 1 0 0 0,-2-1 11 0 0,22 34 123 0 0,-18-27-131 0 0,1 0 0 0 0,0 0 0 0 0,0 0 0 0 0,0 0 0 0 0,1-1 0 0 0,9 8 0 0 0,-2-5 77 0 0,0-1 0 0 0,1 0 0 0 0,0-1 0 0 0,0-1 0 0 0,0-1 1 0 0,1 0-1 0 0,0-1 0 0 0,0 0 0 0 0,31 4 0 0 0,8-4 337 0 0,91-1 0 0 0,-111-4-367 0 0,-31 0-52 0 0,-1-1-1 0 0,0 1 0 0 0,1-1 0 0 0,-1 0 0 0 0,0 1 1 0 0,1-2-1 0 0,-1 1 0 0 0,3-2 0 0 0,20-5 41 0 0,15 2 22 0 0,165-29-16 0 0,-52 5 144 0 0,-132 25-205 0 0,1-1-20 0 0,-1 0 0 0 0,41-19-1 0 0,-34 12 3 0 0,-17 8 79 0 0,0-1-1 0 0,0 0 1 0 0,19-14 0 0 0,-20 12-85 0 0,-6 5 28 0 0,0-1 0 0 0,0 1 0 0 0,0-1 0 0 0,-1 0 0 0 0,1-1 0 0 0,-1 1 0 0 0,0-1 0 0 0,0 0 0 0 0,-1 0 0 0 0,1 0 0 0 0,-1 0 0 0 0,0 0 0 0 0,0-1 0 0 0,2-8 0 0 0,-3 0-9 0 0,0 0 0 0 0,-2-30 1 0 0,0 28 47 0 0,0 15-25 0 0,-1-1-1 0 0,1 1 1 0 0,-1-1-1 0 0,1 1 1 0 0,-1-1-1 0 0,0 1 1 0 0,0-1-1 0 0,0 1 1 0 0,0 0-1 0 0,0-1 1 0 0,0 1-1 0 0,-2-2 1 0 0,-6-7-67 0 0,-3-10 63 0 0,-1 2 1 0 0,-1 0-1 0 0,-1 0 0 0 0,0 1 0 0 0,-1 1 0 0 0,-1 1 0 0 0,-30-22 0 0 0,33 28-2 0 0,0 1 1 0 0,0 1-1 0 0,0 0 1 0 0,-1 1-1 0 0,-29-8 1 0 0,-84-12-69 0 0,83 18 38 0 0,7 3-1317 0 0,0 1 0 0 0,-61 3 1 0 0,57 2-1105 0 0,29-1 1685 0 0,-1 2 0 0 0,1-1 0 0 0,-1 2-1 0 0,-22 7 1 0 0,-12 2-1567 0 0,-5 0-147 0 0,23-5 1255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39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1280 0 0,'0'0'14191'0'0,"6"1"-14058"0"0,-3 0-60 0 0,1 0 0 0 0,-1-1 1 0 0,1 1-1 0 0,-1 0 0 0 0,0 1 0 0 0,1-1 0 0 0,-1 0 1 0 0,0 1-1 0 0,0 0 0 0 0,0 0 0 0 0,0 0 0 0 0,0 0 0 0 0,0 0 1 0 0,-1 1-1 0 0,1-1 0 0 0,2 4 0 0 0,2 2 17 0 0,1-1-1 0 0,0 0 1 0 0,0-1-1 0 0,13 9 1 0 0,21 16 320 0 0,115 103 15 0 0,-89-77-559 0 0,38 53 797 0 0,-26-30-664 0 0,30 28-14 0 0,20 3-16 0 0,-118-99 101 0 0,0 1 0 0 0,-1 1 0 0 0,0 0 0 0 0,15 27 0 0 0,15 20 191 0 0,116 115 177 0 0,-155-174-435 0 0,20 21 26 0 0,0 0-1 0 0,29 44 0 0 0,-26-31-16 0 0,2-1-1 0 0,1-1 0 0 0,44 41 1 0 0,-54-57 142 0 0,-11-10-857 0 0,-45-31-9526 0 0,-47-19 4745 0 0,60 32 4402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9:4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 1 1624 0 0,'0'0'8712'0'0,"-27"34"-6824"0"0,-4 6-1053 0 0,3 2 0 0 0,-36 69 0 0 0,37-62-291 0 0,-56 79 0 0 0,1-23-190 0 0,-63 86-63 0 0,125-162-249 0 0,-47 68 89 0 0,6-6-194 0 0,36-57 74 0 0,-1-1 1 0 0,-35 35-1 0 0,14-18 3 0 0,19-22-34 0 0,-9 12-24 0 0,-3-3 178 0 0,-3 5-160 0 0,11-7-78 0 0,18-24 138 0 0,5-4-19 0 0,0 0-1 0 0,0 1 0 0 0,1 0 0 0 0,-8 10 1 0 0,-3 1-66 0 0,16-16 39 0 0,0-1 0 0 0,0 1 0 0 0,1 0 0 0 0,-1 0 0 0 0,1 0 0 0 0,-1 0 0 0 0,-2 5 0 0 0,5-8-20 0 0,0 1 0 0 0,0-1-1 0 0,0 1 1 0 0,-1-1 0 0 0,1 1 0 0 0,0-1 0 0 0,0 0-1 0 0,0 1 1 0 0,-1-1 0 0 0,1 1 0 0 0,0-1 0 0 0,0 0 0 0 0,-1 1-1 0 0,1-1 1 0 0,0 0 0 0 0,-1 0 0 0 0,1 1 0 0 0,0-1 0 0 0,-1 0-1 0 0,1 0 1 0 0,-1 1 0 0 0,1-1 0 0 0,0 0 0 0 0,-1 0 0 0 0,1 0-1 0 0,-1 0 1 0 0,1 1 0 0 0,-1-1 0 0 0,1 0 0 0 0,0 0-1 0 0,-2 0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30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71 1460 0 0,'0'0'8066'0'0,"-9"-15"-6706"0"0,-1 15-701 0 0,2 0-402 0 0,0-1 0 0 0,0 1 1 0 0,0 1-1 0 0,0-1 0 0 0,0 1 0 0 0,0 1 1 0 0,0-1-1 0 0,0 1 0 0 0,0 1 0 0 0,-9 4 1 0 0,11-4-201 0 0,0 0 0 0 0,0 0 0 0 0,0 0 0 0 0,0-1 0 0 0,-1 0 0 0 0,-6 2 0 0 0,-27 9 80 0 0,-8 12 10 0 0,32-18-115 0 0,0 1 1 0 0,1 0 0 0 0,1 1-1 0 0,-25 19 1 0 0,-3 7-97 0 0,30-26 77 0 0,0 0 0 0 0,1 1 0 0 0,0 0 1 0 0,1 1-1 0 0,-9 12 0 0 0,-6 8 22 0 0,17-22-21 0 0,1 0 0 0 0,0 0-1 0 0,1 0 1 0 0,-6 11 0 0 0,5-7 4 0 0,-4 16-83 0 0,4-1 128 0 0,4-20-26 0 0,1 0 0 0 0,1 0 0 0 0,-1 0 0 0 0,1 10 0 0 0,1-17-67 0 0,-1 8 82 0 0,1 1 0 0 0,0-1 1 0 0,1 0-1 0 0,0 0 0 0 0,0 0 1 0 0,1 0-1 0 0,0 0 0 0 0,1 0 1 0 0,4 12-1 0 0,11 19 133 0 0,-16-33-150 0 0,1-1 1 0 0,-1 0 0 0 0,1 0 0 0 0,0 0 0 0 0,1-1 0 0 0,4 8 0 0 0,9 7-59 0 0,-7-7 272 0 0,1 0 0 0 0,23 20 1 0 0,-29-29-202 0 0,0 0 0 0 0,0 0 0 0 0,1-1 0 0 0,-1 0 0 0 0,1 0 0 0 0,0-1 1 0 0,-1 0-1 0 0,1 0 0 0 0,1 0 0 0 0,-1 0 0 0 0,8 0 0 0 0,27 1 496 0 0,43-2 0 0 0,-52-1-514 0 0,-23 0-11 0 0,0-2 0 0 0,-1 1 0 0 0,1-1 0 0 0,12-4-1 0 0,8-2-22 0 0,35-7 102 0 0,-1-3 0 0 0,-1-3 0 0 0,0-3 0 0 0,74-40 0 0 0,-122 57-74 0 0,0-2-1 0 0,-1 1 0 0 0,0-1 1 0 0,-1-1-1 0 0,0 0 0 0 0,11-13 1 0 0,-16 15-10 0 0,0-1-1 0 0,-1 0 1 0 0,0 0 0 0 0,0 0 0 0 0,-1-1 0 0 0,-1 0 0 0 0,0 0 0 0 0,0 0 0 0 0,4-20-1 0 0,-1-9-37 0 0,-2-1 0 0 0,-2 1 0 0 0,-3-43 0 0 0,0 76 26 0 0,-1 0 0 0 0,0 1 0 0 0,0-1-1 0 0,0 0 1 0 0,-1 0 0 0 0,0 1 0 0 0,-3-7 0 0 0,-9-28-4 0 0,12 31 1 0 0,-1 1 0 0 0,0 0 1 0 0,0 0-1 0 0,0 0 0 0 0,-1 0 0 0 0,-1 0 0 0 0,1 1 1 0 0,-1 0-1 0 0,0 0 0 0 0,-1 0 0 0 0,1 0 0 0 0,-2 1 0 0 0,1 0 1 0 0,-9-7-1 0 0,5 7-7 0 0,0-1-1 0 0,-1 2 1 0 0,1-1 0 0 0,-1 2 0 0 0,0-1 0 0 0,0 1-1 0 0,0 1 1 0 0,-1 0 0 0 0,1 1 0 0 0,-19-2-1 0 0,-119 1-744 0 0,98 3-440 0 0,39 1 685 0 0,0 0 0 0 0,1 0-1 0 0,-22 6 1 0 0,-11 9-4858 0 0,41-15 4666 0 0,-1 1 0 0 0,1 0 0 0 0,-1 1-1 0 0,1-1 1 0 0,0 0 0 0 0,0 1 0 0 0,0 0 0 0 0,0 0 0 0 0,-2 3 0 0 0,-7 9-492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31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3056 0 0,'6'8'6612'0'0,"-5"-8"-6510"0"0,19 1 2038 0 0,-17-2-1943 0 0,22-1 160 0 0,0-1 1 0 0,0-1-1 0 0,-1-1 0 0 0,27-10 0 0 0,4-5-3108 0 0,-51 18 2020 0 0,0 0-1 0 0,0 0 1 0 0,-1 0-1 0 0,1-1 1 0 0,0 1-1 0 0,-1-1 1 0 0,0 0-1 0 0,1 0 1 0 0,-1 0-1 0 0,5-7 1 0 0,-7 6-401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0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5 1600 0 0,'-4'-5'4900'0'0,"3"5"-4811"0"0,-10 9 1392 0 0,-9 16-1069 0 0,-16 30 114 0 0,-58 118 0 0 0,58-102-2594 0 0,11-22-3080 0 0,21-39 3866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0:31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 1024 0 0,'-4'-1'3910'0'0,"1"9"-1295"0"0,1 9-46 0 0,3 14-541 0 0,-2-24-1837 0 0,1-1-1 0 0,1 1 1 0 0,-1-1 0 0 0,3 12-1 0 0,5 26 583 0 0,5 71-1 0 0,-8-67-371 0 0,-1-25 55 0 0,0 38 0 0 0,-4-59-248 0 0,6 7-165 0 0,-4-6-8 0 0,-2-13-129 0 0,-1-6-495 0 0,0 0 0 0 0,-2 0-1 0 0,0 1 1 0 0,-6-18-1 0 0,0-5-2783 0 0,-3 0-3375 0 0,12 33 5631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05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1368 0 0,'0'0'11263'0'0,"3"0"-10989"0"0,6 0-167 0 0,-5-1-19 0 0,-1 1 0 0 0,0 0 0 0 0,0 0 0 0 0,0 0 0 0 0,0 1 0 0 0,1-1 0 0 0,-1 1 0 0 0,0 0 0 0 0,0 0 0 0 0,0 0 0 0 0,0 0-1 0 0,0 0 1 0 0,-1 0 0 0 0,1 1 0 0 0,0 0 0 0 0,0-1 0 0 0,-1 1 0 0 0,1 0 0 0 0,2 3 0 0 0,17 17 410 0 0,-1 1 1 0 0,-1 1 0 0 0,21 32-1 0 0,31 37 388 0 0,-32-47-406 0 0,26 25 56 0 0,13 16-38 0 0,-14-14-161 0 0,-40-47-228 0 0,0 1 1 0 0,35 49-1 0 0,8 12 138 0 0,-16-22-191 0 0,1 0 82 0 0,-66-94-10558 0 0,11 18 5970 0 0,2 9 4216 0 0,0 1 0 0 0,0-1-1 0 0,0 1 1 0 0,0-1 0 0 0,2-2-937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07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57 1028 0 0,'0'0'6480'0'0,"0"20"-2410"0"0,0-16-3991 0 0,1 0-1 0 0,0 0 1 0 0,1 0-1 0 0,-1 0 0 0 0,1 0 1 0 0,2 5-1 0 0,-2-4-72 0 0,-2-4 17 0 0,0 0-1 0 0,0 0 1 0 0,0-1-1 0 0,0 1 1 0 0,0 0-1 0 0,0-1 1 0 0,0 1 0 0 0,0 0-1 0 0,-1-1 1 0 0,1 1-1 0 0,0-1 1 0 0,-1 1-1 0 0,1 0 1 0 0,0-1-1 0 0,-1 1 1 0 0,1-1 0 0 0,-1 1-1 0 0,1-1 1 0 0,-1 1-1 0 0,1-1 1 0 0,-1 1-1 0 0,1-1 1 0 0,-2 1-1 0 0,-17 13 409 0 0,14-11-281 0 0,-20 17 239 0 0,2 0 0 0 0,0 2 0 0 0,-31 36 0 0 0,47-49-302 0 0,0 0 0 0 0,1 1-1 0 0,0-1 1 0 0,1 1 0 0 0,-1 1 0 0 0,2-1 0 0 0,0 0-1 0 0,0 1 1 0 0,1 0 0 0 0,0 0 0 0 0,1 0 0 0 0,0 0-1 0 0,0 14 1 0 0,1-10 67 0 0,-1 0 0 0 0,-4 21-1 0 0,3-21-13 0 0,0 0 0 0 0,0 22 1 0 0,2 6 121 0 0,0-27-154 0 0,0 1 0 0 0,1-1 1 0 0,1 1-1 0 0,0-1 0 0 0,2 0 0 0 0,-1 1 1 0 0,2-1-1 0 0,0 0 0 0 0,10 23 0 0 0,-6-27-42 0 0,1 1 0 0 0,0-1 1 0 0,1-1-1 0 0,0 1 0 0 0,0-2 0 0 0,1 0 0 0 0,1 0 0 0 0,0-1 0 0 0,0 0 0 0 0,16 8 0 0 0,78 35 317 0 0,-75-36-223 0 0,1-2-1 0 0,1-1 1 0 0,0-1-1 0 0,1-2 1 0 0,0-1-1 0 0,62 7 1 0 0,-69-13 103 0 0,48-3 0 0 0,-33-1-103 0 0,-38 1-150 0 0,-1 0 0 0 0,0 0 0 0 0,1-1-1 0 0,-1 1 1 0 0,0-1 0 0 0,0 0 0 0 0,0 0 0 0 0,6-2-1 0 0,-6 2-5 0 0,0-1 0 0 0,0 1 0 0 0,1 0 0 0 0,-1 1 0 0 0,1-1-1 0 0,-1 1 1 0 0,0-1 0 0 0,5 1 0 0 0,1-1 16 0 0,1 0 1 0 0,-1 0-1 0 0,0-1 0 0 0,0-1 0 0 0,0 1 1 0 0,0-2-1 0 0,0 1 0 0 0,0-1 1 0 0,-1 0-1 0 0,9-6 0 0 0,11-9 49 0 0,37-32 0 0 0,-46 35-57 0 0,-7 6-7 0 0,0-1 0 0 0,0 0-1 0 0,-2 0 1 0 0,1-2 0 0 0,-1 1-1 0 0,-1-1 1 0 0,13-25 0 0 0,3-3-12 0 0,-15 25-17 0 0,-1 0 0 0 0,12-30-1 0 0,-13 25-25 0 0,-2-1-1 0 0,-1 0 0 0 0,0 0 1 0 0,-2-1-1 0 0,0 1 0 0 0,-2-36 1 0 0,-1 49 45 0 0,-2 1 0 0 0,1 0 0 0 0,-1 0 0 0 0,0 0 1 0 0,0 0-1 0 0,-7-13 0 0 0,-27-51 47 0 0,23 48-18 0 0,3 4-31 0 0,-1 0 0 0 0,-1 1 0 0 0,0 0 1 0 0,-2 1-1 0 0,0 1 0 0 0,-1 0 0 0 0,-1 1 1 0 0,0 0-1 0 0,-1 1 0 0 0,-1 1 0 0 0,0 1 1 0 0,-1 0-1 0 0,-1 2 0 0 0,0 0 0 0 0,-32-12 1 0 0,-1 6-87 0 0,-1 2 0 0 0,-109-15 0 0 0,148 28-222 0 0,0 1 0 0 0,-1 1 1 0 0,1 1-1 0 0,0 0 0 0 0,0 1 0 0 0,0 0 1 0 0,0 2-1 0 0,0-1 0 0 0,0 2 0 0 0,-18 8 1 0 0,9-2-1237 0 0,0 2 1 0 0,1 0 0 0 0,1 1-1 0 0,0 2 1 0 0,-19 18-1 0 0,30-23 659 0 0,0 0-1 0 0,1 1 0 0 0,1 0 0 0 0,0 0 1 0 0,-7 15-1 0 0,1-4-284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08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1060 0 0,'2'-9'7711'0'0,"1"18"-4863"0"0,2 19-1661 0 0,-2 144 1838 0 0,-4-104-2395 0 0,1-62-608 0 0,1 0 1 0 0,0 0-1 0 0,0 0 0 0 0,0 0 1 0 0,4 9-1 0 0,-3-9 26 0 0,-1 0-1 0 0,1 0 1 0 0,-1 0 0 0 0,0 0-1 0 0,0 10 1 0 0,4 46 356 0 0,-5-61-365 0 0,0 27 305 0 0,3-45-195 0 0,2 1 0 0 0,0-1 0 0 0,1 1-1 0 0,1 0 1 0 0,11-21 0 0 0,-13 30-173 0 0,1-1 0 0 0,0 1 0 0 0,0 1 0 0 0,0-1 1 0 0,1 1-1 0 0,0 0 0 0 0,0 0 0 0 0,0 1 0 0 0,1 0 0 0 0,0 0 0 0 0,0 1 0 0 0,0 0 0 0 0,0 1 0 0 0,1-1 1 0 0,-1 2-1 0 0,1-1 0 0 0,0 1 0 0 0,11-1 0 0 0,-17 3 25 0 0,1 0 0 0 0,0 0 1 0 0,0 1-1 0 0,0 0 0 0 0,-1-1 0 0 0,1 1 1 0 0,0 1-1 0 0,-1-1 0 0 0,1 0 0 0 0,-1 1 0 0 0,0 0 1 0 0,1 0-1 0 0,-1 0 0 0 0,0 0 0 0 0,0 0 1 0 0,0 1-1 0 0,0-1 0 0 0,0 1 0 0 0,-1 0 1 0 0,1 0-1 0 0,-1 0 0 0 0,0 0 0 0 0,3 5 0 0 0,3 5-126 0 0,0 1 0 0 0,-1 0 0 0 0,-1 1 0 0 0,7 20 0 0 0,-11-27-403 0 0,33-20-13466 0 0,-21 3 12865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1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30 126 860 0 0,'-3'0'1202'0'0,"2"0"-1155"0"0,1 0 0 0 0,-1 0 0 0 0,1 0 1 0 0,-1 0-1 0 0,1 0 0 0 0,-1 0 1 0 0,0 0-1 0 0,1 0 0 0 0,-1 0 1 0 0,1 0-1 0 0,-1 0 0 0 0,1 0 1 0 0,-1 1-1 0 0,1-1 0 0 0,-1 0 1 0 0,1 0-1 0 0,-1 1 0 0 0,1-1 1 0 0,-1 0-1 0 0,1 1 0 0 0,-1-1 1 0 0,1 1-1 0 0,-1-1 0 0 0,1 1 1 0 0,0-1-1 0 0,-1 0 0 0 0,1 1 1 0 0,0-1-1 0 0,0 1 0 0 0,-1 0 0 0 0,1-1 1 0 0,0 1-1 0 0,0-1 0 0 0,0 1 1 0 0,-1 7 3429 0 0,1-5-2533 0 0,0-2-883 0 0,1 0 1 0 0,-1 0-1 0 0,0 0 0 0 0,0 0 1 0 0,0 0-1 0 0,0 0 0 0 0,0 0 1 0 0,0 0-1 0 0,-1 0 0 0 0,1 0 1 0 0,0 0-1 0 0,0 0 0 0 0,-1-1 1 0 0,1 1-1 0 0,0 0 0 0 0,-2 2 1 0 0,-6 12 408 0 0,8-15-410 0 0,0 1 0 0 0,0-1 0 0 0,0 0 0 0 0,0 1 0 0 0,0-1 0 0 0,0 1 0 0 0,1-1 0 0 0,-1 0 0 0 0,0 1 0 0 0,0-1 0 0 0,0 0 0 0 0,0 1 0 0 0,0-1 0 0 0,1 0 0 0 0,-1 1 0 0 0,0-1 0 0 0,0 0 0 0 0,1 1 0 0 0,-1-1 0 0 0,0 0 0 0 0,0 0 0 0 0,1 1 0 0 0,-1-1 0 0 0,0 0 0 0 0,1 0 0 0 0,-1 1 0 0 0,4 0 200 0 0,-1 0 0 0 0,1-1-1 0 0,-1 1 1 0 0,1-1 0 0 0,-1 1-1 0 0,1-1 1 0 0,-1 0 0 0 0,1 0 0 0 0,4-1-1 0 0,13-2 5 0 0,0-1 0 0 0,-1 0 0 0 0,1-2 0 0 0,22-9 0 0 0,80-38 277 0 0,-82 34-525 0 0,-31 14-47 0 0,41-20-551 0 0,-24 4-2687 0 0,-18-9-5987 0 0,-8 24 8140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1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9 1892 0 0,'0'-1'262'0'0,"-1"0"-1"0"0,0 1 1 0 0,1-1 0 0 0,-1 1-1 0 0,0-1 1 0 0,1 0-1 0 0,-1 1 1 0 0,0 0 0 0 0,1-1-1 0 0,-1 1 1 0 0,0-1-1 0 0,0 1 1 0 0,0 0 0 0 0,1-1-1 0 0,-1 1 1 0 0,0 0 0 0 0,0 0-1 0 0,0 0 1 0 0,0 0-1 0 0,0 0 1 0 0,1 0 0 0 0,-1 0-1 0 0,0 0 1 0 0,0 0-1 0 0,0 0 1 0 0,0 0 0 0 0,1 0-1 0 0,-2 1 1 0 0,0 0 11 0 0,1 0 0 0 0,0 0 0 0 0,-1 1 1 0 0,1-1-1 0 0,0 0 0 0 0,0 0 0 0 0,0 1 0 0 0,0-1 1 0 0,0 1-1 0 0,0-1 0 0 0,0 1 0 0 0,1-1 0 0 0,-2 3 1 0 0,-2 8 230 0 0,1 1 1 0 0,0-1-1 0 0,-1 14 1 0 0,2-18-200 0 0,-2 26 429 0 0,1-1 1 0 0,2 35 0 0 0,1-65-711 0 0,1 7 56 0 0,1 0 0 0 0,-1 0 0 0 0,2 0 0 0 0,-1-1 0 0 0,1 1 0 0 0,7 14 0 0 0,4 16 195 0 0,-10-27-285 0 0,6 20-182 0 0,0-16-2859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4 1088 0 0,'-2'-1'370'0'0,"1"1"-1"0"0,-1-1 1 0 0,0 1-1 0 0,0-1 1 0 0,0 1-1 0 0,0-1 1 0 0,0 1 0 0 0,0 0-1 0 0,0 0 1 0 0,0 0-1 0 0,1 0 1 0 0,-1 1-1 0 0,0-1 1 0 0,-3 1-1 0 0,-26 7 1809 0 0,27-7-1838 0 0,-1 1-1 0 0,1-1 0 0 0,-1-1 1 0 0,1 1-1 0 0,-1-1 0 0 0,-8 0 0 0 0,11 0-191 0 0,-2 0-82 0 0,-1 0 0 0 0,1 0 0 0 0,-1 0 0 0 0,1 1 0 0 0,-1-1 0 0 0,1 1-1 0 0,-1 0 1 0 0,1 1 0 0 0,-5 1 0 0 0,-52 22 325 0 0,21-9-235 0 0,1 1 0 0 0,-40 26 0 0 0,67-36-108 0 0,1 1-1 0 0,0 0 1 0 0,1 1 0 0 0,0 0-1 0 0,0 1 1 0 0,1 0 0 0 0,0 0-1 0 0,1 1 1 0 0,0 0 0 0 0,0 0 0 0 0,2 1-1 0 0,-10 21 1 0 0,2 11 221 0 0,12-33-203 0 0,-2 0-1 0 0,1 0 1 0 0,-9 15 0 0 0,8-17-2 0 0,0-1 0 0 0,1 1 0 0 0,0 0-1 0 0,0 0 1 0 0,0 0 0 0 0,1 0 0 0 0,1 1 0 0 0,-1 11 0 0 0,2-20-3 0 0,-1 34 102 0 0,2-27-96 0 0,-1 8 3 0 0,1 0-1 0 0,0-1 1 0 0,2 1 0 0 0,0-1 0 0 0,0 0-1 0 0,1 0 1 0 0,1 0 0 0 0,1-1-1 0 0,0 1 1 0 0,0-1 0 0 0,2 0-1 0 0,15 21 1 0 0,-1-2-41 0 0,-18-25 30 0 0,1-1 0 0 0,0 0 0 0 0,0 0 0 0 0,0 0 0 0 0,1 0 0 0 0,0-1 0 0 0,0 0 0 0 0,1 0-1 0 0,-1-1 1 0 0,1 0 0 0 0,15 9 0 0 0,24 6 127 0 0,0-2-1 0 0,51 13 1 0 0,-67-26-67 0 0,0-1 0 0 0,0-1 0 0 0,1-2 1 0 0,45-3-1 0 0,-6 0 38 0 0,-53 3-96 0 0,-1-1 0 0 0,1-1-1 0 0,-1-1 1 0 0,1 0 0 0 0,24-7-1 0 0,-31 6-6 0 0,0 0-1 0 0,0 0 1 0 0,0 1-1 0 0,14-1 1 0 0,-14 2-14 0 0,0 0 0 0 0,0-1 1 0 0,13-4-1 0 0,18-8 101 0 0,-25 10-102 0 0,-1-1 0 0 0,0-1-1 0 0,0 0 1 0 0,0-1-1 0 0,-1 0 1 0 0,0-1 0 0 0,0-1-1 0 0,16-13 1 0 0,-10 3-31 0 0,0-1 1 0 0,25-31 0 0 0,-39 43-8 0 0,-1 0 0 0 0,0-1 0 0 0,-1 1 0 0 0,0-1 0 0 0,0 0 0 0 0,0 0 0 0 0,-2 0 0 0 0,1 0 0 0 0,-1 0-1 0 0,2-19 1 0 0,2-87-25 0 0,-7 109 29 0 0,0 0 1 0 0,0 0 0 0 0,0 1-1 0 0,-1-1 1 0 0,1 1-1 0 0,-4-7 1 0 0,-8-31 32 0 0,11 28-40 0 0,-1 0 0 0 0,-1 1 1 0 0,0-1-1 0 0,-1 1 0 0 0,-1 0 0 0 0,0 0 0 0 0,-1 0 1 0 0,0 1-1 0 0,-1 0 0 0 0,-15-19 0 0 0,8 15 51 0 0,-1 0 0 0 0,0 1 0 0 0,-1 1-1 0 0,-1 1 1 0 0,0 0 0 0 0,-29-15-1 0 0,35 22-22 0 0,-18-10-3 0 0,-32-15 1 0 0,49 27-89 0 0,1 1 0 0 0,-1 0 0 0 0,0 1 0 0 0,0 0 0 0 0,-26-2 0 0 0,16 4-775 0 0,-1 1 0 0 0,0 1 0 0 0,1 1 0 0 0,-1 1 0 0 0,1 1 0 0 0,-42 13 0 0 0,32-5-910 0 0,1 2 0 0 0,1 1 1 0 0,0 2-1 0 0,-29 20 0 0 0,26-14 620 0 0,3-3 30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4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0 2000 0 0,'0'0'12037'0'0,"-5"5"-11679"0"0,-1 2-169 0 0,1 0-1 0 0,-1 0 0 0 0,1 0 1 0 0,0 1-1 0 0,1 0 0 0 0,-7 14 0 0 0,-42 101 1591 0 0,16-40-944 0 0,-38 95 371 0 0,6-45-450 0 0,64-126-905 0 0,0 0 0 0 0,0 0-1 0 0,0-1 1 0 0,-11 10-1 0 0,16-48-13067 0 0,5 20 9433 0 0,-6 9 2671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5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1712 0 0,'10'1'5616'0'0,"16"-5"-3099"0"0,-3 0-1148 0 0,-5 4-624 0 0,0 1 0 0 0,0 1 0 0 0,30 7 0 0 0,-18-1-551 0 0,-16-5-104 0 0,-1 1-1 0 0,0 0 0 0 0,1 1 1 0 0,21 12-1 0 0,-31-14-54 0 0,0 0-1 0 0,0 0 1 0 0,0 0 0 0 0,-1 0-1 0 0,1 1 1 0 0,-1-1 0 0 0,0 1 0 0 0,0 0-1 0 0,-1 0 1 0 0,1 0 0 0 0,-1 0-1 0 0,0 0 1 0 0,0 1 0 0 0,0-1-1 0 0,0 1 1 0 0,-1 0 0 0 0,2 8-1 0 0,-2-7 1 0 0,-1-1 0 0 0,1 1-1 0 0,-1-1 1 0 0,0 1 0 0 0,0 0-1 0 0,-1-1 1 0 0,0 1 0 0 0,0-1-1 0 0,0 1 1 0 0,0-1 0 0 0,-1 1-1 0 0,0-1 1 0 0,0 0 0 0 0,0 0-1 0 0,-1 0 1 0 0,0 0 0 0 0,0 0-1 0 0,0-1 1 0 0,-1 1-1 0 0,1-1 1 0 0,-1 0 0 0 0,0 0-1 0 0,0 0 1 0 0,0-1 0 0 0,-6 4-1 0 0,1 0-157 0 0,-1-2-1 0 0,0 1 0 0 0,0-1 0 0 0,0-1 1 0 0,0 0-1 0 0,-1-1 0 0 0,1 1 0 0 0,-1-2 1 0 0,0 0-1 0 0,0 0 0 0 0,-21 0 0 0 0,30-2-318 0 0,1 0 282 0 0,-1 1 1 0 0,0-1-1 0 0,0 0 1 0 0,0 0-1 0 0,1 0 0 0 0,-1-1 1 0 0,0 1-1 0 0,0 0 1 0 0,1-1-1 0 0,-4 0 1 0 0,-9-10-1001 0 0,13 10 866 0 0,0 0 0 0 0,0-1 0 0 0,0 1 0 0 0,1 0 0 0 0,-1-1 0 0 0,0 1 0 0 0,0-1 0 0 0,1 1 0 0 0,-1-1 0 0 0,1 1 0 0 0,-1-1 0 0 0,1 1 0 0 0,0-1 0 0 0,0 1 0 0 0,0-1 0 0 0,0 0 0 0 0,0 1 0 0 0,0-1 0 0 0,0 1 0 0 0,0-1 0 0 0,0 1 0 0 0,1-1 0 0 0,-1 1 0 0 0,1-1 0 0 0,-1 1 0 0 0,1-1 0 0 0,1-1 0 0 0,7-14-888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5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2080 0 0,'-6'6'2629'0'0,"4"-5"-1972"0"0,1 1 0 0 0,0 0 1 0 0,0-1-1 0 0,0 1 0 0 0,0 0 0 0 0,-2 3 0 0 0,-9 34 1643 0 0,8-23-2061 0 0,1-1 1 0 0,0 1-1 0 0,0 18 0 0 0,3-31-209 0 0,0 0-1 0 0,1 0 1 0 0,-1 0-1 0 0,1 0 0 0 0,-1 0 1 0 0,1 0-1 0 0,0-1 1 0 0,0 1-1 0 0,0 0 0 0 0,1-1 1 0 0,-1 1-1 0 0,0 0 0 0 0,1-1 1 0 0,0 0-1 0 0,0 1 1 0 0,0-1-1 0 0,0 0 0 0 0,0 0 1 0 0,0 0-1 0 0,0 0 0 0 0,0 0 1 0 0,1-1-1 0 0,-1 1 1 0 0,1-1-1 0 0,0 1 0 0 0,-1-1 1 0 0,1 0-1 0 0,0 0 1 0 0,0 0-1 0 0,-1 0 0 0 0,1-1 1 0 0,4 1-1 0 0,0 0-127 0 0,0 0 1 0 0,0 0-1 0 0,1-1 1 0 0,-1 0-1 0 0,0 0 0 0 0,1-1 1 0 0,-1 0-1 0 0,0 0 0 0 0,0-1 1 0 0,0 0-1 0 0,8-3 0 0 0,-4 0-624 0 0,0-1 0 0 0,-1 0 0 0 0,12-9-1 0 0,-17 11-219 0 0,1-1 0 0 0,-1 0 0 0 0,0 0 0 0 0,-1 0 0 0 0,1 0 0 0 0,4-8 0 0 0,-4 6-219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1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1068 0 0,'-1'162'8595'0'0,"1"4"-6530"0"0,-1 173-1803 0 0,1-338-242 0 0,-2 14 34 0 0,0-21-88 0 0,0 0-1 0 0,1 0 1 0 0,0 0 0 0 0,1-1 0 0 0,-1 1-1 0 0,1 0 1 0 0,0-1 0 0 0,2-10 0 0 0,-1-10-180 0 0,0 20 182 0 0,1 0-1 0 0,0 0 0 0 0,0 0 0 0 0,1 0 0 0 0,-1 0 0 0 0,1 1 0 0 0,1-1 0 0 0,4-6 1 0 0,9-22-260 0 0,-15 31 267 0 0,-1 1-1 0 0,1 0 1 0 0,0-1 0 0 0,0 1 0 0 0,0 0-1 0 0,0 0 1 0 0,0 0 0 0 0,1 0 0 0 0,-1 1-1 0 0,1-1 1 0 0,0 1 0 0 0,-1-1 0 0 0,1 1-1 0 0,0 0 1 0 0,1 0 0 0 0,-1 0 0 0 0,0 1-1 0 0,1-1 1 0 0,-1 1 0 0 0,1 0 0 0 0,-1 0-1 0 0,1 0 1 0 0,-1 0 0 0 0,1 1 0 0 0,5-1-1 0 0,-8 1-8 0 0,1 0 29 0 0,-1-1 5 0 0,0 1 0 0 0,1 0 0 0 0,-1 0 1 0 0,1 0-1 0 0,-1 0 0 0 0,1 1 0 0 0,-1-1 1 0 0,1 0-1 0 0,-1 0 0 0 0,1 1 0 0 0,2 1 1 0 0,8 7 7 0 0,0 2 1 0 0,-1 0 0 0 0,0 0-1 0 0,-1 1 1 0 0,0 0 0 0 0,-1 1-1 0 0,11 19 1 0 0,-17-25 38 0 0,0-1 0 0 0,-1 1 0 0 0,1 0 0 0 0,-2-1 0 0 0,1 1 0 0 0,-1 0 0 0 0,0 0 0 0 0,0 0 0 0 0,-1 0 0 0 0,-1 14 0 0 0,1-21-43 0 0,-1 3-1 0 0,1 0 0 0 0,-1 1 0 0 0,0-2 0 0 0,-1 1 1 0 0,1 0-1 0 0,0 0 0 0 0,-1 0 0 0 0,0 0 0 0 0,0-1 0 0 0,0 1 1 0 0,0-1-1 0 0,0 0 0 0 0,0 1 0 0 0,-3 1 0 0 0,-39 33 55 0 0,42-36-51 0 0,-5 4-28 0 0,0 0 0 0 0,0-1-1 0 0,0-1 1 0 0,0 1-1 0 0,-1-1 1 0 0,1 0 0 0 0,-1-1-1 0 0,0 0 1 0 0,0 0-1 0 0,-10 1 1 0 0,17-3-294 0 0,-22-2-2838 0 0,19-1 2792 0 0,1 1-1 0 0,0-1 1 0 0,0 1 0 0 0,0-1 0 0 0,0 0 0 0 0,0 0 0 0 0,1 0 0 0 0,0 0 0 0 0,-1-1-1 0 0,-1-3 1 0 0,-2-10-863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6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800 30 1784 0 0,'-76'-18'6291'0'0,"51"14"-5427"0"0,0 0 1 0 0,-38 1-1 0 0,39 4-615 0 0,0 1 0 0 0,1 2 0 0 0,-47 11 0 0 0,16-1 159 0 0,24-6-35 0 0,1 1-1 0 0,1 2 1 0 0,0 0-1 0 0,0 3 0 0 0,-25 16 1 0 0,42-23-237 0 0,0 1 0 0 0,1 0 0 0 0,0 1 0 0 0,0 1 0 0 0,1-1 0 0 0,0 1 0 0 0,0 1 0 0 0,2 0 0 0 0,-14 23 0 0 0,8-8 108 0 0,2 0-1 0 0,0 1 0 0 0,-10 43 0 0 0,-2 2 221 0 0,16-55-305 0 0,1 1-1 0 0,1-1 1 0 0,0 1-1 0 0,1 0 1 0 0,2 0-1 0 0,-2 23 1 0 0,5-26-129 0 0,0 1 1 0 0,1 0 0 0 0,1-1 0 0 0,0 1 0 0 0,2-1 0 0 0,-1 0-1 0 0,2 0 1 0 0,0 0 0 0 0,1-1 0 0 0,0 0 0 0 0,1 0-1 0 0,0-1 1 0 0,1 0 0 0 0,1-1 0 0 0,0 1 0 0 0,1-2-1 0 0,0 0 1 0 0,1 0 0 0 0,0-1 0 0 0,1 0 0 0 0,0-1 0 0 0,18 9-1 0 0,-10-9 30 0 0,0-1-1 0 0,1-1 1 0 0,0-1-1 0 0,0-1 1 0 0,41 3-1 0 0,118-3 135 0 0,-136-5-127 0 0,-34 0-51 0 0,0-1-1 0 0,-1-1 1 0 0,1 0-1 0 0,14-4 0 0 0,19-4-7 0 0,-22 7 9 0 0,0-2 1 0 0,1 0-1 0 0,-2-1 0 0 0,1-1 1 0 0,-1-2-1 0 0,0 0 0 0 0,-1-1 1 0 0,0 0-1 0 0,0-2 0 0 0,-1-1 0 0 0,-1 0 1 0 0,0-1-1 0 0,-1-1 0 0 0,-1-1 1 0 0,0 0-1 0 0,-1-1 0 0 0,14-20 0 0 0,-19 19-10 0 0,0 0 0 0 0,0-1 0 0 0,-2 0-1 0 0,-1 0 1 0 0,0-1 0 0 0,-1 1 0 0 0,-1-2-1 0 0,-1 1 1 0 0,-1 0 0 0 0,-1-1-1 0 0,-1-29 1 0 0,-1 39-2 0 0,-2 0 0 0 0,0 0 0 0 0,0 0 1 0 0,-1 1-1 0 0,0-1 0 0 0,-1 1 0 0 0,0-1 0 0 0,0 1 0 0 0,-7-9 0 0 0,4 6-2 0 0,0 2 0 0 0,-1-1 1 0 0,0 1-1 0 0,-1 0 0 0 0,0 1 0 0 0,-22-18 1 0 0,18 18-58 0 0,0 2 1 0 0,-1-1-1 0 0,0 2 1 0 0,-1 0-1 0 0,0 1 1 0 0,0 0-1 0 0,-17-3 1 0 0,-14-2-1525 0 0,-50-4 0 0 0,13 3-3519 0 0,81 12 4701 0 0,-1 0 0 0 0,1-1-1 0 0,-1 1 1 0 0,0-1 0 0 0,1 0-1 0 0,0 0 1 0 0,-1 0 0 0 0,1 0-1 0 0,0 0 1 0 0,-1 0 0 0 0,1 0 0 0 0,0-1-1 0 0,0 1 1 0 0,0-1 0 0 0,0 0-1 0 0,0 0 1 0 0,0 1 0 0 0,1-1-1 0 0,-1 0 1 0 0,-2-5 0 0 0,2 1-836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2292 0 0,'0'0'9167'0'0,"3"-1"-8914"0"0,-1 1-178 0 0,1 0 0 0 0,-1 0-1 0 0,1 0 1 0 0,-1 1-1 0 0,0-1 1 0 0,1 1 0 0 0,-1 0-1 0 0,0-1 1 0 0,1 1-1 0 0,-1 0 1 0 0,0 0-1 0 0,0 0 1 0 0,0 1 0 0 0,0-1-1 0 0,0 0 1 0 0,3 4-1 0 0,44 37 598 0 0,-24-21-286 0 0,49 39 283 0 0,91 69 509 0 0,23 11 64 0 0,-135-102-852 0 0,128 102 55 0 0,-161-120-314 0 0,-1 1 1 0 0,-2 1 0 0 0,18 28-1 0 0,-19-28-47 0 0,18 24 133 0 0,-40-57-3518 0 0,5 10 2749 0 0,1-1 0 0 0,0 1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1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2976 0 0,'8'6'3060'0'0,"11"12"1952"0"0,-18-17-4872 0 0,0 1 1 0 0,0-1-1 0 0,0 1 1 0 0,0-1-1 0 0,0 1 1 0 0,0-1-1 0 0,0 1 1 0 0,-1-1-1 0 0,1 1 0 0 0,-1 0 1 0 0,1-1-1 0 0,-1 1 1 0 0,0 0-1 0 0,0-1 1 0 0,0 1-1 0 0,0 0 1 0 0,0 0-1 0 0,0-1 1 0 0,0 1-1 0 0,0 0 1 0 0,-1 1-1 0 0,1-1 197 0 0,0 21 454 0 0,-1-13-673 0 0,1 1 1 0 0,-2-1-1 0 0,1 1 0 0 0,-1-1 1 0 0,-4 11-1 0 0,5-15-28 0 0,-1-1-1 0 0,2 1 0 0 0,-1-1 1 0 0,1 1-1 0 0,0-1 1 0 0,1 11-1 0 0,-1-1 99 0 0,4-9-123 0 0,0-1-52 0 0,-1 0-1 0 0,1 0 1 0 0,0-1 0 0 0,0 0 0 0 0,1 1 0 0 0,-1-2-1 0 0,1 1 1 0 0,0 0 0 0 0,0-1 0 0 0,0 0-1 0 0,0 0 1 0 0,1-1 0 0 0,-1 1 0 0 0,1-1-1 0 0,0 0 1 0 0,-1-1 0 0 0,1 1 0 0 0,7 0 0 0 0,-2-3-11 0 0,1 1 0 0 0,-1-1 0 0 0,0-1 0 0 0,0 0 0 0 0,0-1 0 0 0,0 0 0 0 0,0-1 1 0 0,-1 0-1 0 0,0 0 0 0 0,0-1 0 0 0,0 0 0 0 0,0-1 0 0 0,-1-1 0 0 0,10-7 1 0 0,-10 7 73 0 0,-1-1 1 0 0,0 0-1 0 0,-1 0 1 0 0,0 0-1 0 0,0-1 0 0 0,-1 0 1 0 0,0 0-1 0 0,-1-1 1 0 0,0 0-1 0 0,0 0 1 0 0,-1 0-1 0 0,0 0 1 0 0,4-20-1 0 0,10 87 531 0 0,3 5-522 0 0,37 182 85 0 0,-57-237-152 0 0,0 0 0 0 0,0 0 0 0 0,0-1 0 0 0,-1 1 0 0 0,0 0 0 0 0,-1 0 0 0 0,1 0 0 0 0,-1 0 0 0 0,-1 0 0 0 0,1-1 0 0 0,-5 12 0 0 0,4-14-22 0 0,0 0 1 0 0,0-1-1 0 0,0 0 0 0 0,-1 1 0 0 0,1-1 1 0 0,-1 0-1 0 0,0 0 0 0 0,0 0 0 0 0,0 0 0 0 0,0-1 1 0 0,0 1-1 0 0,-1-1 0 0 0,1 0 0 0 0,-1 0 1 0 0,0 0-1 0 0,1 0 0 0 0,-1-1 0 0 0,0 1 0 0 0,0-1 1 0 0,0 0-1 0 0,-6 1 0 0 0,3-2-266 0 0,1 0 0 0 0,-1 0 0 0 0,1-1 0 0 0,-1 0 1 0 0,1 0-1 0 0,0 0 0 0 0,-1-1 0 0 0,1 0 0 0 0,0 0 0 0 0,0-1 0 0 0,0 1 0 0 0,1-1 0 0 0,-1 0 0 0 0,1-1 1 0 0,-1 0-1 0 0,1 0 0 0 0,0 0 0 0 0,0 0 0 0 0,-5-7 0 0 0,-2-1-874 0 0,0-1-1 0 0,1-1 1 0 0,1 0-1 0 0,0-1 1 0 0,1 1-1 0 0,-8-18 1 0 0,-1-17-1306 0 0,13 25 1218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20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6 2092 0 0,'-2'-1'301'0'0,"-1"0"-1"0"0,1 0 0 0 0,0 1 1 0 0,0-1-1 0 0,-1 1 1 0 0,1-1-1 0 0,0 1 1 0 0,0 0-1 0 0,-1 0 0 0 0,1 0 1 0 0,0 0-1 0 0,-1 1 1 0 0,-3 0-1 0 0,-29 7 1643 0 0,-36 14-570 0 0,50-17-970 0 0,1 1-1 0 0,1 1 1 0 0,-33 16-1 0 0,27-6-119 0 0,0 1-1 0 0,1 2 0 0 0,0 0 1 0 0,2 2-1 0 0,1 0 0 0 0,-27 37 1 0 0,37-44-148 0 0,2 0 0 0 0,0 0 0 0 0,0 1 1 0 0,2 0-1 0 0,0 1 0 0 0,0 0 0 0 0,2 0 0 0 0,0 0 1 0 0,1 1-1 0 0,-2 21 0 0 0,0 24 433 0 0,3 97 0 0 0,4-107-328 0 0,-1-47-220 0 0,0 0 0 0 0,1 0 0 0 0,0-1 0 0 0,0 1 0 0 0,3 8 0 0 0,4 28 176 0 0,-7-38-193 0 0,0 26 129 0 0,2 0-1 0 0,2 0 0 0 0,0-1 1 0 0,17 52-1 0 0,-17-68-100 0 0,7 16 297 0 0,31 54 1 0 0,-27-57-224 0 0,-5-8 43 0 0,0 0 0 0 0,1-1-1 0 0,20 20 1 0 0,-18-25-60 0 0,1-1 0 0 0,0 0 0 0 0,0-1 0 0 0,1-1 0 0 0,1 0 0 0 0,-1-2 0 0 0,1 0 1 0 0,1 0-1 0 0,-1-2 0 0 0,1 0 0 0 0,0-1 0 0 0,0-1 0 0 0,22 1 0 0 0,133 1 562 0 0,-164-6-640 0 0,0 0 0 0 0,0 0 0 0 0,-1-1 0 0 0,1 0 0 0 0,0 0 0 0 0,9-5 1 0 0,34-7 66 0 0,1 4 58 0 0,-1-2 0 0 0,0-3 0 0 0,95-40 0 0 0,-73 18-2 0 0,75-49 0 0 0,-138 78-104 0 0,1-1 1 0 0,-1 0-1 0 0,-1-1 1 0 0,0 0-1 0 0,0-1 1 0 0,-1 0-1 0 0,-1 0 1 0 0,1-1-1 0 0,-2 0 1 0 0,0-1-1 0 0,0 1 1 0 0,-1-1 0 0 0,-1-1-1 0 0,6-21 1 0 0,-2 1 4 0 0,-2-1 0 0 0,-1-1 0 0 0,-2 1 0 0 0,0-60 1 0 0,-6 78-38 0 0,-1 0 1 0 0,-1 0 0 0 0,-1 0-1 0 0,0 1 1 0 0,-1 0 0 0 0,-11-20-1 0 0,2-2 41 0 0,7 23-41 0 0,1-1 1 0 0,-2 1-1 0 0,0 0 0 0 0,-1 1 1 0 0,0 0-1 0 0,-1 1 0 0 0,0 0 0 0 0,-2 1 1 0 0,1 0-1 0 0,-22-15 0 0 0,6 7 10 0 0,0 2 0 0 0,-1 1-1 0 0,-1 1 1 0 0,-46-17-1 0 0,38 21-205 0 0,-1 1-1 0 0,-1 2 1 0 0,0 2 0 0 0,0 1-1 0 0,0 2 1 0 0,-60 2-1 0 0,86 2-81 0 0,0 1 0 0 0,0 1 0 0 0,0 0-1 0 0,-20 6 1 0 0,-21 4-823 0 0,-105 22-5505 0 0,-57 8-1767 0 0,183-40 7236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23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0 1528 0 0,'0'0'2272'0'0,"0"4"-1617"0"0,0 9-22 0 0,0-10 4 0 0,5 2-23 0 0,14 19-8 0 0,-18-22-503 0 0,0 0 1 0 0,-1 0-1 0 0,1-1 0 0 0,-1 1 0 0 0,1 0 0 0 0,-1 0 0 0 0,0 0 1 0 0,0 0-1 0 0,0 0 0 0 0,0-1 0 0 0,0 1 0 0 0,0 0 0 0 0,-1 0 1 0 0,1 0-1 0 0,0 0 0 0 0,-1 0 0 0 0,0-1 0 0 0,1 1 0 0 0,-1 0 1 0 0,0-1-1 0 0,-2 4 0 0 0,1 0 176 0 0,-46 109 1458 0 0,37-89-1503 0 0,-2 0-1 0 0,0-1 1 0 0,-1-1-1 0 0,-2 0 1 0 0,-31 36-1 0 0,19-28-1630 0 0,-47 37 0 0 0,-60 49-5463 0 0,110-98 5546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29.6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311 31 2560 0 0,'0'0'12657'0'0,"-3"-4"-12539"0"0,2 3-101 0 0,0-1 0 0 0,0 1 0 0 0,0 0-1 0 0,0-1 1 0 0,0 1 0 0 0,0 0 0 0 0,-1 0 0 0 0,1 0 0 0 0,0 0 0 0 0,-1 0 0 0 0,1 0 0 0 0,-1 0 0 0 0,1 0 0 0 0,-1 1 0 0 0,1-1 0 0 0,-1 1 0 0 0,1-1 0 0 0,-1 1-1 0 0,0-1 1 0 0,1 1 0 0 0,-1 0 0 0 0,0 0 0 0 0,1 0 0 0 0,-1 0 0 0 0,0 0 0 0 0,1 0 0 0 0,-1 0 0 0 0,0 1 0 0 0,1-1 0 0 0,-1 0 0 0 0,0 1 0 0 0,-2 1-1 0 0,3-2 8 0 0,-3 1 32 0 0,-18 6 55 0 0,1 1 0 0 0,0 1 0 0 0,1 1 0 0 0,0 0 0 0 0,0 2-1 0 0,1 0 1 0 0,0 1 0 0 0,-29 28 0 0 0,44-38-96 0 0,1 1 1 0 0,-1 0-1 0 0,1 0 1 0 0,0 0-1 0 0,0 0 1 0 0,0 0-1 0 0,0 1 1 0 0,1-1-1 0 0,0 1 0 0 0,0 0 1 0 0,0 0-1 0 0,0 0 1 0 0,1 0-1 0 0,0 0 1 0 0,-1 9-1 0 0,2-13 19 0 0,-1 1-26 0 0,1 1 1 0 0,0-1-1 0 0,0 0 1 0 0,0 1-1 0 0,0-1 1 0 0,0 0 0 0 0,0 0-1 0 0,1 1 1 0 0,-1-1-1 0 0,1 0 1 0 0,0 0-1 0 0,1 5 1 0 0,4-1 9 0 0,-1 1 0 0 0,1-1 1 0 0,1-1-1 0 0,-1 1 0 0 0,1-1 0 0 0,14 9 1 0 0,-17-12-14 0 0,0 0-1 0 0,1 0 1 0 0,-1 0 0 0 0,0 0 0 0 0,0-1 0 0 0,1 0 0 0 0,-1 0 0 0 0,1 0 0 0 0,-1 0 0 0 0,1-1 0 0 0,0 0 0 0 0,-1 0-1 0 0,1 0 1 0 0,-1 0 0 0 0,1-1 0 0 0,-1 1 0 0 0,7-3 0 0 0,2-2-28 0 0,-1 0 0 0 0,0-1 1 0 0,-1 0-1 0 0,1-1 0 0 0,-1 0 0 0 0,-1-1 0 0 0,1 0 1 0 0,-1-1-1 0 0,-1 0 0 0 0,0-1 0 0 0,0 1 1 0 0,0-2-1 0 0,-2 1 0 0 0,1-1 0 0 0,-1-1 0 0 0,8-18 1 0 0,-9 16 48 0 0,-2 1 0 0 0,0-1 1 0 0,0 0-1 0 0,-2-1 0 0 0,1 1 1 0 0,-1-16-1 0 0,-2 29 245 0 0,-2-31 618 0 0,3 34-883 0 0,1-1 0 0 0,0 1 0 0 0,-1-1 0 0 0,1 1 0 0 0,-1-1 0 0 0,0 1 0 0 0,1 0 0 0 0,-1 0 0 0 0,0 0 0 0 0,0 0 0 0 0,1 2 0 0 0,3 5 28 0 0,10 15 65 0 0,2 0 0 0 0,0-2 0 0 0,30 31 0 0 0,-36-43-786 0 0,0 0-1 0 0,1-1 1 0 0,17 11-1 0 0,-21-15-848 0 0,0-1-1 0 0,0-1 0 0 0,0 1 0 0 0,0-1 1 0 0,0-1-1 0 0,15 4 0 0 0,-13-6-2102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0.0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2472 0 0,'0'-11'4101'0'0,"1"-5"2088"0"0,0 16-6085 0 0,0 0 0 0 0,0-1 1 0 0,0 1-1 0 0,0 0 0 0 0,-1 0 1 0 0,1 0-1 0 0,0 0 1 0 0,0 0-1 0 0,0 0 0 0 0,0 0 1 0 0,0 0-1 0 0,0 0 0 0 0,0 0 1 0 0,-1 0-1 0 0,1 1 1 0 0,0-1-1 0 0,0 0 0 0 0,0 1 1 0 0,0-1-1 0 0,-1 0 0 0 0,1 1 1 0 0,1 0-1 0 0,24 13 297 0 0,0 1 0 0 0,45 34 0 0 0,-43-29-1119 0 0,-17-11-207 0 0,-2-1-2025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0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126 12 3224 0 0,'-3'-11'5185'0'0,"2"10"-5012"0"0,-10 9 2370 0 0,-8 21-1247 0 0,-32 106-1493 0 0,25-64-4936 0 0,16-34 1258 0 0,6-23 2699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1.0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2440 0 0,'6'15'8870'0'0,"27"66"-6716"0"0,16 67-568 0 0,-35-112-998 0 0,-8-26-315 0 0,-7-25-161 0 0,-6-33 194 0 0,6 47-341 0 0,1-33-20 0 0,0 31 53 0 0,0 1 1 0 0,0-1 0 0 0,0 0-1 0 0,0 0 1 0 0,0 1-1 0 0,1-1 1 0 0,-1 0-1 0 0,1 0 1 0 0,0 1 0 0 0,0-1-1 0 0,0 1 1 0 0,0-1-1 0 0,0 1 1 0 0,0-1-1 0 0,1 1 1 0 0,-1-1 0 0 0,1 1-1 0 0,0 0 1 0 0,0 0-1 0 0,0 0 1 0 0,0 0-1 0 0,0 0 1 0 0,0 1 0 0 0,0-1-1 0 0,0 1 1 0 0,1-1-1 0 0,-1 1 1 0 0,1 0 0 0 0,-1-1-1 0 0,1 1 1 0 0,0 1-1 0 0,-1-1 1 0 0,1 0-1 0 0,0 1 1 0 0,-1-1 0 0 0,5 1-1 0 0,0 0 19 0 0,1 0 0 0 0,-1 1 0 0 0,0 0 0 0 0,0 1 0 0 0,0-1 1 0 0,0 1-1 0 0,0 1 0 0 0,0-1 0 0 0,8 5 0 0 0,2 3 10 0 0,-1 1 0 0 0,17 14 1 0 0,-15-11 43 0 0,-16-13-43 0 0,-1 0 1 0 0,0 0-1 0 0,0 0 1 0 0,0 1 0 0 0,0-1-1 0 0,0 0 1 0 0,0 1 0 0 0,0-1-1 0 0,0 0 1 0 0,0 1 0 0 0,-1-1-1 0 0,1 1 1 0 0,-1-1 0 0 0,1 1-1 0 0,-1 0 1 0 0,1-1-1 0 0,-1 1 1 0 0,0-1 0 0 0,0 4-1 0 0,0-1 24 0 0,0 0-1 0 0,-1-1 1 0 0,1 1-1 0 0,-1 0 1 0 0,0 0-1 0 0,-1 0 1 0 0,1-1-1 0 0,-2 5 1 0 0,-2 1 26 0 0,0 0 0 0 0,0-1 0 0 0,-1 1 0 0 0,0-1 0 0 0,-13 13 0 0 0,10-13-81 0 0,1 0-1 0 0,-1 0 1 0 0,-1-1 0 0 0,1 0-1 0 0,-1-1 1 0 0,0 0-1 0 0,-1-1 1 0 0,0 0-1 0 0,1 0 1 0 0,-2-1-1 0 0,-14 3 1 0 0,23-7-225 0 0,1 0 1 0 0,0 0-1 0 0,0 0 0 0 0,-1 0 0 0 0,1 0 1 0 0,0-1-1 0 0,0 1 0 0 0,0-1 1 0 0,0 0-1 0 0,-1 0 0 0 0,1 1 0 0 0,0-1 1 0 0,0-1-1 0 0,1 1 0 0 0,-1 0 0 0 0,0 0 1 0 0,0-1-1 0 0,0 1 0 0 0,1-1 1 0 0,-1 1-1 0 0,1-1 0 0 0,-1 0 0 0 0,1 0 1 0 0,0 1-1 0 0,0-1 0 0 0,-1-2 1 0 0,-1-2-642 0 0,1 1 1 0 0,-1-1 0 0 0,2 1-1 0 0,-1-1 1 0 0,0 0 0 0 0,1 1-1 0 0,0-1 1 0 0,1 0 0 0 0,-1-7 0 0 0,1 5-318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1.4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1392 0 0,'18'9'8229'0'0,"-17"-7"-7796"0"0,13 25 2892 0 0,0 38-2576 0 0,-12-54 9 0 0,12 100 1291 0 0,0 123 0 0 0,-2-23-1129 0 0,-7-108-715 0 0,-7-61-4033 0 0,1-40 3651 0 0,0-1-1 0 0,1 0 1 0 0,-1 0 0 0 0,0 0-1 0 0,0 1 1 0 0,0-1-1 0 0,0 0 1 0 0,0 0-1 0 0,0-1 1 0 0,0 1-1 0 0,0 0 1 0 0,-1 0-1 0 0,1 0 1 0 0,-2 0-1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2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2368 0 0,'3'12'678'0'0,"0"-1"0"0"0,-1 1-1 0 0,0-1 1 0 0,-1 1 0 0 0,-1 0-1 0 0,0 15 1 0 0,-1-14-261 0 0,2 2-175 0 0,1-1 0 0 0,0 0 0 0 0,0 1 0 0 0,9 22 0 0 0,-9-27-80 0 0,0 0 1 0 0,-1 0-1 0 0,0 0 0 0 0,0 0 1 0 0,-1 0-1 0 0,0 0 1 0 0,-2 12-1 0 0,0 11 138 0 0,-8 231 1025 0 0,-33 56 5 0 0,36-258-1064 0 0,0 68 0 0 0,7-129-277 0 0,0-1 0 0 0,0 1 0 0 0,0 0 0 0 0,0 0 0 0 0,0-1 0 0 0,-1 1 0 0 0,1 0 0 0 0,0 0 0 0 0,-1-1 0 0 0,1 1 0 0 0,0 0 0 0 0,-1-1 0 0 0,1 1 0 0 0,-1-1 0 0 0,1 1-1 0 0,-1 0 1 0 0,1-1 0 0 0,-1 1 0 0 0,1-1 0 0 0,-1 1 0 0 0,0-1 0 0 0,0 1-55 0 0,0-1 1 0 0,1 1-1 0 0,-1-1 0 0 0,0 1 0 0 0,1-1 0 0 0,-1 1 1 0 0,1-1-1 0 0,-1 1 0 0 0,1 0 0 0 0,0-1 0 0 0,-1 1 1 0 0,1 0-1 0 0,-1-1 0 0 0,1 1 0 0 0,0 0 0 0 0,0-1 0 0 0,-1 1 1 0 0,1 0-1 0 0,0 0 0 0 0,0-1 0 0 0,0 2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2.1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0 2500 0 0,'11'4'9824'0'0,"-26"3"-8928"0"0,1 1-562 0 0,0 0-1 0 0,0 0 1 0 0,1 2-1 0 0,1-1 1 0 0,-1 2 0 0 0,2-1-1 0 0,-1 2 1 0 0,1-1 0 0 0,1 2-1 0 0,0-1 1 0 0,1 2-1 0 0,1-1 1 0 0,0 1 0 0 0,-12 27-1 0 0,20-38-286 0 0,-1-1 0 0 0,1 1 0 0 0,-1 0-1 0 0,1 0 1 0 0,0-1 0 0 0,0 1 0 0 0,0 0-1 0 0,1 0 1 0 0,-1-1 0 0 0,0 1 0 0 0,1 0-1 0 0,0 0 1 0 0,0-1 0 0 0,0 1 0 0 0,0-1-1 0 0,0 1 1 0 0,0-1 0 0 0,1 1 0 0 0,2 3-1 0 0,2 1 24 0 0,0 1-1 0 0,1-1 0 0 0,-1 1 0 0 0,9 5 1 0 0,-8-8-57 0 0,0 0 0 0 0,0 0 0 0 0,0-1 0 0 0,1 0 0 0 0,-1 0 0 0 0,1 0 0 0 0,0-1 0 0 0,0-1 0 0 0,1 1 0 0 0,-1-1 0 0 0,0 0 0 0 0,12 0 0 0 0,-18-2-186 0 0,31-2-957 0 0,-31 0 914 0 0,0 1-1 0 0,1 0 1 0 0,-1-1 0 0 0,0 1 0 0 0,0-1 0 0 0,0 0 0 0 0,0 1 0 0 0,0-1-1 0 0,0 0 1 0 0,0-1 0 0 0,0 1 0 0 0,-1 0 0 0 0,1 0 0 0 0,-1-1-1 0 0,0 1 1 0 0,2-4 0 0 0,-2 0-1478 0 0,1 0 1 0 0,-1 0-1 0 0,0 0 0 0 0,0 0 0 0 0,-1 0 1 0 0,0-7-1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2.5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37 1696 0 0,'-3'13'7395'0'0,"3"-12"-7184"0"0,18 6 3014 0 0,33-5-2145 0 0,-43-2-492 0 0,5-1-909 0 0,1 0 0 0 0,0 0-1 0 0,-1-2 1 0 0,1 1-1 0 0,17-7 1 0 0,-16 4-1867 0 0,0-2 0 0 0,19-9 0 0 0,-23 5-399 0 0,-6 7 1331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2.9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2 1848 0 0,'-6'-2'5134'0'0,"6"3"-5029"0"0,-4 9 2525 0 0,1 12-418 0 0,1 18-266 0 0,1-27-1734 0 0,0 1 0 0 0,1-1 0 0 0,1 1 0 0 0,0-1 0 0 0,4 19 0 0 0,-1-12-726 0 0,-1 0 1 0 0,1 24 0 0 0,-2-13-2870 0 0,-2 1-3463 0 0,0-24 5696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3.6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1 103 2784 0 0,'6'12'3250'0'0,"-5"-12"-3155"0"0,-1 1 1 0 0,0 0-1 0 0,0 0 0 0 0,0-1 0 0 0,1 1 0 0 0,-1 0 0 0 0,0-1 0 0 0,1 1 0 0 0,-1 0 0 0 0,1-1 0 0 0,-1 1 0 0 0,1 0 0 0 0,-1-1 0 0 0,1 1 0 0 0,-1-1 0 0 0,1 1 0 0 0,0-1 0 0 0,-1 1 0 0 0,1-1 0 0 0,0 0 0 0 0,-1 1 0 0 0,1-1 0 0 0,0 0 0 0 0,-1 1 0 0 0,1-1 0 0 0,0 0 0 0 0,1 0 0 0 0,4 2 6 0 0,1-1 0 0 0,0 0 0 0 0,-1 0 0 0 0,1-1 0 0 0,0 0 0 0 0,0 0-1 0 0,-1-1 1 0 0,1 0 0 0 0,0 0 0 0 0,-1 0 0 0 0,1-1 0 0 0,-1 0-1 0 0,1 0 1 0 0,-1-1 0 0 0,0 1 0 0 0,0-1 0 0 0,0-1 0 0 0,0 1 0 0 0,-1-1-1 0 0,1 0 1 0 0,-1-1 0 0 0,0 1 0 0 0,0-1 0 0 0,-1 0 0 0 0,1 0-1 0 0,-1 0 1 0 0,0-1 0 0 0,0 0 0 0 0,-1 1 0 0 0,4-9 0 0 0,-7 13-45 0 0,-2-19-62 0 0,1 18 11 0 0,0 1 0 0 0,-1-1 0 0 0,1 1 0 0 0,0 0 0 0 0,-1-1 0 0 0,1 1 1 0 0,0 0-1 0 0,-1 0 0 0 0,0 0 0 0 0,1 0 0 0 0,-1 0 0 0 0,1 0 0 0 0,-1 0 0 0 0,0 1 0 0 0,0-1 1 0 0,0 1-1 0 0,1-1 0 0 0,-1 1 0 0 0,0 0 0 0 0,0-1 0 0 0,0 1 0 0 0,-2 0 0 0 0,0 1 29 0 0,0 0 0 0 0,0-1-1 0 0,0 2 1 0 0,0-1-1 0 0,0 0 1 0 0,1 1 0 0 0,-1-1-1 0 0,1 1 1 0 0,-1 0-1 0 0,-4 4 1 0 0,2-1 60 0 0,-1 0-1 0 0,1 1 1 0 0,0 0 0 0 0,0 0-1 0 0,1 0 1 0 0,0 1 0 0 0,0-1-1 0 0,0 1 1 0 0,1 0 0 0 0,-4 9-1 0 0,6-11-39 0 0,1 0-1 0 0,1 0 1 0 0,-1 0 0 0 0,0 1-1 0 0,1-1 1 0 0,0 0-1 0 0,1 0 1 0 0,-1 0 0 0 0,1 0-1 0 0,0 0 1 0 0,0 0-1 0 0,0 0 1 0 0,1 0 0 0 0,-1 0-1 0 0,1 0 1 0 0,1-1-1 0 0,-1 1 1 0 0,1-1 0 0 0,-1 1-1 0 0,1-1 1 0 0,1 0-1 0 0,3 5 1 0 0,0-2-52 0 0,1 1 0 0 0,-1-1 1 0 0,1 0-1 0 0,0-1 0 0 0,1 1 0 0 0,0-2 1 0 0,0 1-1 0 0,0-1 0 0 0,0-1 0 0 0,12 4 1 0 0,-15-6-452 0 0,0-1 0 0 0,1 0 0 0 0,-1 0 1 0 0,0-1-1 0 0,1 0 0 0 0,-1 0 1 0 0,1 0-1 0 0,-1-1 0 0 0,0 0 0 0 0,1 0 1 0 0,-1-1-1 0 0,11-3 0 0 0,-5 0-565 0 0,-1 0-1 0 0,1-1 1 0 0,-1 0-1 0 0,0-1 1 0 0,17-13-1 0 0,-11 5-167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4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1 964 0 0,'-3'11'7038'0'0,"-8"24"-4081"0"0,-60 327 2864 0 0,51-268-5142 0 0,-30 133-2010 0 0,48-218 134 0 0,-2 10-891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8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51 2408 0 0,'0'0'6345'0'0,"0"3"-5802"0"0,1 1-426 0 0,-1-1-1 0 0,1 1 1 0 0,-1-1-1 0 0,1 0 1 0 0,0 0-1 0 0,0 1 1 0 0,0-1-1 0 0,1 0 1 0 0,-1 0-1 0 0,1 0 1 0 0,0 0-1 0 0,3 5 1 0 0,5 7 939 0 0,-8-13-980 0 0,0 0 0 0 0,0 0 0 0 0,1 0-1 0 0,-1 0 1 0 0,0 0 0 0 0,1-1 0 0 0,-1 1 0 0 0,1-1 0 0 0,0 1-1 0 0,-1-1 1 0 0,1 0 0 0 0,0 0 0 0 0,0 0 0 0 0,-1-1 0 0 0,1 1-1 0 0,0-1 1 0 0,0 0 0 0 0,0 1 0 0 0,0-1 0 0 0,0 0-1 0 0,0-1 1 0 0,0 1 0 0 0,3-1 0 0 0,6 1 73 0 0,-9-1-128 0 0,1 0 0 0 0,-1 0 0 0 0,0 0 0 0 0,0 0 0 0 0,0-1 0 0 0,0 1 0 0 0,0-1 0 0 0,0 0 0 0 0,5-3 0 0 0,0-1 50 0 0,-5 4-50 0 0,1 0 0 0 0,-1 0 0 0 0,0 0 0 0 0,0-1 0 0 0,0 1 1 0 0,0-1-1 0 0,-1 0 0 0 0,1 0 0 0 0,-1 0 0 0 0,0 0 0 0 0,0 0 1 0 0,0 0-1 0 0,3-6 0 0 0,-5 7-17 0 0,1 0 1 0 0,0 0-1 0 0,-1 0 1 0 0,0 1-1 0 0,1-1 1 0 0,-1 0-1 0 0,0 0 1 0 0,0 0-1 0 0,0 0 1 0 0,0 0-1 0 0,0 0 1 0 0,-1 0-1 0 0,1 0 1 0 0,-1 0-1 0 0,1 1 1 0 0,-1-1-1 0 0,1 0 1 0 0,-1 0-1 0 0,0 0 1 0 0,0 1-1 0 0,0-1 1 0 0,0 1-1 0 0,0-1 1 0 0,0 0-1 0 0,-3-2 1 0 0,2 2-7 0 0,0 0-1 0 0,0 0 1 0 0,-1 1 0 0 0,1-1 0 0 0,0 0-1 0 0,-1 1 1 0 0,1-1 0 0 0,-1 1-1 0 0,1 0 1 0 0,-1 0 0 0 0,1 0 0 0 0,-1 0-1 0 0,0 0 1 0 0,0 0 0 0 0,1 1-1 0 0,-1 0 1 0 0,0-1 0 0 0,0 1 0 0 0,0 0-1 0 0,-4 1 1 0 0,5-1 13 0 0,-8 3 123 0 0,5 0-62 0 0,1 1 1 0 0,-1 1 0 0 0,1-1 0 0 0,0 1-1 0 0,1-1 1 0 0,-1 1 0 0 0,1 0 0 0 0,0 0-1 0 0,0 1 1 0 0,1-1 0 0 0,-4 9-1 0 0,0 3 210 0 0,1 0 0 0 0,-5 30 1 0 0,7-15 23 0 0,1 0 0 0 0,3 38 1 0 0,0-19-96 0 0,0-36-210 0 0,0 0 1 0 0,1 0 0 0 0,7 23 0 0 0,0 5-631 0 0,-6-31-427 0 0,1 17-61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9.2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0 108 2448 0 0,'2'-7'6636'0'0,"-1"7"-6517"0"0,17-5 1800 0 0,23 1-1297 0 0,-25 3-717 0 0,-1 0 1 0 0,0-2-1 0 0,0 0 0 0 0,0-1 1 0 0,0 0-1 0 0,17-8 1 0 0,1-2-4009 0 0,50-29 1 0 0,-71 36 2925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9.5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 1484 0 0,'3'-3'1472'0'0,"-3"2"-1262"0"0,1 1 0 0 0,-1 0 0 0 0,1-1 1 0 0,-1 1-1 0 0,1 0 0 0 0,0-1 0 0 0,-1 1 0 0 0,1 0 1 0 0,-1 0-1 0 0,1 0 0 0 0,0 0 0 0 0,-1 0 1 0 0,1-1-1 0 0,-1 1 0 0 0,1 0 0 0 0,0 0 0 0 0,-1 0 1 0 0,1 1-1 0 0,0-1 0 0 0,-1 0 0 0 0,1 0 1 0 0,-1 0-1 0 0,1 0 0 0 0,0 1 0 0 0,22 3 2429 0 0,-11 1-2093 0 0,1 1 0 0 0,0 0 1 0 0,-1 0-1 0 0,0 1 1 0 0,15 12-1 0 0,55 50 769 0 0,-56-46-858 0 0,32 32-190 0 0,-32-29-3104 0 0,-22-23 1587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39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7 1192 0 0,'-3'3'1467'0'0,"3"-3"-1344"0"0,0 0-1 0 0,-1 0 0 0 0,1 1 0 0 0,0-1 1 0 0,-1 0-1 0 0,1 0 0 0 0,0 0 0 0 0,-1 0 1 0 0,1 0-1 0 0,0 0 0 0 0,-1 0 0 0 0,1 0 1 0 0,0 0-1 0 0,-1 0 0 0 0,1 0 0 0 0,0 0 1 0 0,-1 0-1 0 0,1 0 0 0 0,0 0 1 0 0,-1 0-1 0 0,-3-3 1712 0 0,4 3-1712 0 0,0 0 0 0 0,-1-1 0 0 0,1 1 1 0 0,0 0-1 0 0,0-1 0 0 0,0 1 1 0 0,0 0-1 0 0,0-1 0 0 0,0 1 0 0 0,0 0 1 0 0,-1-1-1 0 0,1 1 0 0 0,0 0 0 0 0,0-1 1 0 0,0 1-1 0 0,0 0 0 0 0,1-1 0 0 0,-1 1 1 0 0,0 0-1 0 0,0-1 0 0 0,0 1 0 0 0,-19 22 2528 0 0,-19 41-1016 0 0,-31 71-1 0 0,59-114-1875 0 0,-1-1-1 0 0,-16 21 1 0 0,3-8-2994 0 0,10-13-1105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0.6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199 4 2664 0 0,'5'-3'7068'0'0,"-5"3"-6935"0"0,-11 0 2048 0 0,-32 18 303 0 0,19-8-1871 0 0,-31 17 0 0 0,49-24-504 0 0,0 1-1 0 0,1 0 1 0 0,-1 0 0 0 0,1 0-1 0 0,0 1 1 0 0,0 0 0 0 0,0 0-1 0 0,1 0 1 0 0,0 0 0 0 0,-4 7 0 0 0,6-10-86 0 0,1-1 1 0 0,0 1 0 0 0,0 0-1 0 0,0 0 1 0 0,0 0 0 0 0,0 0-1 0 0,0 0 1 0 0,0 0 0 0 0,1 0-1 0 0,-1 0 1 0 0,1 0 0 0 0,0 0-1 0 0,-1 0 1 0 0,1 1 0 0 0,0-1-1 0 0,0 0 1 0 0,1 0 0 0 0,-1 0-1 0 0,0 0 1 0 0,1 0 0 0 0,-1 0 0 0 0,1 1-1 0 0,-1-1 1 0 0,1 0 0 0 0,0 0-1 0 0,0-1 1 0 0,0 1 0 0 0,0 0-1 0 0,0 0 1 0 0,1 0 0 0 0,-1-1-1 0 0,1 1 1 0 0,-1-1 0 0 0,1 1-1 0 0,-1-1 1 0 0,1 1 0 0 0,0-1-1 0 0,-1 0 1 0 0,1 0 0 0 0,0 0-1 0 0,0 0 1 0 0,0 0 0 0 0,2 1-1 0 0,7 1-123 0 0,-1 1-1 0 0,1-2 1 0 0,-1 1-1 0 0,1-1 1 0 0,0-1-1 0 0,21 1 1 0 0,-30-3 93 0 0,-1 1 1 0 0,0 0-1 0 0,1-1 1 0 0,-1 1-1 0 0,0-1 1 0 0,1 1-1 0 0,-1-1 1 0 0,0 0-1 0 0,0 0 1 0 0,0 1 0 0 0,1-1-1 0 0,-1 0 1 0 0,0 0-1 0 0,0 0 1 0 0,1-2-1 0 0,0 1-12 0 0,2-1-28 0 0,0 0 1 0 0,0-1 0 0 0,0 1-1 0 0,-1-1 1 0 0,0 0-1 0 0,1 0 1 0 0,-1 0-1 0 0,-1 0 1 0 0,1 0-1 0 0,-1-1 1 0 0,1 0-1 0 0,-1 1 1 0 0,0-1 0 0 0,-1 0-1 0 0,1 0 1 0 0,-1 0-1 0 0,0 0 1 0 0,0-7-1 0 0,6-17 396 0 0,35 97 630 0 0,-23-34-767 0 0,10 17 179 0 0,23 55 0 0 0,-45-88-258 0 0,0 1 1 0 0,-2-1-1 0 0,0 1 0 0 0,0 1 1 0 0,-2-1-1 0 0,-1 1 0 0 0,0 19 0 0 0,-2-30-103 0 0,-1-1 0 0 0,0 1 0 0 0,0-1 0 0 0,-1 0 0 0 0,0 1 0 0 0,-1-1 0 0 0,0 0 0 0 0,0 0 1 0 0,0 0-1 0 0,-1-1 0 0 0,-1 1 0 0 0,1-1 0 0 0,-9 10 0 0 0,7-9-155 0 0,-1-1 1 0 0,0 0-1 0 0,-1 0 1 0 0,0 0 0 0 0,0-1-1 0 0,0 0 1 0 0,-1-1 0 0 0,1 0-1 0 0,-1 0 1 0 0,0-1-1 0 0,-1 0 1 0 0,1 0 0 0 0,-1-1-1 0 0,0-1 1 0 0,0 0 0 0 0,-13 2-1 0 0,17-5-228 0 0,0 1 0 0 0,0-1 0 0 0,0 0 0 0 0,0-1 0 0 0,1 0 0 0 0,-1 0 0 0 0,0 0 0 0 0,1 0 0 0 0,-1-1 0 0 0,1 0 1 0 0,0 0-1 0 0,0 0 0 0 0,0-1 0 0 0,0 0 0 0 0,-7-7 0 0 0,6 4-385 0 0,0 1 1 0 0,0-1 0 0 0,1-1-1 0 0,0 1 1 0 0,0-1 0 0 0,0 0 0 0 0,1 0-1 0 0,0-1 1 0 0,-4-16 0 0 0,-3-17-1668 0 0,7 19 1312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22 2164 0 0,'16'-19'4904'0'0,"-21"17"-3422"0"0,-11 7-1042 0 0,-2 4-193 0 0,1 0 1 0 0,-1 1-1 0 0,2 1 0 0 0,0 1 0 0 0,0 0 0 0 0,1 1 0 0 0,0 0 1 0 0,-13 18-1 0 0,18-20-143 0 0,0 1 0 0 0,2 0 1 0 0,-1 0-1 0 0,1 1 0 0 0,1 0 1 0 0,1 0-1 0 0,-1 0 0 0 0,2 1 1 0 0,0 0-1 0 0,1 1 0 0 0,-4 20 0 0 0,8-30-85 0 0,-1-1-1 0 0,1 0 0 0 0,0 1 0 0 0,1-1 0 0 0,-1 0 0 0 0,1 0 0 0 0,0 1 0 0 0,0-1 0 0 0,0 0 0 0 0,0 0 0 0 0,1 0 0 0 0,0 0 0 0 0,0 0 1 0 0,0 0-1 0 0,0-1 0 0 0,0 1 0 0 0,1 0 0 0 0,0-1 0 0 0,-1 0 0 0 0,1 0 0 0 0,1 0 0 0 0,-1 0 0 0 0,0 0 0 0 0,1-1 0 0 0,-1 1 0 0 0,1-1 0 0 0,0 0 1 0 0,0 0-1 0 0,0 0 0 0 0,0-1 0 0 0,0 1 0 0 0,0-1 0 0 0,0 0 0 0 0,0 0 0 0 0,1-1 0 0 0,5 1 0 0 0,2-1-64 0 0,-1 0 0 0 0,1 0-1 0 0,0-1 1 0 0,-1-1 0 0 0,1 0 0 0 0,-1 0-1 0 0,0-1 1 0 0,0-1 0 0 0,0 0-1 0 0,0 0 1 0 0,0-1 0 0 0,-1-1 0 0 0,0 0-1 0 0,17-13 1 0 0,-10 2-1179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7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4 2268 0 0,'0'0'5769'0'0,"-3"0"-5490"0"0,-45-3 1755 0 0,46 3-1981 0 0,0 1 0 0 0,0 0 0 0 0,0 0 0 0 0,0 0 0 0 0,0 0 0 0 0,0 0 1 0 0,0 0-1 0 0,0 0 0 0 0,1 1 0 0 0,-1-1 0 0 0,0 0 0 0 0,1 1 0 0 0,-1 0 1 0 0,1-1-1 0 0,0 1 0 0 0,-1 0 0 0 0,1 0 0 0 0,-1 2 0 0 0,0-1 18 0 0,-17 26 862 0 0,1 1 0 0 0,-14 34 0 0 0,27-52-879 0 0,1 1-1 0 0,0 0 0 0 0,1 1 1 0 0,0-1-1 0 0,1 1 0 0 0,0-1 1 0 0,1 16-1 0 0,1-28-79 0 0,0 36-83 0 0,0 59 211 0 0,4-87-117 0 0,-3-8 14 0 0,0-1 1 0 0,-1 1-1 0 0,1-1 1 0 0,-1 1-1 0 0,0-1 0 0 0,1 1 1 0 0,-1 0-1 0 0,1-1 1 0 0,-1 1-1 0 0,0 0 1 0 0,1-1-1 0 0,-1 1 1 0 0,0 0-1 0 0,0 0 0 0 0,0-1 1 0 0,0 1-1 0 0,0 0 1 0 0,1 0-1 0 0,-1-1 1 0 0,-1 2-1 0 0,1-1 2 0 0,8 15 54 0 0,-6-14-49 0 0,-1 0 0 0 0,0 1 0 0 0,1-1 0 0 0,-1 0 1 0 0,0 0-1 0 0,0 1 0 0 0,-1-1 0 0 0,2 5 0 0 0,-1 0-19 0 0,1 0 0 0 0,0-1-1 0 0,0 0 1 0 0,1 1-1 0 0,0-1 1 0 0,0 0 0 0 0,0 0-1 0 0,6 7 1 0 0,11 22 92 0 0,-16-26-30 0 0,0-1 0 0 0,0 1-1 0 0,1-1 1 0 0,0 0 0 0 0,1 0 0 0 0,12 14-1 0 0,24 33 216 0 0,-34-48-211 0 0,0 0 0 0 0,0-1-1 0 0,0 1 1 0 0,13 6 0 0 0,-20-13 18 0 0,40 0 26 0 0,4 0 134 0 0,-43 0-165 0 0,1-1 3 0 0,55-26 212 0 0,-24 0-231 0 0,-27 21-33 0 0,-1-1-1 0 0,0 1 1 0 0,0-1-1 0 0,0 0 0 0 0,-1-1 1 0 0,-1 1-1 0 0,1-1 1 0 0,-1 0-1 0 0,0 0 1 0 0,-1-1-1 0 0,4-11 1 0 0,4-38 214 0 0,-11 57-146 0 0,0-31 109 0 0,-2 26-210 0 0,0 0 0 0 0,0 0 0 0 0,-1 1 0 0 0,0-1-1 0 0,0 1 1 0 0,0 0 0 0 0,-6-8 0 0 0,-6-10-29 0 0,-34-69 110 0 0,1-8-172 0 0,29 64 224 0 0,16 29-115 0 0,0 0 0 0 0,-1 0-1 0 0,1 0 1 0 0,-1 0 0 0 0,-1 1-1 0 0,1 0 1 0 0,-1 0 0 0 0,0 0-1 0 0,-1 0 1 0 0,1 1 0 0 0,-1 0-1 0 0,-8-6 1 0 0,-23-18-391 0 0,31 23 120 0 0,-1 0-1 0 0,1 1 0 0 0,-1 0 1 0 0,-12-7-1 0 0,16 11-154 0 0,0-1-1 0 0,-1 1 0 0 0,1 0 1 0 0,-1 0-1 0 0,1 0 1 0 0,-1 0-1 0 0,0 1 1 0 0,-6-1-1 0 0,-87 1-7785 0 0,85 0 7107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8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94 261 1924 0 0,'5'2'7295'0'0,"-5"-2"-7217"0"0,0-1 1 0 0,0 1-1 0 0,1-1 1 0 0,-1 1-1 0 0,0 0 1 0 0,0-1-1 0 0,0 1 1 0 0,0-1-1 0 0,0 1 1 0 0,0-1 0 0 0,0 1-1 0 0,0-1 1 0 0,1 1-1 0 0,-2 0 1 0 0,1-1-1 0 0,0 1 1 0 0,0-1-1 0 0,0 1 1 0 0,0-1-1 0 0,0 1 1 0 0,0-1-1 0 0,0 1 1 0 0,-1 0-1 0 0,1-1 1 0 0,0 1-1 0 0,0-1 1 0 0,0 1-1 0 0,-1 0 1 0 0,1-1-1 0 0,-33-73 1700 0 0,-31-43-893 0 0,64 116-891 0 0,0 1-1 0 0,0 0 1 0 0,-1 0 0 0 0,1-1 0 0 0,0 1 0 0 0,0 0 0 0 0,0 0 0 0 0,0-1 0 0 0,0 1 0 0 0,0 0 0 0 0,0-1 0 0 0,0 1-1 0 0,0 0 1 0 0,0 0 0 0 0,0-1 0 0 0,0 1 0 0 0,0 0 0 0 0,1 0 0 0 0,-1-1 0 0 0,0 1 0 0 0,0 0 0 0 0,0 0-1 0 0,0-1 1 0 0,0 1 0 0 0,0 0 0 0 0,1 0 0 0 0,-1 0 0 0 0,0-1 0 0 0,0 1 0 0 0,0 0 0 0 0,1 0 0 0 0,-1 0 0 0 0,0-1-1 0 0,0 1 1 0 0,0 0 0 0 0,1 0 0 0 0,14-6 3 0 0,15 0 46 0 0,-16 4-365 0 0,71-11-1078 0 0,-76 11-470 0 0,0-1 0 0 0,0 0-1 0 0,0 0 1 0 0,8-6 0 0 0,-12 6 740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9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1988 0 0,'4'-1'6536'0'0,"10"8"-3721"0"0,30 15-2877 0 0,-14-7 638 0 0,-23-12-487 0 0,1 1-1 0 0,-1 0 1 0 0,0 1 0 0 0,0 0-1 0 0,-1 0 1 0 0,8 7 0 0 0,-12-9-34 0 0,1-1 0 0 0,-1 1 1 0 0,1 0-1 0 0,-1 0 0 0 0,0 0 1 0 0,0 1-1 0 0,0-1 0 0 0,-1 0 0 0 0,1 1 1 0 0,-1-1-1 0 0,0 1 0 0 0,0-1 1 0 0,0 1-1 0 0,0 0 0 0 0,0 7 1 0 0,-2-9-83 0 0,1-1 0 0 0,-1 1 0 0 0,0 0 0 0 0,1 0 1 0 0,-1 0-1 0 0,0-1 0 0 0,0 1 0 0 0,0 0 0 0 0,0-1 1 0 0,0 1-1 0 0,-1-1 0 0 0,1 1 0 0 0,0-1 1 0 0,-1 0-1 0 0,1 0 0 0 0,-1 1 0 0 0,0-1 0 0 0,1 0 1 0 0,-1 0-1 0 0,-3 1 0 0 0,1 0-591 0 0,0 0 0 0 0,0 0-1 0 0,-1 0 1 0 0,1-1 0 0 0,0 0 0 0 0,-1 0-1 0 0,1 0 1 0 0,-6 0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9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2832 0 0,'2'-1'547'0'0,"0"1"0"0"0,0 0-1 0 0,0-1 1 0 0,0 1-1 0 0,0 0 1 0 0,0 0 0 0 0,0 0-1 0 0,1 0 1 0 0,-1 1 0 0 0,0-1-1 0 0,0 0 1 0 0,0 1 0 0 0,0 0-1 0 0,3 1 1 0 0,1 1-251 0 0,-1-1 0 0 0,0 1 1 0 0,0 1-1 0 0,0-1 0 0 0,5 6 0 0 0,-1-1-297 0 0,-1 1 0 0 0,0 0 0 0 0,0 0-1 0 0,12 21 1 0 0,-18-26 42 0 0,0 0-1 0 0,-1 0 1 0 0,1 0-1 0 0,-1 0 0 0 0,0 0 1 0 0,0 0-1 0 0,0 0 1 0 0,0 8 410 0 0,-3-10-330 0 0,2-1-113 0 0,0-1 0 0 0,0 1-1 0 0,-1-1 1 0 0,1 1 0 0 0,0-1 0 0 0,0 1-1 0 0,-1-1 1 0 0,1 1 0 0 0,0-1-1 0 0,-1 1 1 0 0,1-1 0 0 0,-1 0 0 0 0,1 1-1 0 0,-1-1 1 0 0,1 0 0 0 0,0 1-1 0 0,-1-1 1 0 0,1 0 0 0 0,-1 1-1 0 0,0-1 1 0 0,1 0 0 0 0,-1 0 0 0 0,1 0-1 0 0,-1 0 1 0 0,1 1 0 0 0,-1-1-1 0 0,1 0 1 0 0,-1 0 0 0 0,0 0 0 0 0,-2-16 342 0 0,3 9-385 0 0,1 0 0 0 0,0-1 0 0 0,1 1 0 0 0,4-12 1 0 0,-1 8-495 0 0,1 0 0 0 0,0 0 0 0 0,13-15 1 0 0,-14 19-1017 0 0,1 0 0 0 0,1 1 0 0 0,-1 0 0 0 0,1 0 0 0 0,13-10 0 0 0,-14 13 379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49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1448 0 0,'2'16'7469'0'0,"-3"-15"-7212"0"0,-11 34 1355 0 0,4-11-587 0 0,8-21-979 0 0,-1-1 0 0 0,0 0 0 0 0,1 1 0 0 0,0-1 1 0 0,0 1-1 0 0,0-1 0 0 0,0 0 0 0 0,0 1 0 0 0,0-1 0 0 0,0 1 0 0 0,1-1 0 0 0,-1 1 0 0 0,1-1 1 0 0,0 0-1 0 0,0 0 0 0 0,0 1 0 0 0,0-1 0 0 0,0 0 0 0 0,0 0 0 0 0,0 0 0 0 0,1 0 0 0 0,-1 0 0 0 0,1 0 1 0 0,0 0-1 0 0,-1-1 0 0 0,1 1 0 0 0,3 2 0 0 0,-1-2 16 0 0,1 1 1 0 0,-1-1-1 0 0,1 0 1 0 0,0 0-1 0 0,-1 0 1 0 0,1-1-1 0 0,0 0 1 0 0,0 0-1 0 0,1 0 1 0 0,-1 0-1 0 0,9-1 1 0 0,-10-1-54 0 0,0 0 1 0 0,0 0-1 0 0,0-1 0 0 0,-1 1 1 0 0,1-1-1 0 0,0 0 1 0 0,-1-1-1 0 0,1 1 0 0 0,-1 0 1 0 0,0-1-1 0 0,0 0 1 0 0,0 0-1 0 0,0 0 0 0 0,0 0 1 0 0,0 0-1 0 0,-1-1 0 0 0,0 1 1 0 0,0-1-1 0 0,0 1 1 0 0,0-1-1 0 0,0 0 0 0 0,-1 0 1 0 0,1 0-1 0 0,-1 0 1 0 0,1-8-1 0 0,-2 10-254 0 0,0 0 0 0 0,-1-1 0 0 0,1 1 0 0 0,-1 0 0 0 0,0 0 0 0 0,1-1 0 0 0,-1 1 0 0 0,0 0 0 0 0,0 0 0 0 0,-1 0 0 0 0,1 0 0 0 0,0 0 0 0 0,-1 0 0 0 0,1 0 0 0 0,-1 1 0 0 0,1-1 0 0 0,-1 0 0 0 0,0 1 0 0 0,0-1 0 0 0,0 1-1 0 0,0 0 1 0 0,0 0 0 0 0,0 0 0 0 0,0 0 0 0 0,0 0 0 0 0,0 0 0 0 0,-1 0 0 0 0,-2 0 0 0 0,-14-8-1262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0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0 1684 0 0,'-1'9'5856'0'0,"-8"9"-3516"0"0,-5 16-600 0 0,12-18-1074 0 0,1-13-544 0 0,1 0 0 0 0,0 0-1 0 0,-1 0 1 0 0,1 0 0 0 0,0 0 0 0 0,1 0-1 0 0,-1 0 1 0 0,1 5 0 0 0,0-6-95 0 0,0 0 0 0 0,0-1 0 0 0,0 1 0 0 0,1-1 0 0 0,-1 1 0 0 0,0-1 0 0 0,0 1 1 0 0,1-1-1 0 0,-1 0 0 0 0,1 0 0 0 0,-1 0 0 0 0,1 0 0 0 0,0 0 0 0 0,-1 0 0 0 0,1 0 0 0 0,0 0 0 0 0,-1-1 1 0 0,4 1-1 0 0,0 1-8 0 0,0-1 0 0 0,0 0 1 0 0,0 0-1 0 0,0 0 0 0 0,10 0 1 0 0,-14-1 16 0 0,1 0-26 0 0,0 0 0 0 0,-1 0 0 0 0,1 0 1 0 0,0 0-1 0 0,0 0 0 0 0,-1 0 1 0 0,1-1-1 0 0,0 1 0 0 0,-1 0 0 0 0,1-1 1 0 0,2 0-1 0 0,-2-1-28 0 0,0 0 0 0 0,0 0 0 0 0,0 0 0 0 0,0 0 0 0 0,0 0 0 0 0,0-1 0 0 0,0 1 1 0 0,-1-1-1 0 0,1 1 0 0 0,-1-1 0 0 0,2-5 0 0 0,-2 7 9 0 0,-1 0 0 0 0,0-1 0 0 0,0 1 0 0 0,0-1-1 0 0,0 1 1 0 0,0 0 0 0 0,0-1 0 0 0,0 1 0 0 0,0 0 0 0 0,-1-1 0 0 0,1 1 0 0 0,0 0 0 0 0,-1-1 0 0 0,1 1 0 0 0,-1 0 0 0 0,0 0 0 0 0,1-1 0 0 0,-1 1 0 0 0,0 0-1 0 0,0 0 1 0 0,1 0 0 0 0,-1 0 0 0 0,0 0 0 0 0,0 0 0 0 0,0 0 0 0 0,0 0 0 0 0,-1 1 0 0 0,1-1 0 0 0,0 0 0 0 0,0 1 0 0 0,0-1 0 0 0,-1 0 0 0 0,-1 0 0 0 0,-8-2-827 0 0,-11-5-1861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0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1196 0 0,'0'0'252'0'0,"1"0"0"0"0,0 0-1 0 0,-1 0 1 0 0,1 0 0 0 0,0 0 0 0 0,-1 0 0 0 0,1 0-1 0 0,0 0 1 0 0,-1 0 0 0 0,1 1 0 0 0,7 3 3021 0 0,-7-3-3021 0 0,8 19 2354 0 0,-2 24-733 0 0,-7-27-1505 0 0,-1 0 1 0 0,0 0-1 0 0,-1 0 1 0 0,-8 34 0 0 0,7-41-246 0 0,1 1 0 0 0,0-1 1 0 0,1 1-1 0 0,0 0 0 0 0,0-1 1 0 0,2 15-1 0 0,0-1 186 0 0,-1-23-303 0 0,1 1 1 0 0,0-1-1 0 0,-1 0 0 0 0,1 1 1 0 0,0-1-1 0 0,-1 0 1 0 0,1 0-1 0 0,0 0 1 0 0,0 0-1 0 0,0 1 1 0 0,0-1-1 0 0,0-1 0 0 0,0 1 1 0 0,3 2-1 0 0,-3-2 7 0 0,1 1-62 0 0,-1-1-1 0 0,1 1 1 0 0,0 0 0 0 0,0 0 0 0 0,0-1-1 0 0,0 1 1 0 0,0-1 0 0 0,0 0-1 0 0,0 0 1 0 0,1 0 0 0 0,-1 0-1 0 0,0 0 1 0 0,1 0 0 0 0,-1 0-1 0 0,1-1 1 0 0,-1 1 0 0 0,0-1-1 0 0,1 0 1 0 0,-1 0 0 0 0,1 0 0 0 0,-1 0-1 0 0,6-1 1 0 0,-7 1-398 0 0,21-2-2142 0 0,-18-1 1897 0 0,0 1 1 0 0,-1-1-1 0 0,1 1 1 0 0,-1-1-1 0 0,0 0 1 0 0,0-1-1 0 0,0 1 1 0 0,0 0-1 0 0,0-1 0 0 0,3-5 1 0 0,-5 3-506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1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 2372 0 0,'12'-4'4841'0'0,"19"-5"-2970"0"0,-25 7-2336 0 0,0-1-1 0 0,0 1 0 0 0,0-1 1 0 0,-1 0-1 0 0,0 0 0 0 0,9-7 1 0 0,4-3-2054 0 0,-10 7 1357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09.1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94 2644 0 0,'0'3'884'0'0,"0"21"4707"0"0,0-18-5882 0 0,0-3 670 0 0,7 1-24 0 0,27 21 207 0 0,-31-24-464 0 0,0 0 1 0 0,-1 0-1 0 0,1 0 0 0 0,0 0 0 0 0,0-1 0 0 0,0 1 1 0 0,0-1-1 0 0,0 0 0 0 0,0 0 0 0 0,0 0 0 0 0,0 0 1 0 0,0-1-1 0 0,0 1 0 0 0,5-2 0 0 0,12-1 219 0 0,-10 1-264 0 0,0 0-1 0 0,0-1 1 0 0,0-1 0 0 0,0 1 0 0 0,-1-2-1 0 0,0 1 1 0 0,11-8 0 0 0,-15 10-33 0 0,-1-1 0 0 0,0 1 1 0 0,0-1-1 0 0,0 1 0 0 0,-1-1 1 0 0,1-1-1 0 0,-1 1 0 0 0,1 0 0 0 0,-1-1 1 0 0,0 1-1 0 0,0-1 0 0 0,-1 0 0 0 0,1 0 1 0 0,-1 0-1 0 0,0-1 0 0 0,0 1 1 0 0,0 0-1 0 0,-1-1 0 0 0,1 1 0 0 0,-1-1 1 0 0,0 0-1 0 0,0 1 0 0 0,-1-1 1 0 0,1 0-1 0 0,-2-8 0 0 0,1 11 16 0 0,-11-4-14 0 0,10 5-16 0 0,1 0 1 0 0,-1 1-1 0 0,0-1 0 0 0,1 0 1 0 0,-1 1-1 0 0,1-1 0 0 0,-1 1 1 0 0,0-1-1 0 0,0 1 0 0 0,1-1 1 0 0,-1 1-1 0 0,0 0 0 0 0,0-1 1 0 0,0 1-1 0 0,1 0 0 0 0,-1 0 1 0 0,0 0-1 0 0,0-1 0 0 0,0 1 1 0 0,0 0-1 0 0,0 0 0 0 0,-1 0 1 0 0,-4 2 36 0 0,-1 0 0 0 0,0 0 1 0 0,1 0-1 0 0,0 1 1 0 0,-1 0-1 0 0,1 0 1 0 0,0 1-1 0 0,0 0 1 0 0,1 0-1 0 0,-1 0 1 0 0,1 0-1 0 0,-5 7 0 0 0,-6 5 126 0 0,1 1-1 0 0,-17 25 1 0 0,27-34-98 0 0,0-1 0 0 0,1 1 1 0 0,0 0-1 0 0,0 0 0 0 0,0 0 1 0 0,1 1-1 0 0,0-1 0 0 0,1 1 1 0 0,0 0-1 0 0,0 0 0 0 0,1 0 1 0 0,0 10-1 0 0,4-13 12 0 0,0-1-121 0 0,-1-1 1 0 0,1 0 0 0 0,0 1-1 0 0,0-2 1 0 0,0 1 0 0 0,1 0-1 0 0,-1 0 1 0 0,1-1 0 0 0,0 0-1 0 0,0 0 1 0 0,0 0 0 0 0,1 0-1 0 0,-1-1 1 0 0,1 1 0 0 0,-1-1-1 0 0,1 0 1 0 0,0-1 0 0 0,-1 1-1 0 0,1-1 1 0 0,0 0 0 0 0,0 0-1 0 0,8 0 1 0 0,-5-1-326 0 0,0-1 0 0 0,0-1 0 0 0,0 1 0 0 0,-1-1-1 0 0,1-1 1 0 0,-1 1 0 0 0,1-1 0 0 0,-1 0 0 0 0,10-7 0 0 0,64-44-6189 0 0,-55 35 4927 0 0,-7 6 501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09.5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307 7 1132 0 0,'-10'-6'6167'0'0,"10"6"-6000"0"0,-17 10 2388 0 0,-16 26-1817 0 0,28-30-68 0 0,-7 9-233 0 0,0 0-1 0 0,2 1 1 0 0,0 0 0 0 0,0 0 0 0 0,-9 26-1 0 0,-27 90 801 0 0,10-25-588 0 0,0 12-105 0 0,25-75-857 0 0,-20 47 0 0 0,22-69-736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29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76 112 2104 0 0,'-3'0'1045'0'0,"-14"0"2482"0"0,14 0-2784 0 0,0-1-615 0 0,1 1 0 0 0,-1-1 0 0 0,1 0 0 0 0,-1 0-1 0 0,1 0 1 0 0,0 0 0 0 0,-1-1 0 0 0,1 1 0 0 0,0-1-1 0 0,0 1 1 0 0,0-1 0 0 0,0 0 0 0 0,0 0 0 0 0,-2-2-1 0 0,2 2-153 0 0,2 2 105 0 0,0-1 0 0 0,-1 1 0 0 0,1-1 0 0 0,0 1 1 0 0,-1 0-1 0 0,1-1 0 0 0,0 1 0 0 0,-1 0 0 0 0,1-1 0 0 0,0 1 1 0 0,-1 0-1 0 0,1 0 0 0 0,-1-1 0 0 0,1 1 0 0 0,0 0 1 0 0,-1 0-1 0 0,1 0 0 0 0,-1 0 0 0 0,1 0 0 0 0,-1-1 1 0 0,1 1-1 0 0,0 0 0 0 0,-1 0 0 0 0,1 0 0 0 0,-1 0 1 0 0,1 0-1 0 0,-1 0 0 0 0,1 0 0 0 0,-1 0 0 0 0,1 1 1 0 0,-1-1-1 0 0,1 0 0 0 0,0 0 0 0 0,-2 1 0 0 0,4 1 664 0 0,9-4-513 0 0,-3-1-93 0 0,0 1 0 0 0,0 0 0 0 0,0 1 0 0 0,0-1 0 0 0,14 1 0 0 0,28-6-58 0 0,53-23-388 0 0,20-6-3374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0.0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23 175 868 0 0,'11'-12'6266'0'0,"-9"11"-5998"0"0,-1 0 1 0 0,0 1-1 0 0,0 0 1 0 0,1-1-1 0 0,-1 1 0 0 0,0 0 1 0 0,1-1-1 0 0,-1 1 0 0 0,0 0 1 0 0,1 0-1 0 0,-1 0 0 0 0,0 0 1 0 0,2 1-1 0 0,10-1 253 0 0,-3 0-405 0 0,0-1 0 0 0,0 0 0 0 0,0 0 0 0 0,0-1 0 0 0,0 0 0 0 0,-1-1 0 0 0,1 0 0 0 0,-1 0 0 0 0,0-1 0 0 0,1-1 0 0 0,-2 1 0 0 0,1-1 0 0 0,-1-1 0 0 0,0 0 0 0 0,0 0 0 0 0,12-12 0 0 0,-19 16-112 0 0,1 0-1 0 0,-1 1 1 0 0,0-1 0 0 0,0 0-1 0 0,0-1 1 0 0,-1 1 0 0 0,1 0-1 0 0,0 0 1 0 0,0-4 0 0 0,1-4-15 0 0,-1 9 15 0 0,-1 0-2 0 0,0-1 0 0 0,0 1 0 0 0,0-1-1 0 0,0 1 1 0 0,0-1 0 0 0,0 1 0 0 0,0 0 0 0 0,0-1 0 0 0,0 1 0 0 0,-1 0 0 0 0,1-1 0 0 0,-2-2 0 0 0,0 2 5 0 0,0-1 0 0 0,0 0 0 0 0,0 1 0 0 0,-1 0 0 0 0,1-1 1 0 0,-1 1-1 0 0,1 0 0 0 0,-1 0 0 0 0,0 0 0 0 0,0 1 1 0 0,0-1-1 0 0,0 1 0 0 0,0 0 0 0 0,0-1 0 0 0,0 1 0 0 0,0 0 1 0 0,-1 1-1 0 0,1-1 0 0 0,0 1 0 0 0,-1-1 0 0 0,1 1 0 0 0,0 0 1 0 0,-1 0-1 0 0,1 1 0 0 0,0-1 0 0 0,-1 1 0 0 0,1 0 1 0 0,0-1-1 0 0,0 1 0 0 0,-1 1 0 0 0,1-1 0 0 0,0 0 0 0 0,-5 4 1 0 0,1 2 80 0 0,0 0 0 0 0,0 1 0 0 0,1 0 0 0 0,0 0 0 0 0,0 0 0 0 0,1 1 0 0 0,0-1 0 0 0,0 1 0 0 0,1 1 0 0 0,1-1 0 0 0,-1 0 0 0 0,2 1 0 0 0,-1 0 1 0 0,-1 14-1 0 0,0 13 182 0 0,2 0-1 0 0,3 59 1 0 0,1-31-684 0 0,-2-55 294 0 0,0-7-137 0 0,1 1 0 0 0,-1 0 0 0 0,0 0 0 0 0,0-1 0 0 0,0 1 1 0 0,-1 0-1 0 0,1-1 0 0 0,-1 1 0 0 0,0-1 0 0 0,0 1 0 0 0,0-1 0 0 0,-1 1 1 0 0,1-1-1 0 0,-1 1 0 0 0,-3 5 0 0 0,-11 8-3414 0 0,15-15 3269 0 0,-1 1-1 0 0,0-1 0 0 0,0 0 1 0 0,0 0-1 0 0,0 0 0 0 0,0-1 1 0 0,0 1-1 0 0,-1 0 0 0 0,1-1 1 0 0,-4 2-1 0 0,1-1-734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0.3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1 120 948 0 0,'0'0'272'0'0,"1"-1"0"0"0,-1 0 0 0 0,0 0 0 0 0,1 1 0 0 0,-1-1 0 0 0,3-3 1360 0 0,-2 4-1360 0 0,0-1 0 0 0,-1 1 0 0 0,1-1 0 0 0,0 1 0 0 0,-1-1 0 0 0,1 1 0 0 0,0 0 0 0 0,0 0 0 0 0,-1-1 0 0 0,1 1 0 0 0,1 0 0 0 0,25-8 181 0 0,-16 5-99 0 0,26-12-1591 0 0,58-33 0 0 0,-55 26-1238 0 0,-16 10 1341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0.7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32 3036 0 0,'0'-1'261'0'0,"1"-1"-1"0"0,-1 1 1 0 0,0-1-1 0 0,1 1 1 0 0,0-1-1 0 0,-1 1 1 0 0,1 0-1 0 0,0-1 1 0 0,-1 1-1 0 0,1 0 1 0 0,0 0-1 0 0,0 0 1 0 0,0 0-1 0 0,0-1 0 0 0,0 1 1 0 0,0 0-1 0 0,0 1 1 0 0,1-1-1 0 0,-1 0 1 0 0,0 0-1 0 0,1 0 1 0 0,-1 1-1 0 0,0-1 1 0 0,1 1-1 0 0,-1-1 1 0 0,1 1-1 0 0,-1-1 1 0 0,0 1-1 0 0,4 0 1 0 0,0-1 10 0 0,-1 0 1 0 0,1 0-1 0 0,0 1 1 0 0,0 0-1 0 0,0 0 0 0 0,0 0 1 0 0,0 1-1 0 0,8 2 1 0 0,5 4-143 0 0,1 0-1 0 0,-2 2 1 0 0,1 0-1 0 0,-2 1 1 0 0,1 1 0 0 0,-1 0-1 0 0,-1 2 1 0 0,0-1-1 0 0,-1 2 1 0 0,14 15 0 0 0,-22-20-792 0 0,8 10-3247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1.1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202 0 1836 0 0,'-3'6'5193'0'0,"-9"10"-3113"0"0,0 2-1514 0 0,-88 142 1348 0 0,55-92-3593 0 0,16-29-5727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1.4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524 28 1528 0 0,'-3'-3'384'0'0,"1"1"0"0"0,-1-1 0 0 0,0 1 0 0 0,0 0 0 0 0,0 0-1 0 0,0 0 1 0 0,0 0 0 0 0,-1 0 0 0 0,1 1 0 0 0,-1 0 0 0 0,1-1 0 0 0,-1 1 0 0 0,1 1 0 0 0,-1-1-1 0 0,1 0 1 0 0,-1 1 0 0 0,0 0 0 0 0,-7 0 0 0 0,-3 1 18 0 0,-1 2 1 0 0,0-1-1 0 0,-20 8 1 0 0,-2-1 320 0 0,32-7-607 0 0,0 0-1 0 0,0 1 1 0 0,0-1-1 0 0,1 1 1 0 0,-1 0-1 0 0,1 0 1 0 0,-1 1 0 0 0,1-1-1 0 0,1 1 1 0 0,-1 0-1 0 0,0 0 1 0 0,1 0 0 0 0,0 1-1 0 0,0-1 1 0 0,0 1-1 0 0,-4 9 1 0 0,6-12-6 0 0,1 1 64 0 0,0-2-155 0 0,0 1-1 0 0,0-1 1 0 0,0 1-1 0 0,0-1 1 0 0,1 1-1 0 0,-1-1 1 0 0,0 0-1 0 0,1 1 1 0 0,-1-1-1 0 0,1 1 1 0 0,-1-1-1 0 0,2 2 1 0 0,3 3 16 0 0,0-2 0 0 0,0 1 1 0 0,0 0-1 0 0,1-1 0 0 0,0 0 1 0 0,0 0-1 0 0,0-1 0 0 0,0 0 1 0 0,0 0-1 0 0,1 0 0 0 0,11 3 1 0 0,-16-6 8 0 0,2 1-35 0 0,0-1 0 0 0,1 1 1 0 0,-1-1-1 0 0,0 0 0 0 0,0 0 1 0 0,7-1-1 0 0,-2 0 3 0 0,-6 0-7 0 0,0 0 0 0 0,1 0 0 0 0,-1 0 0 0 0,0-1 0 0 0,0 1 0 0 0,0-1 0 0 0,0 0 0 0 0,0 0 0 0 0,-1 0 0 0 0,1 0 0 0 0,-1 0 0 0 0,1-1 0 0 0,-1 1 0 0 0,0-1 0 0 0,0 1 0 0 0,3-6 0 0 0,31-48 228 0 0,-29 36 373 0 0,-5 16-201 0 0,1 14-165 0 0,-1-3-219 0 0,29 124 472 0 0,-28-120-464 0 0,12 50 149 0 0,-3 1 1 0 0,-2 1-1 0 0,2 77 1 0 0,-12-133-153 0 0,-1 0 1 0 0,0-1 0 0 0,-1 1 0 0 0,0 0 0 0 0,0-1 0 0 0,0 1 0 0 0,0-1-1 0 0,-1 0 1 0 0,-1 1 0 0 0,1-1 0 0 0,-1-1 0 0 0,0 1 0 0 0,0 0-1 0 0,0-1 1 0 0,-7 6 0 0 0,4-4 13 0 0,0 0 0 0 0,0-1-1 0 0,-1-1 1 0 0,1 1 0 0 0,-1-1-1 0 0,0 0 1 0 0,-1-1 0 0 0,1 0-1 0 0,-1 0 1 0 0,-17 4 0 0 0,-5 0 0 0 0,21-5-173 0 0,0 0 0 0 0,0-1 0 0 0,0 0 0 0 0,0-1 0 0 0,0 0 0 0 0,0 0 0 0 0,-1-1 0 0 0,1 0 0 0 0,-14-3 0 0 0,-50-18-1719 0 0,47 11-193 0 0,0-2 1 0 0,1-1-1 0 0,0-1 1 0 0,-35-26-1 0 0,42 28 856 0 0,-1 4 65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2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 24 2036 0 0,'0'0'1975'0'0,"4"0"-1083"0"0,-4 0-764 0 0,0 0 0 0 0,1 0 0 0 0,-1 1 0 0 0,0-1 0 0 0,1 0 0 0 0,-1 0 0 0 0,0 0 0 0 0,1 0 0 0 0,-1 0 0 0 0,1 0 0 0 0,-1-1 0 0 0,0 1 0 0 0,1 0 0 0 0,3-3 1791 0 0,-4 3-1791 0 0,0 0 0 0 0,1-1 0 0 0,-1 1 0 0 0,0 0 0 0 0,0-1 0 0 0,0 1 0 0 0,0 0 0 0 0,0-1 0 0 0,1 1 0 0 0,-1 0 0 0 0,0-1 0 0 0,-4-8 2862 0 0,0 3-4140 0 0,4 6 1169 0 0,-1 0 1 0 0,0 0-1 0 0,1-1 1 0 0,-1 1-1 0 0,1 0 1 0 0,-1 0-1 0 0,0 0 0 0 0,1 0 1 0 0,-1 0-1 0 0,1-1 1 0 0,-1 1-1 0 0,0 0 1 0 0,1 0-1 0 0,-1 1 1 0 0,0-1-1 0 0,1 0 1 0 0,-1 0-1 0 0,1 0 1 0 0,-1 0-1 0 0,0 0 1 0 0,1 1-1 0 0,-1-1 1 0 0,1 0-1 0 0,-1 1 0 0 0,1-1 1 0 0,-1 0-1 0 0,0 1 1 0 0,-16 12 157 0 0,14-11-131 0 0,-29 20 298 0 0,23-17-257 0 0,1 0 1 0 0,0 1-1 0 0,0-1 1 0 0,1 1-1 0 0,0 1 1 0 0,0 0-1 0 0,0 0 1 0 0,1 0-1 0 0,0 0 1 0 0,0 1-1 0 0,1 0 1 0 0,0 0-1 0 0,-4 11 1 0 0,7-14-39 0 0,0 0 0 0 0,1 1 1 0 0,0-1-1 0 0,0 1 1 0 0,0-1-1 0 0,1 1 0 0 0,-1-1 1 0 0,1 1-1 0 0,0 0 1 0 0,1-1-1 0 0,0 1 0 0 0,0-1 1 0 0,0 1-1 0 0,0-1 0 0 0,1 0 1 0 0,0 1-1 0 0,3 5 1 0 0,-3-7-21 0 0,0 0-1 0 0,1-1 1 0 0,-1 1 0 0 0,1-1 0 0 0,0 0 0 0 0,0 0 0 0 0,0 0 0 0 0,0 0 0 0 0,1 0-1 0 0,-1-1 1 0 0,1 0 0 0 0,0 1 0 0 0,-1-1 0 0 0,1 0 0 0 0,0-1 0 0 0,0 1 0 0 0,0-1-1 0 0,0 0 1 0 0,1 0 0 0 0,-1 0 0 0 0,0 0 0 0 0,0-1 0 0 0,8 0 0 0 0,-5 0-21 0 0,0-1 1 0 0,0 0-1 0 0,0 0 1 0 0,0-1-1 0 0,-1 1 0 0 0,1-2 1 0 0,0 1-1 0 0,-1-1 1 0 0,0 0-1 0 0,0 0 1 0 0,0-1-1 0 0,0 1 0 0 0,0-1 1 0 0,-1-1-1 0 0,6-4 1 0 0,-5 3 10 0 0,1-1 1 0 0,-2 1-1 0 0,1-1 1 0 0,-1 0-1 0 0,0-1 1 0 0,-1 1-1 0 0,1-1 1 0 0,-1 0-1 0 0,-1 0 1 0 0,0 0-1 0 0,4-14 0 0 0,-5 12 151 0 0,-1 0-1 0 0,0 0 1 0 0,-1 1-1 0 0,-1-12 1 0 0,1-5 783 0 0,0 25-937 0 0,-1-1 0 0 0,1 1 0 0 0,0 0 0 0 0,-1 0 0 0 0,1 0 0 0 0,0-1 0 0 0,-1 1 0 0 0,0 0 0 0 0,1 0 1 0 0,-1 0-1 0 0,1 0 0 0 0,-1 0 0 0 0,0 0 0 0 0,-1-1 0 0 0,1 1 12 0 0,0 0 1 0 0,0 0-1 0 0,0 0 0 0 0,0-1 0 0 0,1 1 1 0 0,-1 0-1 0 0,0 0 0 0 0,1-1 0 0 0,-1 1 1 0 0,1-1-1 0 0,-1 1 0 0 0,1 0 1 0 0,-1-1-1 0 0,1-2 0 0 0,2 9 9 0 0,1-1 0 0 0,-1 0 0 0 0,1 1 0 0 0,0-1 0 0 0,0 0 0 0 0,0 0 0 0 0,1-1 0 0 0,-1 1 0 0 0,6 3-1 0 0,-2 0-24 0 0,29 31 101 0 0,-14-13-514 0 0,0 0 0 0 0,2-2 0 0 0,1-1 0 0 0,1-1 0 0 0,37 23 0 0 0,-27-29-1550 0 0,-32-13 1314 0 0,0-1 0 0 0,0 0 0 0 0,0 0 0 0 0,0-1 0 0 0,1 1 1 0 0,-1-1-1 0 0,0 0 0 0 0,0 0 0 0 0,0 0 0 0 0,1-1 0 0 0,-1 1 1 0 0,0-1-1 0 0,4-1 0 0 0,34-19-1903 0 0,-23 11 1356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3.1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23 3196 0 0,'-1'-2'588'0'0,"-11"-18"7932"0"0,13 20-8378 0 0,0 0 1 0 0,0 0-1 0 0,0 0 0 0 0,0-1 0 0 0,-1 1 1 0 0,1 0-1 0 0,0 0 0 0 0,0 1 1 0 0,0-1-1 0 0,0 0 0 0 0,0 0 0 0 0,-1 0 1 0 0,1 0-1 0 0,0 1 0 0 0,0-1 0 0 0,0 0 1 0 0,-1 1-1 0 0,1-1 0 0 0,0 1 0 0 0,0-1 1 0 0,-1 1-1 0 0,2 1 0 0 0,76 35 1047 0 0,38 23-1920 0 0,-99-49-371 0 0,3 2-3100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3.4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196 14 2560 0 0,'-7'-7'3205'0'0,"6"6"-2747"0"0,0 0-1 0 0,0 0 1 0 0,0 1 0 0 0,0-1 0 0 0,-1 0 0 0 0,1 1-1 0 0,-2-1 1 0 0,2 1-329 0 0,0 0-1 0 0,0 1 1 0 0,0-1-1 0 0,0 1 0 0 0,0-1 1 0 0,0 1-1 0 0,0 0 1 0 0,1-1-1 0 0,-1 1 0 0 0,0 0 1 0 0,0 0-1 0 0,0 0 1 0 0,1-1-1 0 0,-1 1 1 0 0,0 0-1 0 0,1 0 0 0 0,-1 0 1 0 0,1 0-1 0 0,-1 0 1 0 0,1 0-1 0 0,-1 1 0 0 0,-21 36 867 0 0,13-25-721 0 0,1 1-1 0 0,0 0 1 0 0,-7 22-1 0 0,-15 45 174 0 0,-27 93-3777 0 0,53-159 1862 0 0,-3 24-5416 0 0,7-35 5742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4.0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1 3292 0 0,'-9'-1'4309'0'0,"8"2"-4183"0"0,1 10 2190 0 0,10 19-1003 0 0,-8-25-1045 0 0,78 212 3089 0 0,-28-33-1714 0 0,-51-158-801 0 0,-4-25 100 0 0,-3-14-468 0 0,0-4-473 0 0,1-1 0 0 0,1 0 0 0 0,1 0 0 0 0,0 0-1 0 0,1-27 1 0 0,2 44-10 0 0,0-1 0 0 0,0 1 1 0 0,0 0-1 0 0,1-1 0 0 0,-1 1 0 0 0,0 0 0 0 0,1-1 1 0 0,-1 1-1 0 0,1 0 0 0 0,0 0 0 0 0,-1 0 0 0 0,1-1 1 0 0,0 1-1 0 0,0 0 0 0 0,0 0 0 0 0,-1 0 0 0 0,1 0 1 0 0,0 0-1 0 0,1 1 0 0 0,0-2 0 0 0,2 0-21 0 0,-1-1-1 0 0,1 1 1 0 0,0 1 0 0 0,0-1 0 0 0,0 1-1 0 0,8-3 1 0 0,-5 3 5 0 0,0-1-1 0 0,1 1 1 0 0,-1 1-1 0 0,0 0 1 0 0,1 0 0 0 0,-1 0-1 0 0,1 1 1 0 0,11 2 0 0 0,-7 1-17 0 0,-1 0 1 0 0,1 1 0 0 0,14 9-1 0 0,-22-12 33 0 0,-1 0 1 0 0,0 0-1 0 0,0 0 1 0 0,0 0-1 0 0,0 0 0 0 0,0 1 1 0 0,0 0-1 0 0,-1-1 0 0 0,1 1 1 0 0,-1 0-1 0 0,0 0 0 0 0,0 1 1 0 0,0-1-1 0 0,0 0 0 0 0,0 1 1 0 0,1 5-1 0 0,-3-8 76 0 0,-2 11-26 0 0,-2-5-33 0 0,1-1 0 0 0,-1 0 0 0 0,0 0 0 0 0,0 0 0 0 0,-1 0 0 0 0,1-1 0 0 0,-2 0 1 0 0,1 0-1 0 0,0 0 0 0 0,-1 0 0 0 0,0-1 0 0 0,0 0 0 0 0,0 0 0 0 0,-10 4 0 0 0,3-2-162 0 0,-1-1-1 0 0,1 0 1 0 0,-1-1 0 0 0,0-1 0 0 0,0 0-1 0 0,-23 2 1 0 0,36-5-434 0 0,-24-10-2651 0 0,20 7 2616 0 0,4 2 400 0 0,0-1 1 0 0,0 1 0 0 0,0 0-1 0 0,1-1 1 0 0,-1 1-1 0 0,0-1 1 0 0,1 1 0 0 0,0 0-1 0 0,-1-1 1 0 0,1 1-1 0 0,0-1 1 0 0,0 1-1 0 0,-1-1 1 0 0,1 0 0 0 0,0 1-1 0 0,1-1 1 0 0,-1 1-1 0 0,0-1 1 0 0,0 1 0 0 0,1-1-1 0 0,-1 1 1 0 0,1 0-1 0 0,-1-1 1 0 0,1 1 0 0 0,-1-1-1 0 0,3-1 1 0 0,2-15-1355 0 0,-4 12 1246 0 0,0 0-1 0 0,1 0 1 0 0,0 1-1 0 0,0-1 1 0 0,0 0-1 0 0,6-9 1 0 0,6-8-739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4.3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2188 0 0,'1'1'279'0'0,"-1"-1"-1"0"0,1 0 0 0 0,0 1 1 0 0,0-1-1 0 0,0 1 0 0 0,-1-1 1 0 0,1 1-1 0 0,0-1 1 0 0,-1 1-1 0 0,1 0 0 0 0,-1-1 1 0 0,1 1-1 0 0,0 0 0 0 0,-1 0 1 0 0,0-1-1 0 0,1 1 1 0 0,-1 0-1 0 0,1 0 0 0 0,-1-1 1 0 0,0 1-1 0 0,1 0 0 0 0,-1 0 1 0 0,0 0-1 0 0,0 0 1 0 0,0 1-1 0 0,9 31 938 0 0,-8-28-820 0 0,8 51 1334 0 0,-1 0 0 0 0,0 85 0 0 0,-6-83-1062 0 0,0 149 964 0 0,-2-130-1640 0 0,-1-72 20 0 0,1 0 1 0 0,-1 0 0 0 0,0 0-1 0 0,0 0 1 0 0,0 0-1 0 0,-3 6 1 0 0,-2 8-1702 0 0,4 5-6650 0 0,2-24 8259 0 0,0 0 1 0 0,0 1-1 0 0,0-1 1 0 0,0 0-1 0 0,0 1 0 0 0,0-1 1 0 0,0 0-1 0 0,0 1 0 0 0,0-1 1 0 0,1 0-1 0 0,-1 1 0 0 0,0-1 1 0 0,0 0-1 0 0,0 1 1 0 0,1-1-1 0 0,-1 0 0 0 0,0 0 1 0 0,0 1-1 0 0,1-1 0 0 0,-1 0 1 0 0,0 0-1 0 0,0 0 0 0 0,1 1 1 0 0,-1-1-1 0 0,0 0 0 0 0,1 0 1 0 0,-1 0-1 0 0,0 0 1 0 0,1 0-1 0 0,-1 0 0 0 0,0 0 1 0 0,1 0-1 0 0,-1 1 0 0 0,0-1 1 0 0,1 0-1 0 0,-1 0 0 0 0,1-1 1 0 0,-1 1-1 0 0,1 0 1 0 0,16-5-2180 0 0,0-4 1119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30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2184 0 0,'-1'-1'203'0'0,"0"2"0"0"0,0-1-1 0 0,-1 0 1 0 0,1 0 0 0 0,0 0 0 0 0,0 0 0 0 0,0 1-1 0 0,0-1 1 0 0,0 0 0 0 0,0 1 0 0 0,0-1-1 0 0,0 1 1 0 0,0-1 0 0 0,0 1 0 0 0,0 0-1 0 0,0-1 1 0 0,0 1 0 0 0,0 0 0 0 0,1 0-1 0 0,-1-1 1 0 0,0 1 0 0 0,0 0 0 0 0,1 0-1 0 0,-1 0 1 0 0,1 0 0 0 0,-1 0 0 0 0,1 0-1 0 0,-1 0 1 0 0,1 0 0 0 0,0 0 0 0 0,-1 0 0 0 0,1 1-1 0 0,0-1 1 0 0,0 0 0 0 0,0 0 0 0 0,0 2-1 0 0,-5 45 1221 0 0,5-42-1226 0 0,0 171 1444 0 0,1-167-1630 0 0,0 0 1 0 0,0 0-1 0 0,1 0 1 0 0,0 0 0 0 0,4 11-1 0 0,7 35-246 0 0,-10-19-342 0 0,2 22-1720 0 0,6-26-4908 0 0,-8-28 5987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4.7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128 23 1240 0 0,'-1'-22'9283'0'0,"1"22"-9200"0"0,-23 14 2593 0 0,6-2-2483 0 0,10-8-36 0 0,1 1 0 0 0,0-1 0 0 0,0 1 0 0 0,0 0 1 0 0,1 1-1 0 0,-1-1 0 0 0,1 1 0 0 0,1 0 1 0 0,-1 1-1 0 0,1-1 0 0 0,0 1 0 0 0,0 0 1 0 0,1 0-1 0 0,0 0 0 0 0,0 0 0 0 0,1 0 1 0 0,0 1-1 0 0,0-1 0 0 0,1 1 0 0 0,0-1 0 0 0,0 1 1 0 0,1 14-1 0 0,0-17-129 0 0,0-1 1 0 0,1 1 0 0 0,0-1-1 0 0,0 0 1 0 0,0 0-1 0 0,0 1 1 0 0,1-1-1 0 0,-1 0 1 0 0,1 0 0 0 0,0 0-1 0 0,0-1 1 0 0,1 1-1 0 0,-1 0 1 0 0,1-1-1 0 0,3 4 1 0 0,0-1 20 0 0,0-1 0 0 0,0 0 0 0 0,0-1 0 0 0,0 1 0 0 0,1-1 0 0 0,-1-1 0 0 0,1 1 0 0 0,0-1 1 0 0,1 0-1 0 0,13 4 0 0 0,-13-6-137 0 0,-1 0 0 0 0,1-1 0 0 0,-1 1 0 0 0,14-2 0 0 0,-3 0-1023 0 0,-17 1 1040 0 0,0-1 1 0 0,0 1-1 0 0,1-1 1 0 0,-1 1-1 0 0,0-1 1 0 0,0 0-1 0 0,0 1 1 0 0,0-1-1 0 0,0 0 1 0 0,0 0-1 0 0,0 0 1 0 0,0 0-1 0 0,0 0 1 0 0,0 0-1 0 0,0 0 1 0 0,0-1-1 0 0,0 1-97 0 0,1-1-317 0 0,-1 1 1 0 0,1 0-1 0 0,-1 0 0 0 0,0-1 1 0 0,0 1-1 0 0,0-1 0 0 0,0 1 0 0 0,0-1 1 0 0,0 0-1 0 0,0 1 0 0 0,0-1 1 0 0,0 0-1 0 0,-1 0 0 0 0,1 0 0 0 0,-1 1 1 0 0,0-1-1 0 0,1 0 0 0 0,-1 0 1 0 0,0 0-1 0 0,0 0 0 0 0,0 0 0 0 0,0 0 1 0 0,0 1-1 0 0,-1-4 0 0 0,-2 1-607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16.7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135 0 1268 0 0,'0'0'7304'0'0,"-1"4"-7249"0"0,-3 3-84 0 0,1 1 0 0 0,-1-1-1 0 0,-1 0 1 0 0,1-1 0 0 0,-1 1-1 0 0,0-1 1 0 0,-1 0 0 0 0,1 0-1 0 0,-1 0 1 0 0,-9 5-1 0 0,10-7-650 0 0,-1 0-1 0 0,0 0 1 0 0,0 0-1 0 0,-1-1 0 0 0,1 0 1 0 0,-1-1-1 0 0,-11 4 1 0 0,8-4-532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44.7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340 42 1140 0 0,'0'0'1240'0'0,"0"-3"-126"0"0,0-12 3262 0 0,3 15-3673 0 0,13 0 4032 0 0,-19-5-4447 0 0,3 4-270 0 0,0 0 1 0 0,-1 0 0 0 0,1-1-1 0 0,-1 1 1 0 0,0 0-1 0 0,1 0 1 0 0,-1 0 0 0 0,0 0-1 0 0,1 0 1 0 0,-1 0-1 0 0,0 0 1 0 0,0 0 0 0 0,0 0-1 0 0,0 0 1 0 0,0 0-1 0 0,-1 0 1 0 0,-1 0 8 0 0,1 1 0 0 0,0 0 0 0 0,0 0 0 0 0,0 0 0 0 0,0 0 0 0 0,0 0 0 0 0,0 1 0 0 0,0-1 0 0 0,0 1-1 0 0,0-1 1 0 0,0 1 0 0 0,0 0 0 0 0,-2 0 0 0 0,-34 13 322 0 0,1 1 0 0 0,-53 30 0 0 0,77-37-274 0 0,0 0 1 0 0,1 1-1 0 0,0 1 0 0 0,0 0 1 0 0,1 1-1 0 0,0 0 0 0 0,1 0 1 0 0,0 1-1 0 0,-14 23 0 0 0,21-28-38 0 0,0 1-1 0 0,0 0 0 0 0,0 0 1 0 0,1 0-1 0 0,1 0 0 0 0,-1 0 1 0 0,1 0-1 0 0,0 10 0 0 0,2-15-27 0 0,-1 0-1 0 0,1-1 1 0 0,-1 1-1 0 0,1-1 0 0 0,0 1 1 0 0,0-1-1 0 0,0 1 1 0 0,0-1-1 0 0,0 0 1 0 0,1 1-1 0 0,-1-1 1 0 0,1 0-1 0 0,0 0 0 0 0,-1 0 1 0 0,1 0-1 0 0,3 2 1 0 0,34 26 89 0 0,-32-27-82 0 0,-1 0-1 0 0,1 0 0 0 0,0-1 1 0 0,0 0-1 0 0,0-1 1 0 0,0 1-1 0 0,0-1 0 0 0,0-1 1 0 0,1 1-1 0 0,-1-1 1 0 0,0 0-1 0 0,0-1 0 0 0,0 0 1 0 0,0 0-1 0 0,0-1 1 0 0,0 1-1 0 0,10-5 0 0 0,-9 3-10 0 0,0 0-1 0 0,0-1 0 0 0,0 0 0 0 0,-1 0 0 0 0,1-1 1 0 0,-1 0-1 0 0,0 0 0 0 0,0-1 0 0 0,-1 0 0 0 0,0 0 0 0 0,0 0 1 0 0,0-1-1 0 0,-1 0 0 0 0,6-8 0 0 0,-6 6 11 0 0,-1 0 0 0 0,1 0 0 0 0,-2 0 0 0 0,1 0 0 0 0,-1-1 0 0 0,0 1-1 0 0,-1-1 1 0 0,0 0 0 0 0,-1 1 0 0 0,0-1 0 0 0,0-11 0 0 0,-1 11 43 0 0,0 1 0 0 0,0 0 0 0 0,-1-1 0 0 0,0 1 0 0 0,-1 0 0 0 0,0-1 0 0 0,-5-15 0 0 0,5 21 32 0 0,1 0 0 0 0,0 0 0 0 0,0 1 1 0 0,0-1-1 0 0,0 0 0 0 0,1 0 0 0 0,0-7 0 0 0,0 11-30 0 0,16 29 426 0 0,5 3-225 0 0,2-1 0 0 0,1-2 0 0 0,53 51 0 0 0,-56-61-549 0 0,1-1 1 0 0,26 15 0 0 0,-30-22-865 0 0,1-1-1 0 0,0-1 1 0 0,26 9 0 0 0,-41-17 316 0 0,-1 0 0 0 0,0 0 0 0 0,1-1 0 0 0,-1 1 0 0 0,0-1-1 0 0,1 0 1 0 0,-1 0 0 0 0,1 0 0 0 0,-1-1 0 0 0,1 1 0 0 0,3-2 0 0 0,15-8-1150 0 0,-15 4 684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45.0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46 2164 0 0,'-1'-1'454'0'0,"0"-1"0"0"0,0 0 0 0 0,0 1 0 0 0,1-1 0 0 0,-1 0 1 0 0,1 0-1 0 0,-1 1 0 0 0,1-1 0 0 0,-1 0 0 0 0,1 0 0 0 0,0 0 0 0 0,0 0 0 0 0,0 1 0 0 0,0-1 0 0 0,0 0 0 0 0,1 0 0 0 0,-1 0 0 0 0,1-3 0 0 0,0 5-336 0 0,0-1 0 0 0,0 0 0 0 0,0 0 0 0 0,0 1-1 0 0,0-1 1 0 0,0 0 0 0 0,0 1 0 0 0,0-1 0 0 0,0 1 0 0 0,0-1-1 0 0,0 1 1 0 0,0 0 0 0 0,0-1 0 0 0,0 1 0 0 0,1 0 0 0 0,-1 0-1 0 0,0 0 1 0 0,0 0 0 0 0,0 0 0 0 0,0 0 0 0 0,1 0 0 0 0,-1 0-1 0 0,0 0 1 0 0,0 1 0 0 0,0-1 0 0 0,0 0 0 0 0,0 1 0 0 0,0-1-1 0 0,1 1 1 0 0,-1-1 0 0 0,1 2 0 0 0,18 8 204 0 0,0 1 0 0 0,0 0 0 0 0,-1 2 0 0 0,-1 0 1 0 0,0 1-1 0 0,-1 1 0 0 0,17 18 0 0 0,44 37-6241 0 0,-70-67 3434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45.3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2 904 0 0,'0'0'180'0'0,"0"0"-1"0"0,-1-1 1 0 0,1 1 0 0 0,-1 0 0 0 0,1 0-1 0 0,-1 0 1 0 0,1 0 0 0 0,-1 0-1 0 0,-9 5 4494 0 0,9-5-4494 0 0,1 1 1 0 0,0-1 0 0 0,-1 1-1 0 0,-15 22 1337 0 0,13-19-1205 0 0,-2 4 40 0 0,0 0 0 0 0,1 1 0 0 0,0-1 0 0 0,-4 14 0 0 0,-8 18 389 0 0,-68 143 142 0 0,49-101-2628 0 0,29-70 363 0 0,1 1 0 0 0,0 0 0 0 0,1 0 0 0 0,0 1 0 0 0,-2 14 0 0 0,6-23 311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45.9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3 1148 0 0,'-17'-2'8354'0'0,"16"3"-8108"0"0,1 0-41 0 0,-1 1 0 0 0,1-1 0 0 0,-1 1 0 0 0,1-1 0 0 0,0 1 0 0 0,0-1-1 0 0,0 1 1 0 0,0 0 0 0 0,0-1 0 0 0,0 1 0 0 0,0-1 0 0 0,0 1 0 0 0,1 1 0 0 0,42 184 2817 0 0,-25-123-1933 0 0,17 133-1 0 0,-33-183-858 0 0,0 0 1 0 0,1 0-1 0 0,0 0 0 0 0,7 16 0 0 0,-17-52-209 0 0,2 0-1 0 0,1 0 1 0 0,0-1 0 0 0,2 1-1 0 0,1-44 1 0 0,1 62-40 0 0,1 0-1 0 0,0 1 0 0 0,0-1 1 0 0,1 0-1 0 0,-1 1 1 0 0,1-1-1 0 0,-1 0 1 0 0,1 1-1 0 0,0 0 0 0 0,0-1 1 0 0,1 1-1 0 0,-1 0 1 0 0,1 0-1 0 0,3-3 1 0 0,-2 2-31 0 0,-1 1 1 0 0,1-1-1 0 0,0 1 1 0 0,0 0 0 0 0,0 0-1 0 0,0 1 1 0 0,1-1 0 0 0,-1 1-1 0 0,1 0 1 0 0,8-3-1 0 0,-7 4 27 0 0,0 1 0 0 0,0 0 0 0 0,0 0-1 0 0,0 1 1 0 0,0 0 0 0 0,0 0 0 0 0,0 0 0 0 0,0 0-1 0 0,0 1 1 0 0,0 0 0 0 0,-1 0 0 0 0,1 1 0 0 0,-1 0-1 0 0,1 0 1 0 0,7 6 0 0 0,-6-4 20 0 0,1 1 0 0 0,-1 0 0 0 0,0 0 0 0 0,-1 0 0 0 0,0 1 0 0 0,0 0 0 0 0,0 1 0 0 0,-1-1 1 0 0,7 15-1 0 0,-10-17 33 0 0,0 0 0 0 0,0 1 1 0 0,-1-1-1 0 0,0 1 0 0 0,0 0 1 0 0,0-1-1 0 0,-1 1 1 0 0,0 0-1 0 0,0-1 0 0 0,-1 1 1 0 0,1 0-1 0 0,-1-1 0 0 0,0 1 1 0 0,-1 0-1 0 0,0-1 0 0 0,1 0 1 0 0,-6 11-1 0 0,3-9 2 0 0,0 1 0 0 0,-1-1-1 0 0,1 0 1 0 0,-1 0 0 0 0,-1 0-1 0 0,1-1 1 0 0,-1 0 0 0 0,0 0-1 0 0,-1 0 1 0 0,1-1 0 0 0,-13 8-1 0 0,15-11-353 0 0,0 0-1 0 0,0-1 0 0 0,-1 1 0 0 0,1-1 0 0 0,0 0 0 0 0,0 0 0 0 0,-1-1 1 0 0,1 1-1 0 0,-1-1 0 0 0,1 0 0 0 0,0 0 0 0 0,-1-1 0 0 0,1 1 0 0 0,0-1 0 0 0,-1 0 1 0 0,1 0-1 0 0,0 0 0 0 0,0-1 0 0 0,0 1 0 0 0,0-1 0 0 0,0 0 0 0 0,-6-4 1 0 0,-2-2-1062 0 0,1 0 0 0 0,0-1-1 0 0,0 0 1 0 0,1 0 0 0 0,-17-21 0 0 0,19 21 258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23.5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 58 1204 0 0,'0'0'1906'0'0,"0"3"-1098"0"0,0 9-66 0 0,0-8-71 0 0,6 1-61 0 0,40 45 2064 0 0,-45-48-2603 0 0,1-1-1 0 0,-1 1 1 0 0,1 0 0 0 0,0-1 0 0 0,-1 0-1 0 0,1 1 1 0 0,0-1 0 0 0,0 0 0 0 0,0 0-1 0 0,0 0 1 0 0,0 0 0 0 0,0 0 0 0 0,0-1-1 0 0,0 1 1 0 0,0 0 0 0 0,1-1 0 0 0,-1 0-1 0 0,0 1 1 0 0,0-1 0 0 0,0 0 0 0 0,1 0-1 0 0,-1-1 1 0 0,0 1 0 0 0,0 0 0 0 0,0-1-1 0 0,1 1 1 0 0,-1-1 0 0 0,3-1 0 0 0,-1 0-33 0 0,1 1 0 0 0,-1-2 1 0 0,1 1-1 0 0,-1 0 1 0 0,0-1-1 0 0,0 0 1 0 0,0 0-1 0 0,-1 0 0 0 0,1-1 1 0 0,-1 1-1 0 0,5-6 1 0 0,-2-1 16 0 0,-3 7-11 0 0,-1 0 0 0 0,1 0 0 0 0,-1 0 0 0 0,0-1-1 0 0,0 1 1 0 0,0-1 0 0 0,-1 0 0 0 0,1 1-1 0 0,-1-1 1 0 0,0 0 0 0 0,0 0 0 0 0,0 0 0 0 0,0-4-1 0 0,-1 7 11 0 0,0 0-45 0 0,-1-1 0 0 0,1 0 0 0 0,0 1 0 0 0,-1-1 0 0 0,1 0 0 0 0,-1 1 0 0 0,1-1 0 0 0,-1 1 0 0 0,0-1 0 0 0,0 1 0 0 0,1-1 0 0 0,-1 1 0 0 0,0-1 0 0 0,-3-1 0 0 0,3 0 1 0 0,-1 1 2 0 0,0 1-1 0 0,0-1 0 0 0,0 1 1 0 0,0 0-1 0 0,0-1 1 0 0,0 1-1 0 0,0 0 0 0 0,0 0 1 0 0,0 0-1 0 0,-1 1 1 0 0,1-1-1 0 0,0 0 1 0 0,-1 1-1 0 0,1 0 0 0 0,0-1 1 0 0,-1 1-1 0 0,1 0 1 0 0,0 0-1 0 0,-1 0 1 0 0,1 1-1 0 0,-1-1 0 0 0,1 1 1 0 0,-3 0-1 0 0,-3 1 37 0 0,0 1-1 0 0,0 0 1 0 0,0 1-1 0 0,-8 4 1 0 0,15-8-48 0 0,-6 4 87 0 0,1-1 0 0 0,0 1 0 0 0,-1 0 0 0 0,1 0 0 0 0,0 1 0 0 0,1 0 0 0 0,-1 0 0 0 0,1 0 0 0 0,0 1 1 0 0,0-1-1 0 0,1 1 0 0 0,0 1 0 0 0,0-1 0 0 0,0 0 0 0 0,1 1 0 0 0,0 0 0 0 0,0 0 0 0 0,1 0 0 0 0,-1 0 0 0 0,2 0 0 0 0,-1 0 0 0 0,1 1 0 0 0,-1 14 0 0 0,2-21 16 0 0,0 3-56 0 0,0 1 0 0 0,0-1 0 0 0,0 0 0 0 0,0 0 0 0 0,1 0 0 0 0,1 5 0 0 0,2-5-174 0 0,0 0 0 0 0,0 0 1 0 0,0 0-1 0 0,0 0 0 0 0,1-1 0 0 0,-1 0 0 0 0,1 0 1 0 0,9 5-1 0 0,-10-7-309 0 0,-1 0 0 0 0,1 1 0 0 0,0-1 0 0 0,0 0 0 0 0,-1-1 0 0 0,1 1 0 0 0,0-1 0 0 0,0 1 0 0 0,0-1 0 0 0,0 0 0 0 0,0-1 0 0 0,-1 1 0 0 0,1-1 0 0 0,0 0 0 0 0,7-2 0 0 0,59-33-3570 0 0,-53 23 2785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23.9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276 8 1844 0 0,'4'-8'6813'0'0,"-7"30"-3648"0"0,-12 19-1978 0 0,-1-2-1 0 0,-24 41 1 0 0,-2 5-280 0 0,-74 168 690 0 0,72-146-3448 0 0,43-106 1543 0 0,1 0-1 0 0,0 0 0 0 0,-1 0 0 0 0,1 0 0 0 0,0 0 0 0 0,-1 0 1 0 0,1 0-1 0 0,0 0 0 0 0,0 0 0 0 0,0 0 0 0 0,0-1 0 0 0,0 1 1 0 0,0 0-1 0 0,0 0 0 0 0,0 0 0 0 0,1 0 0 0 0,-1 0 0 0 0,0 0 1 0 0,0 0-1 0 0,1 0 0 0 0,0 1 0 0 0,0-1 137 0 0,-1-1-1 0 0,1 1 1 0 0,0-1-1 0 0,-1 1 1 0 0,1-1-1 0 0,0 0 1 0 0,0 0 0 0 0,0 1-1 0 0,-1-1 1 0 0,1 0-1 0 0,0 0 1 0 0,0 0-1 0 0,0 0 1 0 0,-1 1 0 0 0,1-1-1 0 0,0-1 1 0 0,0 1-1 0 0,0 0 1 0 0,1 0-1 0 0,5-2-454 0 0,-1 0-1 0 0,1 0 1 0 0,-1 0-1 0 0,12-6 0 0 0,0-4-510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24.3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50 133 2176 0 0,'6'-5'5129'0'0,"16"-1"-3368"0"0,-4 0-1021 0 0,-10 3-544 0 0,-1-1-1 0 0,0 0 1 0 0,0-1 0 0 0,-1 0-1 0 0,9-7 1 0 0,-13 9-167 0 0,0 1 0 0 0,0-1 0 0 0,0 0 0 0 0,-1 1 0 0 0,1-1-1 0 0,-1 0 1 0 0,1 0 0 0 0,-1 0 0 0 0,0 0 0 0 0,0 0 0 0 0,0 0 0 0 0,-1-1 0 0 0,1 1 0 0 0,-1 0 0 0 0,0 0 0 0 0,0-5 0 0 0,0 7-24 0 0,0 0 0 0 0,0 0 0 0 0,-1-1 0 0 0,1 1 0 0 0,-1 0 0 0 0,1 0 0 0 0,-1-1 0 0 0,1 1 0 0 0,-1 0 0 0 0,0 0 0 0 0,1 0 0 0 0,-1 0 0 0 0,0 0 0 0 0,0 0 1 0 0,0 0-1 0 0,0 0 0 0 0,0 0 0 0 0,0 1 0 0 0,0-1 0 0 0,0 0 0 0 0,0 1 0 0 0,0-1 0 0 0,0 0 0 0 0,-1 1 0 0 0,1 0 0 0 0,0-1 0 0 0,0 1 0 0 0,-1 0 0 0 0,1-1 0 0 0,-2 1 0 0 0,1 0 22 0 0,-1-1 0 0 0,1 1 0 0 0,-1 0 0 0 0,1-1 0 0 0,-1 2 0 0 0,0-1 0 0 0,1 0 0 0 0,-1 0 0 0 0,1 1 0 0 0,-1-1 0 0 0,1 1-1 0 0,-1 0 1 0 0,1 0 0 0 0,0 0 0 0 0,-4 2 0 0 0,0 2 68 0 0,0 0 1 0 0,0 0-1 0 0,1 0 0 0 0,-1 1 1 0 0,1 0-1 0 0,1 0 0 0 0,-1 1 1 0 0,1-1-1 0 0,0 1 0 0 0,1 0 1 0 0,0 0-1 0 0,-4 12 0 0 0,2-1 79 0 0,1 0 0 0 0,0 1 0 0 0,2-1-1 0 0,-1 22 1 0 0,-8 78-50 0 0,11-110 0 0 0,0 38-3417 0 0,0-3-5048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24.7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96 1108 0 0,'1'-2'1116'0'0,"2"0"-216"0"0,2 1-80 0 0,-1-3-120 0 0,5 2-96 0 0,10-8-135 0 0,0 2-165 0 0,-1-2-192 0 0,-3 4-12 0 0,3-6-592 0 0,4 2-585 0 0,-4 2-215 0 0,3-3 96 0 0,1 2-84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30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76 107 880 0 0,'28'20'6226'0'0,"-25"-17"-6016"0"0,0-1 0 0 0,0 1 0 0 0,1-1 0 0 0,-1 0-1 0 0,0 1 1 0 0,1-1 0 0 0,0-1 0 0 0,-1 1 0 0 0,1 0 0 0 0,0-1-1 0 0,0 0 1 0 0,0 0 0 0 0,0 0 0 0 0,7 0 0 0 0,-10-1-121 0 0,11 0 96 0 0,-7 0-176 0 0,1-1 1 0 0,-1 0 0 0 0,0 0 0 0 0,0 0-1 0 0,0-1 1 0 0,0 0 0 0 0,0 0-1 0 0,0 0 1 0 0,0-1 0 0 0,0 1 0 0 0,-1-1-1 0 0,0 0 1 0 0,1 0 0 0 0,-1-1-1 0 0,0 1 1 0 0,-1-1 0 0 0,1 0 0 0 0,-1 0-1 0 0,1 0 1 0 0,-1-1 0 0 0,0 1 0 0 0,-1-1-1 0 0,1 0 1 0 0,-1 1 0 0 0,0-1-1 0 0,0 0 1 0 0,0 0 0 0 0,-1-1 0 0 0,0 1-1 0 0,1-8 1 0 0,-2 12-18 0 0,0 0 8 0 0,0 1 0 0 0,0 0 1 0 0,1-1-1 0 0,-1 1 0 0 0,0 0 0 0 0,0-1 1 0 0,0 1-1 0 0,0 0 0 0 0,0-1 0 0 0,0 1 1 0 0,0-1-1 0 0,0 1 0 0 0,0 0 0 0 0,0-1 1 0 0,0 1-1 0 0,0-1 0 0 0,0 1 0 0 0,0 0 1 0 0,0-1-1 0 0,-1 1 0 0 0,1 0 0 0 0,0-1 1 0 0,0 1-1 0 0,0 0 0 0 0,-1-1 0 0 0,1 1 1 0 0,0 0-1 0 0,0-1 0 0 0,-1 1 0 0 0,1 0 1 0 0,0 0-1 0 0,0-1 0 0 0,-1 1 0 0 0,-10-14 6 0 0,11 14-9 0 0,-2-2 3 0 0,0 1-1 0 0,1-1 1 0 0,-1 1 0 0 0,0 0-1 0 0,0 0 1 0 0,0 0-1 0 0,0 0 1 0 0,0 0-1 0 0,-1 0 1 0 0,1 0 0 0 0,0 0-1 0 0,0 1 1 0 0,0-1-1 0 0,-1 1 1 0 0,1 0 0 0 0,0 0-1 0 0,-1 0 1 0 0,1 0-1 0 0,0 0 1 0 0,0 0-1 0 0,-1 0 1 0 0,-2 2 0 0 0,-4 0-2 0 0,0 1 1 0 0,0 1-1 0 0,1-1 1 0 0,-10 6 0 0 0,5-2 19 0 0,2-1 25 0 0,0 1 1 0 0,0 0-1 0 0,1 0 1 0 0,0 1 0 0 0,0 0-1 0 0,1 1 1 0 0,0 0-1 0 0,0 1 1 0 0,1 0 0 0 0,0 0-1 0 0,1 1 1 0 0,0-1 0 0 0,1 2-1 0 0,0-1 1 0 0,1 1-1 0 0,0-1 1 0 0,1 2 0 0 0,1-1-1 0 0,-1 0 1 0 0,2 1-1 0 0,0-1 1 0 0,0 1 0 0 0,1 0-1 0 0,1 13 1 0 0,2-17-22 0 0,0-1-1 0 0,0 0 1 0 0,1 0 0 0 0,0 0 0 0 0,0 0-1 0 0,1-1 1 0 0,0 1 0 0 0,0-1 0 0 0,1 0 0 0 0,0 0-1 0 0,6 7 1 0 0,-8-11-103 0 0,0 0 1 0 0,0 0-1 0 0,0 0 0 0 0,1 0 0 0 0,-1-1 1 0 0,1 1-1 0 0,-1-1 0 0 0,1 0 0 0 0,0 0 1 0 0,0 0-1 0 0,0-1 0 0 0,0 1 0 0 0,0-1 1 0 0,0 0-1 0 0,0 0 0 0 0,1 0 0 0 0,-1-1 1 0 0,0 1-1 0 0,1-1 0 0 0,-1 0 0 0 0,0-1 1 0 0,1 1-1 0 0,-1-1 0 0 0,0 0 0 0 0,0 0 1 0 0,5-1-1 0 0,12-5-1372 0 0,-1-1 0 0 0,0 0 1 0 0,37-22-1 0 0,-34 17 213 0 0,6-3-66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7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679 24 848 0 0,'0'0'11938'0'0,"-1"-4"-11709"0"0,1 3-216 0 0,0 1 0 0 0,0-1 1 0 0,0 0-1 0 0,0 1 0 0 0,0-1 0 0 0,0 0 1 0 0,0 1-1 0 0,-1-1 0 0 0,1 0 1 0 0,0 1-1 0 0,0-1 0 0 0,-1 0 1 0 0,1 1-1 0 0,-1-1 0 0 0,1 1 1 0 0,0-1-1 0 0,-1 0 0 0 0,1 1 1 0 0,-1-1-1 0 0,1 1 0 0 0,-1 0 1 0 0,0-1-1 0 0,1 1 0 0 0,-1-1 1 0 0,1 1-1 0 0,-1 0 0 0 0,0-1 1 0 0,-1 1-1 0 0,-24-1 809 0 0,10 1-405 0 0,0 0-249 0 0,0 1 0 0 0,0 0-1 0 0,0 1 1 0 0,-20 5 0 0 0,-32 10 530 0 0,45-12-480 0 0,-33 12 1 0 0,38-11-56 0 0,1 1 0 0 0,1 0 0 0 0,-1 1 1 0 0,1 1-1 0 0,1 1 0 0 0,0 0 1 0 0,0 1-1 0 0,1 1 0 0 0,0 0 0 0 0,-17 20 1 0 0,18-16-71 0 0,-2 1 17 0 0,0 0 0 0 0,1 2-1 0 0,2 0 1 0 0,-17 31 0 0 0,0 6 145 0 0,20-41-165 0 0,1 1 0 0 0,0 0-1 0 0,-7 23 1 0 0,7-5-7 0 0,2 0-1 0 0,2 1 1 0 0,1-1 0 0 0,3 54-1 0 0,0-75-43 0 0,0-8-27 0 0,2 0 0 0 0,-1 0-1 0 0,0 0 1 0 0,1 0 0 0 0,0 0 0 0 0,0-1 0 0 0,1 1 0 0 0,3 6-1 0 0,5 9 27 0 0,-5-7-30 0 0,1 1 1 0 0,1-1 0 0 0,0 0-1 0 0,1-1 1 0 0,0 0 0 0 0,1-1-1 0 0,0 1 1 0 0,1-2-1 0 0,0 0 1 0 0,14 11 0 0 0,-3-7 18 0 0,0 0 1 0 0,1-1 0 0 0,0-2 0 0 0,1 0-1 0 0,25 7 1 0 0,-28-13-1 0 0,0-1 0 0 0,1 0 0 0 0,-1-2 0 0 0,1-1-1 0 0,39-2 1 0 0,-18 0 26 0 0,-30 0-44 0 0,-1 0-1 0 0,0-2 0 0 0,0 1 1 0 0,0-2-1 0 0,-1 1 1 0 0,15-8-1 0 0,28-7-3 0 0,-11 5 4 0 0,-1-1 0 0 0,0-3-1 0 0,-2-1 1 0 0,65-39 0 0 0,-92 49-2 0 0,-1-1 0 0 0,-1 0 1 0 0,0-1-1 0 0,0 0 1 0 0,-1-1-1 0 0,0 0 1 0 0,-1-1-1 0 0,0 0 1 0 0,-1 0-1 0 0,-1-1 1 0 0,1 0-1 0 0,-2 0 0 0 0,0-1 1 0 0,-1 0-1 0 0,0 0 1 0 0,-1 0-1 0 0,-1 0 1 0 0,0-1-1 0 0,0 0 1 0 0,-2 1-1 0 0,0-25 1 0 0,-1 26-24 0 0,0 0 0 0 0,0 0 1 0 0,-2 0-1 0 0,0 0 0 0 0,0 1 1 0 0,-6-17-1 0 0,-12-33-90 0 0,16 49 102 0 0,0 0 0 0 0,0 1 0 0 0,-1 0 0 0 0,0 0 0 0 0,-11-16 0 0 0,2 7-6 0 0,-2 1 0 0 0,0 0 0 0 0,-2 1 0 0 0,0 1 0 0 0,-1 1 0 0 0,-28-20 0 0 0,14 15-59 0 0,-1 2 0 0 0,-1 1 1 0 0,-50-20-1 0 0,70 33-385 0 0,0 0 1 0 0,0 1-1 0 0,0 1 1 0 0,0 0 0 0 0,-1 1-1 0 0,0 1 1 0 0,-19-1-1 0 0,33 3 366 0 0,0 0 0 0 0,-1 1-1 0 0,1-1 1 0 0,0 1 0 0 0,0-1 0 0 0,-1 1 0 0 0,1 0-1 0 0,0 0 1 0 0,0 0 0 0 0,0 0 0 0 0,0 0-1 0 0,-3 2 1 0 0,-2 1-150 0 0,-1 0-345 0 0,1 0-1 0 0,-1 1 0 0 0,1 0 0 0 0,0 0 0 0 0,1 0 1 0 0,0 1-1 0 0,-1 0 0 0 0,2 0 0 0 0,-1 1 0 0 0,1 0 1 0 0,0-1-1 0 0,0 2 0 0 0,1-1 0 0 0,0 1 0 0 0,0-1 1 0 0,1 1-1 0 0,0 0 0 0 0,0 0 0 0 0,1 0 0 0 0,-2 10 1 0 0,3 0-529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7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 2808 0 0,'-6'5'7056'0'0,"15"-2"-4564"0"0,14-1-862 0 0,137-3 755 0 0,-75 3-5217 0 0,-82-3 2532 0 0,-1 0 0 0 0,1 0 1 0 0,-1 0-1 0 0,1 0 0 0 0,-1 0 1 0 0,0 0-1 0 0,1 0 1 0 0,-1-1-1 0 0,0 1 0 0 0,4-4 1 0 0,20-22-7156 0 0,-24 22 6391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8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1004 0 0,'-12'2'6949'0'0,"11"-1"-6692"0"0,-6 17 2984 0 0,1 31-2391 0 0,5-31-289 0 0,-3 60 529 0 0,5-61-1341 0 0,-2-1 0 0 0,0 1 1 0 0,0 0-1 0 0,-9 29 0 0 0,-5 21-7044 0 0,12-54 5360 0 0,1-5 727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1:59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2052 0 0,'0'0'5836'0'0,"0"3"-5439"0"0,0 13 1692 0 0,0-14-1650 0 0,-1 1-317 0 0,0 0 1 0 0,1 0-1 0 0,-1 0 0 0 0,0 0 0 0 0,-1 0 1 0 0,1 0-1 0 0,0-1 0 0 0,-1 1 0 0 0,-3 4 1 0 0,2-3-105 0 0,3-2 76 0 0,0 0-1 0 0,0-1 0 0 0,0 1 0 0 0,0 0 0 0 0,0 0 0 0 0,0-1 0 0 0,0 1 0 0 0,1 0 0 0 0,-1-1 0 0 0,1 1 0 0 0,-1 0 0 0 0,1-1 0 0 0,0 1 0 0 0,0-1 0 0 0,0 1 1 0 0,-1-1-1 0 0,1 1 0 0 0,1-1 0 0 0,1 3 0 0 0,0 1 274 0 0,132 220 3019 0 0,-56-97-2508 0 0,-18-34-285 0 0,98 116 0 0 0,-95-142-222 0 0,-41-46-256 0 0,34 44-1 0 0,25 27 130 0 0,-7-11-133 0 0,-71-78-635 0 0,21 25 1860 0 0,-16-24-2921 0 0,-12-36-10176 0 0,2 20 9214 0 0,0-20 1 0 0,1 17 1421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02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661 0 1076 0 0,'20'0'4372'0'0,"-17"0"-3965"0"0,16 3 5531 0 0,-13 4-4296 0 0,-6-4-1708 0 0,-1-1 1 0 0,1 1-1 0 0,-1-1 0 0 0,0 1 0 0 0,0-1 1 0 0,0 0-1 0 0,0 1 0 0 0,0-1 0 0 0,-3 4 1 0 0,-1 3 618 0 0,-144 234 834 0 0,74-147-958 0 0,3-3-209 0 0,-60 105 219 0 0,93-144-401 0 0,-8 16 91 0 0,-62 102 814 0 0,95-148-732 0 0,6-11-188 0 0,0 0 0 0 0,1 0-1 0 0,1 1 1 0 0,0 0 0 0 0,-7 26 0 0 0,13-40 44 0 0,-4 6-1672 0 0,0-2-273 0 0,7-13-1539 0 0,27-67-3446 0 0,-21 55 5667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0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663 24 1636 0 0,'0'0'3388'0'0,"13"5"2565"0"0,-13-4-5804 0 0,1-1 0 0 0,-1 0-1 0 0,0 1 1 0 0,0-1-1 0 0,0 0 1 0 0,0 1 0 0 0,0 0-1 0 0,-4 8 3768 0 0,0-2-5549 0 0,3-6 1673 0 0,-1 0 1 0 0,1-1 0 0 0,-1 1 0 0 0,0 0 0 0 0,0-1-1 0 0,1 1 1 0 0,-1-1 0 0 0,0 1 0 0 0,0-1-1 0 0,0 0 1 0 0,0 0 0 0 0,0 0 0 0 0,1 0 0 0 0,-1 0-1 0 0,0 0 1 0 0,0 0 0 0 0,-2-1 0 0 0,-5 0 148 0 0,-185 1 847 0 0,191 0-1025 0 0,-1 1-1 0 0,1 0 1 0 0,0 0-1 0 0,0 0 1 0 0,-1 0-1 0 0,1 1 1 0 0,0-1-1 0 0,0 1 0 0 0,-4 3 1 0 0,-18 7 66 0 0,2-5-3 0 0,0 0 0 0 0,0 2 0 0 0,-39 21 0 0 0,44-19 14 0 0,0 0 1 0 0,1 2-1 0 0,0 0 0 0 0,1 0 0 0 0,0 2 1 0 0,2 0-1 0 0,-1 1 0 0 0,-14 21 0 0 0,17-19 19 0 0,2 0-1 0 0,0 0 0 0 0,1 1 0 0 0,1 0 1 0 0,0 1-1 0 0,2-1 0 0 0,-8 38 0 0 0,12-34 27 0 0,2 36 1 0 0,0-33-115 0 0,1-17-4 0 0,1 1 0 0 0,1-1 1 0 0,-1 1-1 0 0,1-1 0 0 0,1 0 0 0 0,0 0 1 0 0,0 0-1 0 0,6 8 0 0 0,4 11 138 0 0,-7-14-147 0 0,1-1 0 0 0,0 0 0 0 0,0 0 0 0 0,2-1 0 0 0,-1 0 0 0 0,1-1 0 0 0,1 0 0 0 0,0 0 0 0 0,25 17 0 0 0,-15-14 26 0 0,1 0 0 0 0,1-2-1 0 0,0 0 1 0 0,0-2-1 0 0,26 8 1 0 0,-13-9-3 0 0,1-1 0 0 0,0-2 0 0 0,0-2 0 0 0,0-2-1 0 0,49-2 1 0 0,-75 0-25 0 0,3-1 10 0 0,0 0-1 0 0,-1-1 1 0 0,1-1 0 0 0,-1 0-1 0 0,20-8 1 0 0,-1 2-29 0 0,2-2 25 0 0,-1 0-1 0 0,0-2 0 0 0,-1-2 0 0 0,-1-1 0 0 0,0-1 1 0 0,-1-2-1 0 0,-1-1 0 0 0,40-35 0 0 0,-55 40 10 0 0,0 0 0 0 0,-1-1 0 0 0,0-1 0 0 0,-1 0-1 0 0,-2 0 1 0 0,1-1 0 0 0,-2-1 0 0 0,0 0 0 0 0,-2 0 0 0 0,0-1 0 0 0,-1 1-1 0 0,0-1 1 0 0,3-35 0 0 0,-8 41-19 0 0,0 0-1 0 0,-1 0 1 0 0,-1-1-1 0 0,0 1 1 0 0,-1 0-1 0 0,0 0 1 0 0,-1 0-1 0 0,-1 0 1 0 0,0 0-1 0 0,-1 1 1 0 0,0 0-1 0 0,-1 0 1 0 0,-15-24-1 0 0,7 17-6 0 0,0 0 0 0 0,-2 1 0 0 0,0 1 0 0 0,-1 0 0 0 0,0 1-1 0 0,-2 1 1 0 0,-28-19 0 0 0,34 26 10 0 0,0 2 0 0 0,-1 0 0 0 0,1 0 0 0 0,-2 1 0 0 0,1 1 0 0 0,-1 0 0 0 0,-20-3 0 0 0,4 3-78 0 0,-1 1-1 0 0,-49 1 1 0 0,73 3 33 0 0,0 1 0 0 0,0 0 0 0 0,0 0 0 0 0,0 0 1 0 0,0 1-1 0 0,0 1 0 0 0,-12 4 0 0 0,-19 7-376 0 0,1-2-666 0 0,0 2 0 0 0,-45 24 0 0 0,57-24-2161 0 0,-44 32-1 0 0,67-44 2800 0 0,0 1 0 0 0,1-1-1 0 0,-1 0 1 0 0,1 1 0 0 0,0-1 0 0 0,0 1 0 0 0,0 0 0 0 0,0 0 0 0 0,0 0 0 0 0,1 0-1 0 0,-1 0 1 0 0,1 0 0 0 0,0 0 0 0 0,-1 5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1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11 1008 0 0,'-18'-10'12441'0'0,"23"21"-11063"0"0,112 151 1542 0 0,-88-125-2371 0 0,40 39-1 0 0,-49-60-93 0 0,-20-16-448 0 0,1 0 0 0 0,-1 0 0 0 0,0 0-1 0 0,0 0 1 0 0,0 0 0 0 0,0 0 0 0 0,0 1 0 0 0,0-1 0 0 0,0 0 0 0 0,0 0 0 0 0,0 0 0 0 0,1 0-1 0 0,-1 0 1 0 0,0 0 0 0 0,0 0 0 0 0,0 0 0 0 0,0 0 0 0 0,0 0 0 0 0,0 0 0 0 0,0 0 0 0 0,0 0 0 0 0,1 0-1 0 0,-1-1 1 0 0,0 1 0 0 0,0 0 0 0 0,0 0 0 0 0,0 0 0 0 0,0 0 0 0 0,0 0 0 0 0,0 0 0 0 0,0 0-1 0 0,0 0 1 0 0,1 0 0 0 0,-1 0 0 0 0,0 0 0 0 0,0 0 0 0 0,0 0 0 0 0,0-1 0 0 0,0 1 0 0 0,0 0 0 0 0,0 0-1 0 0,0 0 1 0 0,0 0 0 0 0,0 0 0 0 0,0 0 0 0 0,0 0 0 0 0,0 0 0 0 0,0 0 0 0 0,0-1 0 0 0,0 1 0 0 0,0 0-1 0 0,0 0 1 0 0,0 0 0 0 0,0 0 0 0 0,0 0 0 0 0,0 0 0 0 0,-6-16 203 0 0,-10-8-191 0 0,-2 0 0 0 0,0 1 0 0 0,-1 1 0 0 0,-2 1 0 0 0,-30-26 0 0 0,30 28-64 0 0,13 11 20 0 0,7 6 4 0 0,-1 0 1 0 0,0 0-1 0 0,0 0 0 0 0,-1 0 1 0 0,1 1-1 0 0,0-1 1 0 0,0 0-1 0 0,-1 1 1 0 0,1 0-1 0 0,-5-2 1 0 0,29 42-118 0 0,-1-9 164 0 0,6 7 97 0 0,58 64 0 0 0,-76-90-53 0 0,-8-9-49 0 0,-1-1 0 0 0,1 1 0 0 0,0-1-1 0 0,0 1 1 0 0,0-1 0 0 0,0 1 0 0 0,1-1 0 0 0,-1 0 0 0 0,0 0 0 0 0,0 0-1 0 0,1 0 1 0 0,-1 0 0 0 0,1 0 0 0 0,-1 0 0 0 0,1 0 0 0 0,-1 0-1 0 0,3 0 89 0 0,-5-4-80 0 0,0 0 0 0 0,0 0 0 0 0,0 0-1 0 0,0 0 1 0 0,-1 0 0 0 0,1 1 0 0 0,-1-1 0 0 0,0 0-1 0 0,0 1 1 0 0,0-1 0 0 0,-3-2 0 0 0,3 2-13 0 0,-16-21 67 0 0,-10-15-32 0 0,-1 1 0 0 0,-2 2 0 0 0,-36-32-1 0 0,42 44-85 0 0,20 17 0 0 0,-1 1 0 0 0,0 0 1 0 0,-1 1-1 0 0,1-1 0 0 0,-1 1 1 0 0,-11-6-1 0 0,75 72-275 0 0,19 17 634 0 0,-17-19-4057 0 0,-42-49-2204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3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591 0 1696 0 0,'0'32'4282'0'0,"0"-29"-3611"0"0,-3 2-338 0 0,-1 0 79 0 0,2 0 0 0 0,-1 1-1 0 0,1 0 1 0 0,0-1 0 0 0,0 1 0 0 0,0 0-1 0 0,-1 12 1 0 0,1-10-175 0 0,0 0-1 0 0,0 0 0 0 0,-1 0 0 0 0,0 0 1 0 0,-1 0-1 0 0,0 0 0 0 0,-6 8 0 0 0,-41 52 250 0 0,27-36-175 0 0,-78 104 533 0 0,15 10-351 0 0,-6 10-183 0 0,73-123-192 0 0,-27 58-1 0 0,9-14 81 0 0,-28 27 362 0 0,66-104-524 0 0,-9 15-719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5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1372 0 0,'-5'12'11078'0'0,"19"0"-11666"0"0,59 73 2181 0 0,-7-7-466 0 0,9 5-209 0 0,38 39 262 0 0,81 51 334 0 0,-56-55-994 0 0,-127-108-477 0 0,0 1 0 0 0,0 0-1 0 0,11 17 1 0 0,-2-4-31 0 0,-10-12-46 0 0,-5-4 54 0 0,2-1 1 0 0,-1 0 0 0 0,1 0 0 0 0,0 0-1 0 0,11 7 1 0 0,-14-25-4363 0 0,-11-15-487 0 0,5 21 3416 0 0,2 3 1034 0 0,-1-1 1 0 0,0 0 1 0 0,0 0 0 0 0,1 0 0 0 0,-1 0 0 0 0,1 0 0 0 0,0 0 0 0 0,-1 0 0 0 0,2 0 0 0 0,-1 0 0 0 0,0 0 0 0 0,1 0 0 0 0,0-4 0 0 0,12-25-693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50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374 146 1372 0 0,'-3'-18'8875'0'0,"1"17"-8813"0"0,0 1-1 0 0,-1 0 1 0 0,1-1 0 0 0,0 1-1 0 0,-1 0 1 0 0,1 0-1 0 0,0 1 1 0 0,0-1 0 0 0,-1 0-1 0 0,1 1 1 0 0,0-1 0 0 0,0 1-1 0 0,-1 0 1 0 0,1 0 0 0 0,0 0-1 0 0,0 0 1 0 0,0 0-1 0 0,0 0 1 0 0,-2 3 0 0 0,-46 32 569 0 0,41-29-542 0 0,-33 29 457 0 0,2 2 0 0 0,-62 74-1 0 0,90-96-406 0 0,1 1-1 0 0,0 0 0 0 0,2 1 1 0 0,0 0-1 0 0,-12 38 0 0 0,18-43-76 0 0,1 1 0 0 0,0-1-1 0 0,1 1 1 0 0,1 0 0 0 0,0 0 0 0 0,2 17-1 0 0,0 13 48 0 0,-1-36-77 0 0,0 1 0 0 0,1-1 0 0 0,0 0 0 0 0,0 0 1 0 0,1 0-1 0 0,0 0 0 0 0,0 0 0 0 0,7 11 0 0 0,-2-6 24 0 0,-1-1 0 0 0,1 0 0 0 0,1-1 0 0 0,14 15 0 0 0,-13-16-11 0 0,1-1-1 0 0,0-1 1 0 0,1 0-1 0 0,0 0 1 0 0,0-1-1 0 0,0-1 1 0 0,1 0-1 0 0,0-1 1 0 0,0 0-1 0 0,1-1 1 0 0,-1 0-1 0 0,1-1 1 0 0,0-1-1 0 0,0 0 1 0 0,0-1-1 0 0,0-1 1 0 0,0 0-1 0 0,0 0 1 0 0,0-2-1 0 0,0 0 1 0 0,25-6-1 0 0,-13 1-34 0 0,-1-1-1 0 0,0-1 1 0 0,-1-2-1 0 0,0 0 0 0 0,-1-1 1 0 0,0-2-1 0 0,24-18 1 0 0,-31 19 9 0 0,0-1-1 0 0,-1-1 1 0 0,-1 0 0 0 0,0-1 0 0 0,-2 0 0 0 0,1-1 0 0 0,-2 0 0 0 0,0-1-1 0 0,11-27 1 0 0,-12 21-7 0 0,0 0 0 0 0,-2-1 0 0 0,10-46 0 0 0,-16 59-7 0 0,-1 0 0 0 0,0 0 0 0 0,0 0 0 0 0,-1 0 0 0 0,-1-1 0 0 0,0 1 0 0 0,-1 0 0 0 0,0 0 0 0 0,0 0 0 0 0,-6-12 0 0 0,-5-11 80 0 0,-31-57 1 0 0,37 80-75 0 0,-1 0 1 0 0,0 1-1 0 0,0 0 0 0 0,-1 0 0 0 0,-1 1 1 0 0,0 0-1 0 0,-17-13 0 0 0,22 19-29 0 0,-17-12-5 0 0,0 0-1 0 0,-46-23 0 0 0,60 36-120 0 0,0 0 0 0 0,1 0 0 0 0,-1 0 0 0 0,0 1 0 0 0,-1 0 0 0 0,1 1 0 0 0,0-1 0 0 0,0 2 0 0 0,-1-1 0 0 0,1 1 0 0 0,-1 1 0 0 0,1-1 0 0 0,0 1 0 0 0,-12 3 0 0 0,4 2-393 0 0,-1 0 1 0 0,1 1-1 0 0,0 1 0 0 0,-24 15 1 0 0,19-9-945 0 0,1 1-1 0 0,0 1 1 0 0,1 1 0 0 0,1 0 0 0 0,-23 29-1 0 0,23-23 318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31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 1696 0 0,'-1'6'763'0'0,"0"0"1"0"0,0-1-1 0 0,-1 1 0 0 0,0 0 0 0 0,-3 8 0 0 0,-4 9-29 0 0,-20 66 806 0 0,-4-2-1 0 0,-57 109 0 0 0,43-88-870 0 0,18-36-287 0 0,-55 154 428 0 0,2-2-205 0 0,32-103-3200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51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14 2000 0 0,'0'-12'6028'0'0,"0"11"-5987"0"0,-1 1 0 0 0,1 0 0 0 0,-1 0 0 0 0,1 0 0 0 0,-1 0 0 0 0,1 0 0 0 0,-1 0 0 0 0,1 0 0 0 0,0 0 0 0 0,-1 0 0 0 0,1 0 0 0 0,-1 0 0 0 0,1 0-1 0 0,-1 0 1 0 0,1 0 0 0 0,-1 0 0 0 0,1 0 0 0 0,0 1 0 0 0,-1-1 0 0 0,1 0 0 0 0,-1 0 0 0 0,1 0 0 0 0,0 1 0 0 0,-1-1 0 0 0,1 0 0 0 0,-1 1 0 0 0,-13 8 268 0 0,1 1 1 0 0,-1 0 0 0 0,2 1 0 0 0,-13 14 0 0 0,5-6 32 0 0,12-12-229 0 0,0 1 1 0 0,1 0-1 0 0,1 0 1 0 0,-1 0-1 0 0,1 1 1 0 0,1 0-1 0 0,-1 0 1 0 0,1 1-1 0 0,1-1 1 0 0,0 1-1 0 0,0 0 1 0 0,1 0-1 0 0,1 0 1 0 0,-1 1-1 0 0,0 11 1 0 0,3-21 3 0 0,3 19 460 0 0,-1-17-536 0 0,1-1 0 0 0,-1 1 0 0 0,0-1 0 0 0,1 0 0 0 0,0 0 0 0 0,-1 0 0 0 0,1 0 0 0 0,0 0 0 0 0,0-1 0 0 0,0 1 0 0 0,0-1 0 0 0,0 0 0 0 0,0 0 0 0 0,0 0 0 0 0,7 1 0 0 0,4-1 139 0 0,0 0 1 0 0,23-1-1 0 0,-17 0-81 0 0,-19 0-97 0 0,0 0-1 0 0,0 0 1 0 0,0 0 0 0 0,1 0 0 0 0,-1 0 0 0 0,0 0 0 0 0,0 0 0 0 0,0 0 0 0 0,0-1 0 0 0,0 1 0 0 0,0 0 0 0 0,0-1-1 0 0,0 1 1 0 0,0-1 0 0 0,0 1 0 0 0,0-1 0 0 0,0 0 0 0 0,0 1 0 0 0,0-1 0 0 0,1-1 0 0 0,0 0 0 0 0,0 1-1 0 0,0 0 1 0 0,0-1 0 0 0,0 1 0 0 0,0 0 0 0 0,0 0 0 0 0,0 0 0 0 0,0 0 0 0 0,1 1 0 0 0,-1-1 0 0 0,0 0-1 0 0,0 1 1 0 0,1 0 0 0 0,-1 0 0 0 0,0-1 0 0 0,1 1 0 0 0,-1 0 0 0 0,0 1 0 0 0,4 0 0 0 0,31-1 238 0 0,-36 0-219 0 0,6-4 44 0 0,-18 8-42 0 0,-15 1 43 0 0,1-2 0 0 0,-1-1 1 0 0,-30-1-1 0 0,41-4-1 0 0,8-1-71 0 0,-1 0 0 0 0,1-1 0 0 0,-1 0 0 0 0,1 0-1 0 0,0 0 1 0 0,1-1 0 0 0,0 0 0 0 0,0 0 0 0 0,0-1 0 0 0,0 0 0 0 0,1 0-1 0 0,0 0 1 0 0,1 0 0 0 0,-4-9 0 0 0,6 12-62 0 0,1 1-1 0 0,0-1 0 0 0,0 1 1 0 0,1-1-1 0 0,-1 1 1 0 0,1-1-1 0 0,-1 1 0 0 0,1-1 1 0 0,0 0-1 0 0,1 1 1 0 0,-1-1-1 0 0,1 1 0 0 0,-1-1 1 0 0,1 1-1 0 0,0-1 1 0 0,0 1-1 0 0,1-1 1 0 0,-1 1-1 0 0,1 0 0 0 0,0 0 1 0 0,0 0-1 0 0,0 0 1 0 0,0 0-1 0 0,3-4 0 0 0,2-4-343 0 0,1-4-491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7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527 158 1712 0 0,'0'0'8192'0'0,"-3"0"-8061"0"0,0 0-53 0 0,0-1 0 0 0,0 1 1 0 0,1-1-1 0 0,-1 0 0 0 0,0 0 1 0 0,1 0-1 0 0,-1 0 0 0 0,1 0 0 0 0,-5-3 1 0 0,-23-9 477 0 0,19 11-269 0 0,0 1 0 0 0,0 0 0 0 0,0 0 0 0 0,0 1 0 0 0,-15 2 0 0 0,-10 0 338 0 0,23-1-548 0 0,0 0 1 0 0,1 1-1 0 0,-1 1 1 0 0,0 0-1 0 0,1 1 1 0 0,-1 0-1 0 0,-20 11 1 0 0,12-5 92 0 0,1 2 1 0 0,-1 0-1 0 0,-26 23 1 0 0,40-29-116 0 0,0 1 1 0 0,1 0-1 0 0,-1 0 1 0 0,1 0-1 0 0,1 1 1 0 0,-1 0-1 0 0,2 0 1 0 0,-1 0-1 0 0,1 1 1 0 0,-3 9-1 0 0,-3 10 298 0 0,-9 56-1 0 0,10-44-209 0 0,3 0 22 0 0,2 1-1 0 0,1 0 1 0 0,3 42 0 0 0,1-42-74 0 0,0-33-57 0 0,0 0 0 0 0,1-1 1 0 0,0 1-1 0 0,0-1 0 0 0,1 1 0 0 0,0-1 1 0 0,4 8-1 0 0,4 13 179 0 0,-5-13-155 0 0,1-1 0 0 0,0 1-1 0 0,0-1 1 0 0,1 0 0 0 0,1-1 0 0 0,1 0-1 0 0,0 0 1 0 0,0-1 0 0 0,1-1 0 0 0,1 0-1 0 0,13 11 1 0 0,-6-7-25 0 0,0-2-1 0 0,0 0 1 0 0,2-1 0 0 0,-1-1 0 0 0,2-1-1 0 0,-1 0 1 0 0,1-2 0 0 0,0-1 0 0 0,40 8-1 0 0,-12-7 39 0 0,0-1-1 0 0,70-1 1 0 0,-107-8-61 0 0,-1 0-1 0 0,1 0 1 0 0,-1-1 0 0 0,0 0 0 0 0,0-1 0 0 0,19-10 0 0 0,24-7 76 0 0,-19 9-65 0 0,-1-2 0 0 0,0-2 0 0 0,-2-2 0 0 0,1 0 0 0 0,-2-2 0 0 0,49-41 0 0 0,-65 47-18 0 0,-1 0 0 0 0,-1 0-1 0 0,-1-2 1 0 0,0 1 0 0 0,-1-2 0 0 0,-1 0 0 0 0,0 0 0 0 0,-1-1 0 0 0,-1 0 0 0 0,-1-1-1 0 0,0 0 1 0 0,-2 0 0 0 0,0 0 0 0 0,-1-1 0 0 0,3-22 0 0 0,-6 17-16 0 0,-1 1-1 0 0,-2-29 1 0 0,0 11 1 0 0,1 31-14 0 0,-2 0 0 0 0,1 0 0 0 0,-2 0-1 0 0,1 0 1 0 0,-9-19 0 0 0,-2-10-28 0 0,9 25 49 0 0,-1-1 0 0 0,-1 1 0 0 0,0 1 0 0 0,-1-1 0 0 0,-1 1 0 0 0,0 0 0 0 0,-19-24 0 0 0,2 7-10 0 0,-48-47-1 0 0,63 69 13 0 0,0 1-1 0 0,-1 0 1 0 0,0 0-1 0 0,0 1 0 0 0,-1 0 1 0 0,0 1-1 0 0,0 1 1 0 0,0 0-1 0 0,-14-4 0 0 0,-3 2-95 0 0,-1 1-1 0 0,1 1 1 0 0,-1 1-1 0 0,-31 1 1 0 0,38 4-293 0 0,-1 2-1 0 0,0 0 1 0 0,1 1 0 0 0,0 1-1 0 0,-31 11 1 0 0,46-14 160 0 0,-39 15-2020 0 0,43-16 1590 0 0,1 1 1 0 0,0-1 0 0 0,0 1 0 0 0,0 0 0 0 0,0 0 0 0 0,1 0-1 0 0,-1 0 1 0 0,0 0 0 0 0,1 1 0 0 0,-1-1 0 0 0,-3 6 0 0 0,4 2-1755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8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2808 0 0,'5'11'8393'0'0,"9"1"-5125"0"0,21 13-3507 0 0,-21-17 1098 0 0,158 119 712 0 0,-147-105-2394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38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24 2308 0 0,'-10'-21'8618'0'0,"8"19"-8165"0"0,1 2-315 0 0,-1 0-1 0 0,1 1 0 0 0,-1-1 0 0 0,1 1 1 0 0,0 0-1 0 0,-1-1 0 0 0,1 1 0 0 0,0 0 1 0 0,0 0-1 0 0,0-1 0 0 0,-1 1 0 0 0,1 0 1 0 0,0 0-1 0 0,0 1 0 0 0,0-1 0 0 0,1 0 1 0 0,-3 2-1 0 0,-9 14 139 0 0,0 0 1 0 0,1 1-1 0 0,0 0 1 0 0,2 1-1 0 0,0 0 0 0 0,-8 27 1 0 0,-25 51 378 0 0,30-74-880 0 0,-2-1 1 0 0,0 0 0 0 0,-29 32 0 0 0,32-43-1034 0 0,0-1-1 0 0,-21 17 1 0 0,21-20-1064 0 0,0-1 1 0 0,0 1-1 0 0,-21 7 0 0 0,25-11 1177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54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1172 0 0,'0'0'3218'0'0,"-3"0"-2609"0"0,2-1-467 0 0,1 1-1 0 0,-1 0 0 0 0,1 0 1 0 0,-1 0-1 0 0,1 0 0 0 0,-1 0 1 0 0,1 1-1 0 0,0-1 1 0 0,-1 0-1 0 0,1 0 0 0 0,-1 0 1 0 0,1 0-1 0 0,-1 0 0 0 0,1 1 1 0 0,-1-1-1 0 0,1 0 1 0 0,-1 0-1 0 0,1 1 0 0 0,0-1 1 0 0,-1 0-1 0 0,1 1 1 0 0,0-1-1 0 0,-1 0 0 0 0,1 1 1 0 0,0-1-1 0 0,-1 1 0 0 0,1-1 1 0 0,0 0-1 0 0,0 1 1 0 0,0-1-1 0 0,-1 1 0 0 0,1-1 1 0 0,0 1-1 0 0,0-1 1 0 0,0 1-1 0 0,0-1 0 0 0,0 1 1 0 0,1 11 2996 0 0,1-4-4384 0 0,-1-7 1280 0 0,-1 1 0 0 0,1-1 0 0 0,0 1 0 0 0,0-1 0 0 0,0 0 0 0 0,0 1 0 0 0,0-1 0 0 0,1 0 0 0 0,-1 0 0 0 0,0 0 0 0 0,0 0 0 0 0,1 0 0 0 0,-1 0 0 0 0,1 0 0 0 0,-1-1 1 0 0,1 1-1 0 0,2 1 0 0 0,1 0 50 0 0,87 56 1814 0 0,126 58 1 0 0,79 32-264 0 0,-202-93-1050 0 0,155 101 661 0 0,14 29-617 0 0,-192-140-530 0 0,-110-81-8026 0 0,21 29 6639 0 0,-1 0 0 0 0,0 1 0 0 0,0 1 0 0 0,-1 0 0 0 0,1 2-1 0 0,-1 0 1 0 0,-26 0 0 0 0,29 2 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2:55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547 1 976 0 0,'0'0'7689'0'0,"-4"3"-7411"0"0,-13 10 305 0 0,1 1-1 0 0,1 1 0 0 0,0 1 1 0 0,1 0-1 0 0,1 1 0 0 0,-22 36 1 0 0,11-10-406 0 0,2 1 0 0 0,-18 48 1 0 0,-89 231 798 0 0,128-319-958 0 0,-18 49 182 0 0,-29 58-1 0 0,39-91-118 0 0,1 0-1 0 0,-10 34 1 0 0,13-36-64 0 0,0 0 0 0 0,-2 0 1 0 0,-12 24-1 0 0,6-3 73 0 0,5-10 60 0 0,-5 7-74 0 0,-12 48 1 0 0,21-54-232 0 0,3-18-960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10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94 1008 0 0,'-4'-3'418'0'0,"-7"-7"-352"0"0,7 1 3482 0 0,4 8-3524 0 0,0 0 0 0 0,0 1-1 0 0,0-1 1 0 0,0 0-1 0 0,0 1 1 0 0,0-1-1 0 0,-1 1 1 0 0,1-1-1 0 0,0 0 1 0 0,0 1-1 0 0,0-1 1 0 0,-1 1-1 0 0,1-1 1 0 0,0 1-1 0 0,0-1 1 0 0,-1 1-1 0 0,1-1 1 0 0,-1 1-1 0 0,1-1 1 0 0,0 1 0 0 0,-1-1-1 0 0,1 1 1 0 0,-1 0-1 0 0,1-1 1 0 0,-1 1-1 0 0,1 0 1 0 0,-1-1-1 0 0,1 1 1 0 0,-1 0-1 0 0,0 0 1 0 0,1-1-1 0 0,-1 1 1 0 0,1 0-1 0 0,-1 0 1 0 0,0 0-1 0 0,1 0 1 0 0,-1 0-1 0 0,1 0 1 0 0,-1 0 0 0 0,0 0-1 0 0,0 0 1 0 0,-7-5 405 0 0,3 1-173 0 0,1-1-1 0 0,-1 0 1 0 0,0 1-1 0 0,-1 0 1 0 0,1 0 0 0 0,-1 1-1 0 0,0-1 1 0 0,0 1-1 0 0,0 0 1 0 0,0 1 0 0 0,0 0-1 0 0,-1 0 1 0 0,1 0-1 0 0,-1 1 1 0 0,-11-2 0 0 0,4 4-162 0 0,0 1 1 0 0,0 0 0 0 0,1 0 0 0 0,-1 2 0 0 0,1 0 0 0 0,0 0-1 0 0,0 1 1 0 0,-21 12 0 0 0,9-3 30 0 0,0 1 1 0 0,2 1-1 0 0,-29 24 0 0 0,19-10 67 0 0,-37 42-1 0 0,64-64-146 0 0,0 1-1 0 0,0 0 0 0 0,1 0 1 0 0,0 0-1 0 0,1 1 1 0 0,0-1-1 0 0,1 1 0 0 0,0 0 1 0 0,0 0-1 0 0,-1 17 0 0 0,0 10 149 0 0,1 58 0 0 0,3-83-163 0 0,1 9 48 0 0,1-1 1 0 0,1 0 0 0 0,1 0 0 0 0,0 0-1 0 0,2-1 1 0 0,0 1 0 0 0,1-1 0 0 0,14 25-1 0 0,-12-23 0 0 0,-3-6 0 0 0,1-1-1 0 0,0 0 0 0 0,0-1 1 0 0,2 1-1 0 0,0-2 0 0 0,19 23 1 0 0,-12-19-15 0 0,2 1 0 0 0,0-2 0 0 0,1-1 0 0 0,1 0 0 0 0,0-1 0 0 0,1-1 0 0 0,0-1 0 0 0,1-1 0 0 0,0-1 0 0 0,1-1 0 0 0,-1-1 0 0 0,32 6 0 0 0,-30-8-46 0 0,96 14 332 0 0,-107-18-314 0 0,0-1 0 0 0,-1 0 0 0 0,1-1 0 0 0,0 0 0 0 0,0-1 0 0 0,-1 0 0 0 0,14-5 0 0 0,13-7 41 0 0,0-1 0 0 0,-2-2 0 0 0,0-2-1 0 0,-1-1 1 0 0,55-40 0 0 0,-69 43-49 0 0,-1-2 1 0 0,-1 0-1 0 0,0 0 0 0 0,-1-2 1 0 0,-1-1-1 0 0,-2 0 0 0 0,0-1 1 0 0,-1-1-1 0 0,13-28 0 0 0,-20 31-16 0 0,-1-1-1 0 0,-1 0 1 0 0,0 0-1 0 0,-2 0 0 0 0,-1-1 1 0 0,-1 0-1 0 0,0 0 1 0 0,-3-23-1 0 0,0 34-2 0 0,-1-1 0 0 0,0 0 0 0 0,-1 0 0 0 0,0 1 0 0 0,-1 0 0 0 0,-1-1 0 0 0,0 1 0 0 0,-1 1 0 0 0,0-1 0 0 0,-8-12 0 0 0,-3-1 19 0 0,-1 1 0 0 0,-1 0-1 0 0,-29-28 1 0 0,36 40-182 0 0,-1 1 0 0 0,0 1 0 0 0,0 0 1 0 0,-1 1-1 0 0,0 0 0 0 0,-1 2 0 0 0,0-1 0 0 0,0 2 1 0 0,-1 0-1 0 0,0 1 0 0 0,0 0 0 0 0,0 1 0 0 0,-1 1 0 0 0,1 1 1 0 0,-1 0-1 0 0,1 1 0 0 0,-1 1 0 0 0,0 0 0 0 0,1 2 1 0 0,-1-1-1 0 0,1 2 0 0 0,-1 1 0 0 0,1 0 0 0 0,-20 8 1 0 0,15-4-1067 0 0,1 1 0 0 0,-1 1 0 0 0,2 1 0 0 0,-1 0 0 0 0,2 2 0 0 0,-1 0 1 0 0,-28 28-1 0 0,24-17 119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1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39 2536 0 0,'-1'-3'248'0'0,"-1"0"-1"0"0,0 0 1 0 0,0 1 0 0 0,0-1-1 0 0,0 1 1 0 0,-1 0-1 0 0,1-1 1 0 0,-1 1 0 0 0,1 0-1 0 0,-1 1 1 0 0,0-1-1 0 0,0 0 1 0 0,0 1 0 0 0,0-1-1 0 0,0 1 1 0 0,0 0-1 0 0,0 0 1 0 0,0 0 0 0 0,0 1-1 0 0,0-1 1 0 0,-1 1 0 0 0,1-1-1 0 0,0 1 1 0 0,0 0-1 0 0,-1 0 1 0 0,-5 2 0 0 0,-5 1-84 0 0,0 0 0 0 0,0 1 0 0 0,0 1 1 0 0,-21 10-1 0 0,16-6 107 0 0,12-6-202 0 0,0 0-1 0 0,0 1 1 0 0,1 0-1 0 0,0 0 1 0 0,0 0-1 0 0,0 1 1 0 0,0 0-1 0 0,1 0 0 0 0,-1 1 1 0 0,1-1-1 0 0,1 1 1 0 0,-5 7-1 0 0,8-11-39 0 0,0-1-1 0 0,0 1 0 0 0,1-1 1 0 0,-1 1-1 0 0,1 0 0 0 0,-1-1 0 0 0,1 1 1 0 0,0-1-1 0 0,0 1 0 0 0,-1 0 1 0 0,1-1-1 0 0,0 1 0 0 0,1 0 0 0 0,-1-1 1 0 0,0 1-1 0 0,0-1 0 0 0,1 1 1 0 0,-1 0-1 0 0,1-1 0 0 0,-1 1 1 0 0,1-1-1 0 0,1 3 0 0 0,0-2-7 0 0,0 0 0 0 0,0 0 0 0 0,0 0 0 0 0,0 0 1 0 0,0-1-1 0 0,0 1 0 0 0,0-1 0 0 0,1 0 0 0 0,-1 0 0 0 0,1 0 0 0 0,-1 0 0 0 0,5 1 0 0 0,7 1 19 0 0,-1 0-1 0 0,1-2 0 0 0,0 0 1 0 0,15 0-1 0 0,-29-1-39 0 0,4-1 13 0 0,0 0 0 0 0,0 0 0 0 0,0 0-1 0 0,0-1 1 0 0,0 0 0 0 0,0 0-1 0 0,-1 0 1 0 0,1 0 0 0 0,0 0-1 0 0,-1-1 1 0 0,0 1 0 0 0,0-1-1 0 0,1 0 1 0 0,-2 0 0 0 0,1 0-1 0 0,4-7 1 0 0,0 2 52 0 0,-2 0 0 0 0,1 0 0 0 0,-1-1-1 0 0,0 1 1 0 0,-1-1 0 0 0,4-11 0 0 0,4-19 1080 0 0,-12 39-1042 0 0,5 25 2 0 0,53 152 451 0 0,-16-55-210 0 0,-37-104-187 0 0,-1 0-1 0 0,-1 0 0 0 0,-1 0 0 0 0,0 29 0 0 0,-2-44-148 0 0,-1 0 0 0 0,0 0 1 0 0,1 0-1 0 0,-1 0 0 0 0,-1 0 0 0 0,1 0 0 0 0,0 0 1 0 0,-1 0-1 0 0,0-1 0 0 0,1 1 0 0 0,-1 0 0 0 0,0-1 0 0 0,0 0 1 0 0,-1 1-1 0 0,1-1 0 0 0,0 0 0 0 0,-1 0 0 0 0,1 0 0 0 0,-1 0 1 0 0,0-1-1 0 0,0 1 0 0 0,1-1 0 0 0,-5 2 0 0 0,-5 2-70 0 0,-1 0 0 0 0,1 0 0 0 0,-1-2 0 0 0,-16 4 0 0 0,-3-3-1433 0 0,-1-2-1 0 0,-49-2 1 0 0,34-1-1064 0 0,35 1 1970 0 0,0-2 0 0 0,-1 1 0 0 0,1-2 0 0 0,1 0 1 0 0,-14-4-1 0 0,-32-8-1298 0 0,30 10 698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0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372 115 2480 0 0,'0'0'6444'0'0,"-1"-5"-6183"0"0,1 4-269 0 0,0-1 36 0 0,0 1 0 0 0,0 0 0 0 0,-1 0 0 0 0,1-1 1 0 0,0 1-1 0 0,-1 0 0 0 0,1 0 0 0 0,0 0 0 0 0,-1 0 0 0 0,0-1 1 0 0,1 1-1 0 0,-1 0 0 0 0,-1-2 0 0 0,1 3 20 0 0,0 0 0 0 0,0-1 0 0 0,0 1 0 0 0,-1 0 0 0 0,1 0 0 0 0,0 0 0 0 0,0 0 0 0 0,0 0 0 0 0,0 0 0 0 0,0 0-1 0 0,-1 0 1 0 0,1 0 0 0 0,0 0 0 0 0,0 1 0 0 0,0-1 0 0 0,0 0 0 0 0,0 1 0 0 0,0-1 0 0 0,0 1 0 0 0,0-1 0 0 0,0 1 0 0 0,-1 0 0 0 0,-28 15 408 0 0,0 1 1 0 0,2 2-1 0 0,0 0 1 0 0,1 2-1 0 0,1 1 1 0 0,-32 35-1 0 0,45-40-326 0 0,0 0 0 0 0,1 1 0 0 0,1 1 1 0 0,1 0-1 0 0,1 1 0 0 0,0 0 0 0 0,1 0 0 0 0,2 1 0 0 0,0-1 0 0 0,-4 29 0 0 0,8-28-59 0 0,0 0 1 0 0,2 0-1 0 0,1-1 1 0 0,0 1-1 0 0,2 0 0 0 0,0 0 1 0 0,1-1-1 0 0,1 0 1 0 0,1 0-1 0 0,1 0 0 0 0,1-1 1 0 0,11 22-1 0 0,-12-29-26 0 0,0 0-1 0 0,1-1 0 0 0,0 0 1 0 0,1-1-1 0 0,0 1 1 0 0,0-2-1 0 0,1 1 1 0 0,1-2-1 0 0,-1 1 0 0 0,1-1 1 0 0,1-1-1 0 0,0 0 1 0 0,0 0-1 0 0,0-1 1 0 0,24 7-1 0 0,-5-3-6 0 0,-1-2 0 0 0,1-2 1 0 0,1-1-1 0 0,-1-1 0 0 0,55 0 0 0 0,-61-7-30 0 0,1 0-1 0 0,-1-2 1 0 0,0-1-1 0 0,-1-1 1 0 0,1-1-1 0 0,24-11 1 0 0,-24 8 2 0 0,-1 0 1 0 0,-1-2-1 0 0,0 0 0 0 0,-1-2 0 0 0,0 0 1 0 0,-1-2-1 0 0,-1 0 0 0 0,0-1 1 0 0,-1-1-1 0 0,-2-1 0 0 0,0 0 1 0 0,-1-2-1 0 0,0 0 0 0 0,-2 0 1 0 0,-1-1-1 0 0,13-31 0 0 0,-21 38-26 0 0,-1-1 0 0 0,0 1 0 0 0,-1-1 0 0 0,-1 0-1 0 0,-1 0 1 0 0,0 0 0 0 0,-3-30 0 0 0,2 8 142 0 0,-1 26-119 0 0,-1 1-1 0 0,0-1 1 0 0,-1 1-1 0 0,0 0 1 0 0,0 0 0 0 0,-2 0-1 0 0,1 1 1 0 0,-1-1-1 0 0,-1 1 1 0 0,-8-12 0 0 0,0 1-5 0 0,-1 2 1 0 0,-1-1 0 0 0,0 2-1 0 0,-21-19 1 0 0,21 25-25 0 0,0 0 0 0 0,0 2 1 0 0,-1-1-1 0 0,0 2 0 0 0,-1 0 0 0 0,0 1 0 0 0,-37-12 1 0 0,28 13-125 0 0,0 1 0 0 0,0 2 0 0 0,-1 0 1 0 0,1 2-1 0 0,-35 1 0 0 0,48 3 16 0 0,1 0-1 0 0,-1 2 1 0 0,1-1-1 0 0,0 2 0 0 0,-21 7 1 0 0,-8 3-471 0 0,23-8-293 0 0,-1 1 0 0 0,-35 19 0 0 0,42-18-460 0 0,-1 0 0 0 0,2 1 0 0 0,-1 0 0 0 0,-17 17 0 0 0,28-24 1082 0 0,0 0 0 0 0,1 1 0 0 0,-1-1 0 0 0,1 0 0 0 0,-1 0 1 0 0,1 1-1 0 0,0-1 0 0 0,-2 5 0 0 0,1 4-851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1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 1816 0 0,'12'0'7935'0'0,"-12"1"-7766"0"0,-3 19 2487 0 0,-18 29-2307 0 0,20-46 61 0 0,-87 148 1625 0 0,60-107-1117 0 0,34-56-726 0 0,33-71 33 0 0,-21 11-357 0 0,-10 39 179 0 0,-8 32-61 0 0,-4-27-4572 0 0,-20 51-4258 0 0,20-18 7632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3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2284 0 0,'2'1'299'0'0,"-1"1"1"0"0,1-1-1 0 0,0 1 0 0 0,0-1 0 0 0,0 0 1 0 0,0 0-1 0 0,0 0 0 0 0,0 0 0 0 0,1 0 1 0 0,-1 0-1 0 0,0 0 0 0 0,0-1 0 0 0,1 1 1 0 0,-1-1-1 0 0,3 0 0 0 0,41 1 1279 0 0,-29-2-1183 0 0,-15 1-371 0 0,1-1 0 0 0,-1 1 0 0 0,1-1 0 0 0,0 0 0 0 0,-1 0 0 0 0,0 0 0 0 0,1 0 0 0 0,-1-1 0 0 0,0 1 1 0 0,5-4-1 0 0,9-5 62 0 0,-9 7-48 0 0,-1 0 0 0 0,0-1-1 0 0,0 1 1 0 0,0-1 0 0 0,0-1 0 0 0,-1 1-1 0 0,0-1 1 0 0,1 0 0 0 0,-2-1-1 0 0,1 1 1 0 0,-1-1 0 0 0,0 0 0 0 0,0 0-1 0 0,0 0 1 0 0,-1 0 0 0 0,0-1 0 0 0,0 1-1 0 0,-1-1 1 0 0,0 0 0 0 0,0 0-1 0 0,0 0 1 0 0,-1 0 0 0 0,1-13 0 0 0,-2 18-41 0 0,-1 1 1 0 0,1 0 0 0 0,-1 0-1 0 0,1-1 1 0 0,-1 1 0 0 0,0 0-1 0 0,1 0 1 0 0,-1 0 0 0 0,0 0-1 0 0,0 0 1 0 0,0 0 0 0 0,1 0 0 0 0,-1 0-1 0 0,0 0 1 0 0,0 0 0 0 0,-2 0-1 0 0,2-1-5 0 0,-1 0 6 0 0,0 0 0 0 0,0 0 0 0 0,-1 0 0 0 0,1 0 1 0 0,0 1-1 0 0,-1-1 0 0 0,1 1 0 0 0,-1-1 1 0 0,1 1-1 0 0,-1 0 0 0 0,0 0 0 0 0,1 0 0 0 0,-1 0 1 0 0,0 0-1 0 0,0 1 0 0 0,0-1 0 0 0,0 1 0 0 0,1 0 1 0 0,-1 0-1 0 0,0 0 0 0 0,0 0 0 0 0,0 0 1 0 0,0 1-1 0 0,0 0 0 0 0,-4 1 0 0 0,-2 1 58 0 0,0 0 0 0 0,1 1 0 0 0,-1 0 0 0 0,1 0 0 0 0,0 1-1 0 0,-10 8 1 0 0,13-9 10 0 0,1 0 0 0 0,-1 1-1 0 0,1-1 1 0 0,1 1-1 0 0,-1 0 1 0 0,1 0 0 0 0,0 0-1 0 0,0 1 1 0 0,0-1-1 0 0,1 1 1 0 0,-1-1 0 0 0,1 1-1 0 0,-1 10 1 0 0,-3 10 356 0 0,-2 48-1 0 0,6-46-235 0 0,-2 40 350 0 0,5 70-1 0 0,1-40-488 0 0,-2-27-2145 0 0,0-70 1990 0 0,-1 0 1 0 0,1 1 0 0 0,-1-1 0 0 0,1 0-1 0 0,-1 0 1 0 0,0 1 0 0 0,1-1 0 0 0,-1 0-1 0 0,0 0 1 0 0,0 0 0 0 0,0 0 0 0 0,0 0-1 0 0,0 0 1 0 0,0 0 0 0 0,-1 0 0 0 0,0 1-199 0 0,-14 21-6536 0 0,14-22 5728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2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 1 888 0 0,'0'0'8820'0'0,"-4"1"-8315"0"0,0 1-399 0 0,0 0 0 0 0,0 1 0 0 0,0-1 1 0 0,0 1-1 0 0,0 0 0 0 0,1 0 0 0 0,-1 0 0 0 0,1 0 0 0 0,0 1 0 0 0,0 0 1 0 0,-4 6-1 0 0,-32 53 1043 0 0,35-54-1011 0 0,-61 107 1423 0 0,-144 242 1367 0 0,102-202-2064 0 0,88-135-1143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2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91 1496 0 0,'0'1'333'0'0,"0"1"0"0"0,0 0 0 0 0,0 0 0 0 0,0 0-1 0 0,0 0 1 0 0,0 0 0 0 0,1 0 0 0 0,-1 0 0 0 0,1 0 0 0 0,-1-1 0 0 0,1 1-1 0 0,0 0 1 0 0,-1 0 0 0 0,1-1 0 0 0,0 1 0 0 0,0 0 0 0 0,0-1 0 0 0,1 1-1 0 0,-1-1 1 0 0,2 2 0 0 0,-2-2-200 0 0,0 0 1 0 0,1-1-1 0 0,-1 1 0 0 0,0-1 0 0 0,1 0 1 0 0,-1 1-1 0 0,0-1 0 0 0,1 0 0 0 0,-1 0 1 0 0,1 0-1 0 0,-1 0 0 0 0,1 0 0 0 0,-1 0 1 0 0,0-1-1 0 0,1 1 0 0 0,-1 0 0 0 0,0-1 1 0 0,1 1-1 0 0,-1-1 0 0 0,3 0 0 0 0,1-2-45 0 0,1 0 0 0 0,-1-1-1 0 0,1 1 1 0 0,-1-1-1 0 0,0 0 1 0 0,-1-1 0 0 0,1 1-1 0 0,-1-1 1 0 0,0 0 0 0 0,0 0-1 0 0,4-6 1 0 0,-7 8-49 0 0,0-1 0 0 0,0 1 1 0 0,0-1-1 0 0,0 1 0 0 0,-1-1 0 0 0,1 1 1 0 0,-1-8-1 0 0,0 10 3 0 0,0 0-29 0 0,0 0-1 0 0,0 0 0 0 0,0 0 1 0 0,1 0-1 0 0,-1 0 0 0 0,0 0 1 0 0,0 0-1 0 0,-1 0 0 0 0,1 1 1 0 0,0-1-1 0 0,0 0 0 0 0,0 0 1 0 0,-1 0-1 0 0,1 0 0 0 0,0 0 1 0 0,-1 0-1 0 0,1 0 0 0 0,-1 0 1 0 0,-1-1-7 0 0,-1 0 1 0 0,1 0 0 0 0,0 1 0 0 0,0-1 0 0 0,-1 1-1 0 0,1-1 1 0 0,-1 1 0 0 0,0 0 0 0 0,1 0 0 0 0,-1 0-1 0 0,0 0 1 0 0,1 1 0 0 0,-1-1 0 0 0,0 1 0 0 0,0-1-1 0 0,0 1 1 0 0,1 0 0 0 0,-1 0 0 0 0,0 1 0 0 0,0-1-1 0 0,0 0 1 0 0,1 1 0 0 0,-1 0 0 0 0,0 0 0 0 0,0 0 0 0 0,1 0-1 0 0,-4 1 1 0 0,-9 5 33 0 0,0 1 1 0 0,0 0-1 0 0,-19 15 0 0 0,23-16 15 0 0,-2 3-13 0 0,0 0 1 0 0,1 0 0 0 0,0 2-1 0 0,0-1 1 0 0,1 2 0 0 0,-17 23-1 0 0,22-26-16 0 0,0-1-1 0 0,1 1 1 0 0,0 0-1 0 0,1 0 1 0 0,0 0-1 0 0,0 0 0 0 0,1 1 1 0 0,0-1-1 0 0,1 1 1 0 0,1 0-1 0 0,-2 14 1 0 0,4-20-19 0 0,0-1 0 0 0,-1 0 0 0 0,1 0 0 0 0,1 0 0 0 0,-1 0 1 0 0,0 0-1 0 0,1 0 0 0 0,0-1 0 0 0,0 1 0 0 0,0 0 1 0 0,1-1-1 0 0,-1 1 0 0 0,1-1 0 0 0,-1 0 0 0 0,1 0 0 0 0,0 0 1 0 0,4 3-1 0 0,-2-3 2 0 0,-1 1 0 0 0,1-1-1 0 0,-1 0 1 0 0,1 0 0 0 0,0-1 0 0 0,0 1 0 0 0,0-1 0 0 0,1 0 0 0 0,-1 0-1 0 0,0-1 1 0 0,1 0 0 0 0,-1 0 0 0 0,10 1 0 0 0,0-2-167 0 0,-1-1 0 0 0,0 0 0 0 0,0-1 0 0 0,0-1 0 0 0,25-7 1 0 0,-22 2-743 0 0,-1 1 1 0 0,1-2 0 0 0,-2 0-1 0 0,30-23 1 0 0,46-53-4415 0 0,-85 79 5104 0 0,22-21-924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3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3284 0 0,'6'4'1648'0'0,"0"0"-1"0"0,-1 0 0 0 0,1 1 1 0 0,8 8-1 0 0,34 48-535 0 0,-30-36-98 0 0,383 484 4996 0 0,-209-291-5000 0 0,-188-215 401 0 0,3 5-1253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4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96 2396 0 0,'3'3'513'0'0,"-1"-1"0"0"0,0 1 0 0 0,1 0 0 0 0,-1-1 1 0 0,1 0-1 0 0,0 1 0 0 0,0-1 0 0 0,0 0 0 0 0,0-1 0 0 0,5 3 0 0 0,-5-2-278 0 0,1-1 0 0 0,0 0 0 0 0,0 0 1 0 0,0 0-1 0 0,0-1 0 0 0,0 1 0 0 0,0-1 1 0 0,6 0-1 0 0,-3-1-152 0 0,1 0-1 0 0,-1-1 1 0 0,1 0 0 0 0,-1 0 0 0 0,0-1 0 0 0,1 0 0 0 0,-1 0-1 0 0,-1 0 1 0 0,12-8 0 0 0,-16 10-40 0 0,-1-1 0 0 0,1 1 0 0 0,0 0 0 0 0,-1-1 0 0 0,1 1 0 0 0,-1-1-1 0 0,0 0 1 0 0,1 1 0 0 0,-1-1 0 0 0,0 0 0 0 0,0 0 0 0 0,0 0 0 0 0,0 0 0 0 0,-1 0 0 0 0,1 0 0 0 0,0 0 0 0 0,-1 0 0 0 0,1-2-1 0 0,-1 3 71 0 0,-3-12 59 0 0,0 9-154 0 0,0 0-1 0 0,0 1 1 0 0,-1-1-1 0 0,1 1 1 0 0,-1-1-1 0 0,0 1 1 0 0,0 0-1 0 0,0 1 1 0 0,0-1-1 0 0,0 1 1 0 0,0-1-1 0 0,-1 1 1 0 0,0 1-1 0 0,1-1 1 0 0,-1 1-1 0 0,0-1 0 0 0,1 1 1 0 0,-1 1-1 0 0,0-1 1 0 0,-8 1-1 0 0,5-1 15 0 0,1 1 0 0 0,0 0-1 0 0,-1 0 1 0 0,1 1 0 0 0,-1 0-1 0 0,1 0 1 0 0,0 1 0 0 0,0 0-1 0 0,0 1 1 0 0,0-1 0 0 0,0 1 0 0 0,1 0-1 0 0,-11 7 1 0 0,12-6 40 0 0,1 0 1 0 0,0 1 0 0 0,0-1-1 0 0,0 1 1 0 0,1 0-1 0 0,0 0 1 0 0,0 0 0 0 0,0 1-1 0 0,0-1 1 0 0,1 1-1 0 0,0-1 1 0 0,0 1 0 0 0,1 0-1 0 0,-1 0 1 0 0,0 8 0 0 0,0 12 255 0 0,0 0 1 0 0,3 33-1 0 0,0-21-78 0 0,-1-20-174 0 0,1 0-1 0 0,0 1 0 0 0,2-1 0 0 0,6 27 0 0 0,-6-33-81 0 0,0-1 0 0 0,-1 1-1 0 0,0 0 1 0 0,-1 0-1 0 0,-1 0 1 0 0,-1 15-1 0 0,1-6-652 0 0,0-20 610 0 0,0 0-1 0 0,0 0 1 0 0,1 0 0 0 0,-1 0 0 0 0,0 0 0 0 0,0 0-1 0 0,1 0 1 0 0,-1 0 0 0 0,0-1 0 0 0,1 1 0 0 0,-1 0-1 0 0,1 0 1 0 0,0 0 0 0 0,-1-1 0 0 0,1 1 0 0 0,-1 0 0 0 0,2 0-1 0 0,6 10-772 0 0,-6-9 337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8 187 3464 0 0,'-7'-3'4805'0'0,"6"3"-4701"0"0,2 0 6 0 0,-1 1 0 0 0,1-1 1 0 0,0 0-1 0 0,-1 0 0 0 0,1 0 0 0 0,0 1 1 0 0,-1-1-1 0 0,1 0 0 0 0,-1 0 0 0 0,1 0 1 0 0,0 0-1 0 0,-1 0 0 0 0,1 0 0 0 0,0 0 1 0 0,-1-1-1 0 0,1 1 0 0 0,0 0 0 0 0,-1 0 1 0 0,1 0-1 0 0,-1-1 0 0 0,1 1 0 0 0,0 0 1 0 0,-1-1-1 0 0,2 0 0 0 0,18-6 531 0 0,1 1 1 0 0,27-4-1 0 0,-26 6-340 0 0,0-1-1 0 0,25-10 1 0 0,31-14 177 0 0,-31 12-973 0 0,67-34 0 0 0,-97 43 34 0 0,12-6-1419 0 0,-17-1-2680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732 79 1216 0 0,'0'0'8774'0'0,"-3"-5"-8492"0"0,2 3-236 0 0,0 0 0 0 0,0 1 0 0 0,0-1 0 0 0,-1 0 0 0 0,1 1 1 0 0,0-1-1 0 0,-1 1 0 0 0,0-1 0 0 0,1 1 0 0 0,-1 0 0 0 0,0 0 1 0 0,0 0-1 0 0,1 0 0 0 0,-1 0 0 0 0,0 0 0 0 0,0 0 1 0 0,0 0-1 0 0,0 1 0 0 0,0-1 0 0 0,0 1 0 0 0,-1 0 0 0 0,1 0 1 0 0,0-1-1 0 0,0 1 0 0 0,0 0 0 0 0,0 1 0 0 0,-4 0 0 0 0,-43-1 471 0 0,1 1-1 0 0,-83 16 0 0 0,100-11-326 0 0,-56 19 0 0 0,75-20-159 0 0,0 0 0 0 0,0 1 1 0 0,1 0-1 0 0,0 0 0 0 0,0 2 0 0 0,0-1 0 0 0,-13 14 0 0 0,-1 4 91 0 0,0 2 0 0 0,1 1-1 0 0,-25 39 1 0 0,37-47-89 0 0,0 1-1 0 0,2 0 0 0 0,0 0 0 0 0,1 1 1 0 0,2 0-1 0 0,-7 27 0 0 0,7-15 37 0 0,0-9-13 0 0,2 0 0 0 0,1 1-1 0 0,-1 38 1 0 0,6-57-43 0 0,0 0 0 0 0,0-1 0 0 0,1 1 0 0 0,0 0-1 0 0,0-1 1 0 0,1 1 0 0 0,0-1 0 0 0,0 0 0 0 0,1 0-1 0 0,-1 0 1 0 0,1-1 0 0 0,0 1 0 0 0,1-1 0 0 0,0 0-1 0 0,9 9 1 0 0,-1-2 27 0 0,1-1-1 0 0,0 0 1 0 0,0-2 0 0 0,1 1-1 0 0,20 8 1 0 0,-16-11-1 0 0,0-2 0 0 0,0 0 0 0 0,0-1 0 0 0,1-2 0 0 0,-1 1 0 0 0,1-2 0 0 0,31-2 1 0 0,-43 1-36 0 0,10-1 6 0 0,0-2-1 0 0,0 0 0 0 0,-1 0 0 0 0,1-2 0 0 0,23-9 0 0 0,11-3 34 0 0,-18 7-28 0 0,1-3-1 0 0,-1-1 0 0 0,-1-1 1 0 0,-1-2-1 0 0,0-1 0 0 0,-1-1 1 0 0,-1-2-1 0 0,37-33 0 0 0,-48 36 23 0 0,0-1 0 0 0,-1-1 0 0 0,0 0-1 0 0,-2-2 1 0 0,-1 1 0 0 0,0-2 0 0 0,-2 0-1 0 0,-1-1 1 0 0,0 0 0 0 0,-2-1 0 0 0,-1 0-1 0 0,6-28 1 0 0,-7 25 43 0 0,-5 20-70 0 0,-1 1 0 0 0,0-1 0 0 0,0 0 0 0 0,0 0 1 0 0,-1 0-1 0 0,-1 0 0 0 0,1 0 0 0 0,-1 0 0 0 0,0 0 0 0 0,-1 0 0 0 0,-2-13 0 0 0,-2 10 6 0 0,1 0 0 0 0,-1 1 1 0 0,-1-1-1 0 0,0 1 0 0 0,-1 0 1 0 0,0 1-1 0 0,0-1 0 0 0,-1 1 0 0 0,0 1 1 0 0,-1-1-1 0 0,0 1 0 0 0,0 1 1 0 0,0 0-1 0 0,-1 0 0 0 0,0 1 0 0 0,-1 0 1 0 0,1 1-1 0 0,-1 0 0 0 0,0 1 0 0 0,-1 0 1 0 0,1 0-1 0 0,0 2 0 0 0,-1-1 1 0 0,0 1-1 0 0,-17 0 0 0 0,-4 0-342 0 0,0 1 0 0 0,1 2 0 0 0,-1 1 0 0 0,0 2 0 0 0,1 1 0 0 0,-39 12 0 0 0,54-13 105 0 0,-18 5-1587 0 0,-1 1 0 0 0,1 2 1 0 0,1 1-1 0 0,-35 20 0 0 0,65-31 1453 0 0,1 1 1 0 0,-1 0 0 0 0,0 0-1 0 0,1 0 1 0 0,0 1-1 0 0,-6 7 1 0 0,-1 5-951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7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53 1732 0 0,'-2'-8'2311'0'0,"0"1"1"0"0,1-1-1 0 0,0 0 0 0 0,1-10 1 0 0,0 17-2255 0 0,0 1 0 0 0,1 0 0 0 0,-1-1 0 0 0,1 1 0 0 0,-1 0 1 0 0,1 0-1 0 0,-1-1 0 0 0,1 1 0 0 0,-1 0 0 0 0,0 0 1 0 0,1 0-1 0 0,-1 0 0 0 0,1 0 0 0 0,0 0 0 0 0,-1-1 0 0 0,1 1 1 0 0,-1 0-1 0 0,1 1 0 0 0,-1-1 0 0 0,1 0 0 0 0,-1 0 1 0 0,1 0-1 0 0,-1 0 0 0 0,1 0 0 0 0,-1 0 0 0 0,1 0 0 0 0,-1 1 1 0 0,1-1-1 0 0,15 5 409 0 0,52 36 353 0 0,29 32-1435 0 0,-64-47-2522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7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23 3812 0 0,'-4'-18'4723'0'0,"-5"13"-1715"0"0,6 6-2783 0 0,-1 0 0 0 0,1 0 0 0 0,0 0 0 0 0,0 1 0 0 0,0-1 0 0 0,0 1 0 0 0,-5 3 0 0 0,5-3-293 0 0,-39 27-400 0 0,1 2 0 0 0,-67 65-1 0 0,71-57-3822 0 0,-55 73 0 0 0,73-87 3119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8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712 1 2284 0 0,'0'0'7188'0'0,"0"6"-6581"0"0,-1 1-468 0 0,1-1-1 0 0,-2 1 1 0 0,1-1 0 0 0,-1 1 0 0 0,0-1-1 0 0,0 0 1 0 0,-1 0 0 0 0,0 0-1 0 0,0 0 1 0 0,0-1 0 0 0,-1 1 0 0 0,0-1-1 0 0,-8 10 1 0 0,-168 202 2751 0 0,-220 215-161 0 0,379-411-2610 0 0,7-7-60 0 0,-25 29-1 0 0,24-23-1446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39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32 2040 0 0,'1'0'248'0'0,"0"-1"-1"0"0,0 1 0 0 0,0-1 1 0 0,0 0-1 0 0,-1 1 1 0 0,1-1-1 0 0,0 0 1 0 0,0 1-1 0 0,-1-1 0 0 0,1 0 1 0 0,0 0-1 0 0,-1 0 1 0 0,1 1-1 0 0,-1-1 0 0 0,1 0 1 0 0,-1 0-1 0 0,0 0 1 0 0,1 0-1 0 0,-1 0 1 0 0,0 0-1 0 0,1 0 0 0 0,-1 0 1 0 0,0 0-1 0 0,0 0 1 0 0,0-2-1 0 0,0 3-183 0 0,-1-1 0 0 0,1 0 0 0 0,0 1 0 0 0,-1-1 0 0 0,1 1 0 0 0,-1-1 0 0 0,1 1 0 0 0,-1 0 0 0 0,1-1 0 0 0,0 1 0 0 0,-1-1 0 0 0,0 1 0 0 0,1 0 0 0 0,-1-1 1 0 0,1 1-1 0 0,-1 0 0 0 0,1 0 0 0 0,-1-1 0 0 0,0 1 0 0 0,1 0 0 0 0,-1 0 0 0 0,1 0 0 0 0,-1 0 0 0 0,0 0 0 0 0,1 0 0 0 0,-1 0 0 0 0,0 0 0 0 0,1 0 0 0 0,-1 0 0 0 0,0 0 0 0 0,1 0 0 0 0,-1 0 0 0 0,1 1 0 0 0,-1-1 0 0 0,0 0 0 0 0,1 0 0 0 0,-1 1 0 0 0,1-1 0 0 0,-1 0 0 0 0,1 1 0 0 0,-1-1 0 0 0,0 1 0 0 0,-15 7 131 0 0,0 1 0 0 0,0 0-1 0 0,1 1 1 0 0,0 0 0 0 0,0 1-1 0 0,1 1 1 0 0,-14 15 0 0 0,22-20-139 0 0,0 1 0 0 0,0 0 0 0 0,1 0 1 0 0,0 0-1 0 0,0 0 0 0 0,1 1 0 0 0,0 0 1 0 0,0 0-1 0 0,1 0 0 0 0,0 0 0 0 0,1 0 0 0 0,0 1 1 0 0,1-1-1 0 0,-1 1 0 0 0,2 10 0 0 0,0-19-51 0 0,0 1 0 0 0,0 0-1 0 0,0 0 1 0 0,1-1 0 0 0,-1 1-1 0 0,1 0 1 0 0,-1-1 0 0 0,1 1 0 0 0,0 0-1 0 0,-1-1 1 0 0,1 1 0 0 0,0-1-1 0 0,0 1 1 0 0,0-1 0 0 0,0 0 0 0 0,1 1-1 0 0,-1-1 1 0 0,0 0 0 0 0,2 2-1 0 0,3 2 16 0 0,-3-2 0 0 0,1 1 1 0 0,-1-1-1 0 0,1 0 0 0 0,0 0 0 0 0,0 0 0 0 0,0-1 0 0 0,1 1 1 0 0,-1-1-1 0 0,1 0 0 0 0,-1-1 0 0 0,1 1 0 0 0,-1-1 0 0 0,1 1 1 0 0,0-2-1 0 0,0 1 0 0 0,0 0 0 0 0,0-1 0 0 0,0 0 0 0 0,9-1 1 0 0,-11 1-16 0 0,1-1 1 0 0,-1 0 0 0 0,0 0-1 0 0,0 0 1 0 0,0 0 0 0 0,1-1-1 0 0,-2 1 1 0 0,1-1 0 0 0,0 0-1 0 0,0 0 1 0 0,0 0 0 0 0,-1 0-1 0 0,4-3 1 0 0,30-34 149 0 0,-31 32-69 0 0,0 0 0 0 0,0-1 1 0 0,-1 0-1 0 0,0 0 0 0 0,0 0 1 0 0,0 0-1 0 0,-1 0 0 0 0,-1-1 0 0 0,3-13 1 0 0,-2 0 741 0 0,0-1 0 0 0,-2-31 0 0 0,-1 53-614 0 0,4-14 142 0 0,39 46-355 0 0,-6-4 80 0 0,60 32 0 0 0,-84-52-768 0 0,0-1 0 0 0,1-1-1 0 0,-1 0 1 0 0,1 0 0 0 0,0-2-1 0 0,0 0 1 0 0,1 0-1 0 0,27 0 1 0 0,20-9-4153 0 0,23-17 2277 0 0,-53 13 1238 0 0,5 0 148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5:56.29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32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1688 0 0,'134'-35'7457'0'0,"-95"26"-7901"0"0,-1-1 0 0 0,1-1 0 0 0,37-18 0 0 0,-39 9-3348 0 0,-29 13 2579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4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2952 0 0,'0'0'5266'0'0,"5"-1"-4725"0"0,-2-1-374 0 0,0 1 0 0 0,0 0 0 0 0,0 1 0 0 0,0-1 0 0 0,0 1 0 0 0,0-1 0 0 0,0 1 0 0 0,0 0 0 0 0,0 0 0 0 0,0 0 0 0 0,0 0 0 0 0,0 1 0 0 0,0-1 0 0 0,-1 1 0 0 0,1-1 0 0 0,0 1 0 0 0,0 0 0 0 0,0 1 0 0 0,0-1 0 0 0,-1 0 0 0 0,1 1 0 0 0,3 2 0 0 0,15 12 495 0 0,-1 2-1 0 0,0 0 1 0 0,-1 1-1 0 0,-1 1 0 0 0,21 30 1 0 0,31 42 593 0 0,36 52 42 0 0,9 4-432 0 0,-32-44-423 0 0,7 18-24 0 0,-58-78-2439 0 0,-60-46-8383 0 0,11 0 5301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3:41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2676 0 0,'0'3'733'0'0,"1"-1"0"0"0,0 1 0 0 0,-1 0 0 0 0,1 0-1 0 0,0-1 1 0 0,1 1 0 0 0,-1-1 0 0 0,0 1 0 0 0,1-1 0 0 0,1 3-1 0 0,-1-2-476 0 0,0 1 0 0 0,0-1 0 0 0,0 0 0 0 0,0 1 0 0 0,-1-1 0 0 0,2 7 0 0 0,7 35 643 0 0,-6-30-597 0 0,0 0-1 0 0,2 28 1 0 0,-5 163 1306 0 0,-1-206-1607 0 0,-1 1-1 0 0,1 0 0 0 0,0-1 0 0 0,0 1 0 0 0,0 0 0 0 0,-1-1 0 0 0,1 1 0 0 0,0 0 0 0 0,-1-1 1 0 0,1 1-1 0 0,0 0 0 0 0,-1-1 0 0 0,1 1 0 0 0,-1-1 0 0 0,1 1 0 0 0,-1-1 0 0 0,1 1 0 0 0,-1-1 0 0 0,0 1 1 0 0,1-1-1 0 0,-1 0 0 0 0,1 1 0 0 0,-2-1 0 0 0,-2-1-20 0 0,9-9 81 0 0,10-9-72 0 0,0 1 1 0 0,1 0 0 0 0,2 1-1 0 0,-1 1 1 0 0,2 1-1 0 0,0 0 1 0 0,1 1 0 0 0,0 1-1 0 0,36-17 1 0 0,-53 29 11 0 0,0 0 0 0 0,-1 1 0 0 0,1-1 0 0 0,0 0 0 0 0,0 1 0 0 0,-1 0 0 0 0,1-1 0 0 0,0 1 0 0 0,0 0 0 0 0,0 0 0 0 0,0 1 0 0 0,-1-1 0 0 0,1 1 1 0 0,0-1-1 0 0,0 1 0 0 0,3 1 0 0 0,1 2 11 0 0,1 0 0 0 0,-1 0 0 0 0,0 1 0 0 0,7 5 1 0 0,-12-8 0 0 0,0 0-2 0 0,0 0 0 0 0,0-1 0 0 0,0 1 0 0 0,0 0 0 0 0,0 0 0 0 0,0 0 1 0 0,-1 1-1 0 0,1-1 0 0 0,-1 0 0 0 0,0 1 0 0 0,1-1 0 0 0,-1 1 0 0 0,0-1 0 0 0,0 1 0 0 0,-1-1 0 0 0,1 1 1 0 0,0 0-1 0 0,-1 3 0 0 0,0-2 27 0 0,0 1 0 0 0,0-1 0 0 0,-1 1 0 0 0,0-1 0 0 0,0 0 0 0 0,0 1 1 0 0,0-1-1 0 0,-1 0 0 0 0,1 0 0 0 0,-4 6 0 0 0,0-2 27 0 0,0 0-1 0 0,0-1 0 0 0,0 0 1 0 0,-1 0-1 0 0,0 0 1 0 0,0-1-1 0 0,-1 0 1 0 0,0 0-1 0 0,0 0 1 0 0,-13 7-1 0 0,-2-2-261 0 0,0 0-1 0 0,-1-2 1 0 0,0 0 0 0 0,0-2-1 0 0,-1 0 1 0 0,1-2-1 0 0,-1-1 1 0 0,-37 3-1 0 0,57-8-58 0 0,1 1-1 0 0,-1-1 0 0 0,1 0 0 0 0,-1 0 0 0 0,1 0 0 0 0,-1 0 0 0 0,1-1 1 0 0,0 1-1 0 0,0-1 0 0 0,0 0 0 0 0,-6-4 0 0 0,5 4-261 0 0,1-1-1 0 0,0 1 0 0 0,0-1 1 0 0,0 0-1 0 0,0 0 1 0 0,1 0-1 0 0,-1 0 0 0 0,1 0 1 0 0,0-1-1 0 0,0 1 0 0 0,0-1 1 0 0,0 1-1 0 0,0-1 1 0 0,1 0-1 0 0,0 1 0 0 0,0-1 1 0 0,-1-5-1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5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2552 0 0,'0'0'11885'0'0,"0"3"-11332"0"0,2 35 504 0 0,12 61 0 0 0,-8-59-424 0 0,4 70 0 0 0,2 115 303 0 0,1-101-784 0 0,-6-38-1637 0 0,2-27-2580 0 0,-7-105-7575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6.1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0 211 2812 0 0,'3'-5'514'0'0,"-1"-1"0"0"0,1 1 0 0 0,1 0 0 0 0,-1 1 1 0 0,1-1-1 0 0,0 1 0 0 0,0-1 0 0 0,0 1 0 0 0,0 0 0 0 0,1 1 0 0 0,0-1 0 0 0,0 1 0 0 0,0 0 0 0 0,10-5 0 0 0,7-2-135 0 0,0 2 0 0 0,33-8 0 0 0,-20 6 228 0 0,61-18-499 0 0,25-8-2302 0 0,-42 7-3423 0 0,-69 26 4355 0 0,-4 1 16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6.4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52 3000 0 0,'0'1'123'0'0,"0"-1"0"0"0,0 1 0 0 0,0 0 0 0 0,0 0 0 0 0,0-1 0 0 0,0 1 0 0 0,0 0 0 0 0,0-1 0 0 0,0 1 0 0 0,0 0 0 0 0,0 0-1 0 0,0-1 1 0 0,1 1 0 0 0,-1 0 0 0 0,0-1 0 0 0,0 1 0 0 0,1 0 0 0 0,-1-1 0 0 0,0 1 0 0 0,1-1 0 0 0,-1 1 0 0 0,1 0 0 0 0,-1-1 0 0 0,1 1 0 0 0,-1-1 0 0 0,1 1-1 0 0,-1-1 1 0 0,1 0 0 0 0,0 1 0 0 0,-1-1 0 0 0,1 0 0 0 0,-1 1 0 0 0,1-1 0 0 0,0 0 0 0 0,0 1 0 0 0,-1-1 0 0 0,1 0 0 0 0,0 0 0 0 0,-1 0 0 0 0,1 0 0 0 0,0 0-1 0 0,-1 0 1 0 0,1 0 0 0 0,0 0 0 0 0,0 0 0 0 0,0 0 0 0 0,41-4 928 0 0,-36 3-827 0 0,39-6-725 0 0,87-28 0 0 0,-61 15-2820 0 0,-33 15 885 0 0,-19 5 1154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6.8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0 281 2324 0 0,'8'15'10648'0'0,"-5"7"-6799"0"0,-2 27-4507 0 0,-2-33 1662 0 0,1 6-916 0 0,0 63-3514 0 0,5-66-3416 0 0,3-30 1991 0 0</inkml:trace>
  <inkml:trace contextRef="#ctx0" brushRef="#br0" timeOffset="1">53 54 3592 0 0,'-7'-15'1188'0'0,"3"7"-183"0"0,-2 1-121 0 0,2-1-120 0 0,0 2-120 0 0,2 0-116 0 0,0 3-148 0 0,0 2-152 0 0,0 3-416 0 0,2 2 32 0 0,2 0-900 0 0,0 2-348 0 0,0 1 59 0 0,0 0 53 0 0,5 15 136 0 0,0-3 72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7.1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 2188 0 0,'25'54'8062'0'0,"-16"-21"-6746"0"0,-1-1 1 0 0,4 43-1 0 0,-8 1 1789 0 0,-3-85-2824 0 0,1 1-1 0 0,-1 0 1 0 0,2 0-1 0 0,4-13 1 0 0,2-8-122 0 0,2 0 0 0 0,21-39-1 0 0,-28 60-138 0 0,1 0 0 0 0,0 1 0 0 0,1-1 0 0 0,0 1 0 0 0,0 0 0 0 0,0 1 0 0 0,1-1-1 0 0,0 1 1 0 0,0 0 0 0 0,1 1 0 0 0,-1 0 0 0 0,14-7 0 0 0,-19 11-19 0 0,0 1-1 0 0,0-1 1 0 0,0 1 0 0 0,0-1-1 0 0,0 1 1 0 0,0 0 0 0 0,0 0 0 0 0,0 0-1 0 0,0 0 1 0 0,0 0 0 0 0,0 0-1 0 0,0 0 1 0 0,0 1 0 0 0,0-1 0 0 0,0 1-1 0 0,0-1 1 0 0,0 1 0 0 0,0 0-1 0 0,0 0 1 0 0,0 0 0 0 0,0 0 0 0 0,-1 0-1 0 0,1 0 1 0 0,3 3 0 0 0,-2-1-18 0 0,0 0 0 0 0,0 0 0 0 0,-1 0 0 0 0,1 1 0 0 0,-1-1 0 0 0,1 1 0 0 0,-1-1 0 0 0,0 1 0 0 0,-1 0 0 0 0,1 0 0 0 0,1 6 0 0 0,0-1-364 0 0,-1 1-1 0 0,0-1 1 0 0,-1 0 0 0 0,0 1-1 0 0,0-1 1 0 0,-1 0-1 0 0,0 1 1 0 0,-1-1-1 0 0,0 1 1 0 0,-1-1-1 0 0,0 0 1 0 0,0 0-1 0 0,-4 10 1 0 0,-8 14-6081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7.6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34 3164 0 0,'1'0'139'0'0,"-1"0"1"0"0,1-1-1 0 0,-1 1 0 0 0,1-1 0 0 0,-1 0 0 0 0,1 1 0 0 0,-1-1 1 0 0,1 1-1 0 0,-1-1 0 0 0,0 0 0 0 0,1 1 0 0 0,-1-1 0 0 0,0 0 1 0 0,0 1-1 0 0,1-1 0 0 0,-1 0 0 0 0,0 1 0 0 0,0-1 0 0 0,0 0 1 0 0,0 0-1 0 0,0 1 0 0 0,0-1 0 0 0,0 0 0 0 0,0 0 0 0 0,0 1 1 0 0,0-1-1 0 0,-1 0 0 0 0,1 1 0 0 0,0-1 0 0 0,0 0 0 0 0,-1 1 1 0 0,1-1-1 0 0,0 0 0 0 0,-1 1 0 0 0,1-1 0 0 0,-1 1 0 0 0,1-1 1 0 0,-1 1-1 0 0,1-1 0 0 0,-1 1 0 0 0,1-1 0 0 0,-1 1 0 0 0,1-1 1 0 0,-1 1-1 0 0,0-1 0 0 0,1 1 0 0 0,-1 0 0 0 0,0-1 0 0 0,-1 0 52 0 0,-1 1 0 0 0,1-1-1 0 0,0 0 1 0 0,0 1-1 0 0,0-1 1 0 0,0 1-1 0 0,-1 0 1 0 0,1 0-1 0 0,0 0 1 0 0,0 0 0 0 0,-1 0-1 0 0,1 0 1 0 0,0 1-1 0 0,-4 0 1 0 0,0 2-86 0 0,1 0 1 0 0,-1 0-1 0 0,1 1 1 0 0,0 0-1 0 0,0-1 1 0 0,0 2-1 0 0,1-1 1 0 0,-1 1-1 0 0,1-1 0 0 0,0 1 1 0 0,0 0-1 0 0,1 0 1 0 0,0 1-1 0 0,-4 7 1 0 0,2-4 9 0 0,1 1 0 0 0,1-1 1 0 0,0 1-1 0 0,0-1 0 0 0,1 1 1 0 0,0 0-1 0 0,1 0 0 0 0,-1 13 0 0 0,2-22-121 0 0,0 0 0 0 0,0 0 0 0 0,1 0 1 0 0,-1 1-1 0 0,0-1 0 0 0,0 0 0 0 0,1 0 0 0 0,-1 0 0 0 0,1 0 0 0 0,-1 0 0 0 0,1 1 0 0 0,0-1 0 0 0,-1 0 0 0 0,1 0 0 0 0,0 0 0 0 0,0-1 0 0 0,-1 1 0 0 0,1 0 0 0 0,0 0 0 0 0,0 0 0 0 0,0-1 0 0 0,0 1 0 0 0,0 0 0 0 0,0-1 0 0 0,0 1 0 0 0,0-1 0 0 0,1 1 0 0 0,-1-1 0 0 0,0 0 0 0 0,0 1 0 0 0,0-1 0 0 0,0 0 0 0 0,1 0 0 0 0,-1 0 0 0 0,0 0 0 0 0,0 0 0 0 0,1 0 0 0 0,-1 0 0 0 0,0 0 0 0 0,0 0 0 0 0,0-1 0 0 0,3 0 0 0 0,3 0-39 0 0,-1 0 0 0 0,1-1 0 0 0,0 0-1 0 0,0-1 1 0 0,10-4 0 0 0,-11 2 38 0 0,0 1 1 0 0,0-1-1 0 0,-1 0 1 0 0,1-1-1 0 0,-1 1 1 0 0,0-1 0 0 0,0 0-1 0 0,-1 0 1 0 0,0-1-1 0 0,0 1 1 0 0,-1-1-1 0 0,1 0 1 0 0,3-12 0 0 0,21-37 2159 0 0,-26 59-2023 0 0,0 1 0 0 0,0 0 1 0 0,0-1-1 0 0,-1 1 0 0 0,0 0 1 0 0,0 0-1 0 0,0 0 0 0 0,0 5 1 0 0,3 5 48 0 0,19 54-579 0 0,-19-61-202 0 0,-1 0 0 0 0,1 0 0 0 0,0-1 0 0 0,6 8 0 0 0,3-9-5023 0 0,-12-5 5370 0 0,0 0-1 0 0,-1 0 0 0 0,1 0 1 0 0,0-1-1 0 0,-1 1 0 0 0,1 0 1 0 0,2-3-1024 0 0,18-15-2344 0 0,-9 5 2469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7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 14 2324 0 0,'-7'-13'8340'0'0,"9"34"-4161"0"0,-1-14-4287 0 0,10 125 2325 0 0,-6-83-2113 0 0,-1 77 1 0 0,-4-103-557 0 0,-1-11 177 0 0,0 0-1 0 0,-1 0 1 0 0,0 0 0 0 0,-8 22 0 0 0,6-21-957 0 0,0-1 0 0 0,1 1 0 0 0,0 1 1 0 0,1-1-1 0 0,0 15 0 0 0,2-26 1071 0 0,1 0 0 0 0,-1 0 0 0 0,1 1 0 0 0,-1-1 0 0 0,1 0 0 0 0,0 0 0 0 0,0 0 0 0 0,0 0 0 0 0,0 0 0 0 0,0 0 0 0 0,0 0-1 0 0,1 0 1 0 0,-1 0 0 0 0,0 0 0 0 0,1-1 0 0 0,0 1 0 0 0,1 1 0 0 0,2 0-142 0 0,-1 1-1 0 0,0-1 1 0 0,1 0-1 0 0,0-1 1 0 0,-1 1-1 0 0,11 3 1 0 0,10 2-856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8.3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252 34 1744 0 0,'-3'-3'372'0'0,"-1"0"1"0"0,1 0-1 0 0,-1 0 0 0 0,0 0 0 0 0,0 1 0 0 0,0-1 0 0 0,0 1 1 0 0,0 0-1 0 0,0 0 0 0 0,-1 0 0 0 0,1 1 0 0 0,-1 0 1 0 0,1 0-1 0 0,-1 0 0 0 0,0 0 0 0 0,1 1 0 0 0,-1-1 1 0 0,0 1-1 0 0,-5 1 0 0 0,1 0-38 0 0,0 0-1 0 0,-1 0 1 0 0,1 1 0 0 0,0 1 0 0 0,0-1 0 0 0,1 1-1 0 0,-1 1 1 0 0,-13 7 0 0 0,17-8-218 0 0,0 0 1 0 0,0 1-1 0 0,1-1 0 0 0,-1 1 1 0 0,1 0-1 0 0,0 0 0 0 0,0 0 1 0 0,1 1-1 0 0,-1-1 1 0 0,1 1-1 0 0,0 0 0 0 0,0 0 1 0 0,1 0-1 0 0,-1 0 1 0 0,1 1-1 0 0,0-1 0 0 0,0 1 1 0 0,1-1-1 0 0,0 1 1 0 0,0-1-1 0 0,0 1 0 0 0,0 7 1 0 0,2-10-92 0 0,-1 0 1 0 0,1 0-1 0 0,0 0 1 0 0,0-1 0 0 0,0 1-1 0 0,0 0 1 0 0,0-1-1 0 0,0 1 1 0 0,1 0 0 0 0,-1-1-1 0 0,1 0 1 0 0,0 1-1 0 0,0-1 1 0 0,0 0 0 0 0,0 0-1 0 0,0 0 1 0 0,3 2-1 0 0,-1-1-1 0 0,0 0 0 0 0,0 0-1 0 0,1 0 1 0 0,-1 0-1 0 0,1-1 1 0 0,0 0-1 0 0,-1 0 1 0 0,9 3-1 0 0,-6-3 12 0 0,-5-2-33 0 0,0 1-1 0 0,0 0 1 0 0,0-1-1 0 0,0 1 1 0 0,0-1-1 0 0,0 1 1 0 0,0-1-1 0 0,0 0 1 0 0,0 0-1 0 0,0 0 1 0 0,0 0-1 0 0,0 0 1 0 0,0-1-1 0 0,0 1 1 0 0,0-1-1 0 0,0 1 1 0 0,0-1-1 0 0,0 0 1 0 0,2 0-1 0 0,6-6 22 0 0,1-1-1 0 0,-1 1 1 0 0,0-1 0 0 0,-1-1-1 0 0,0 0 1 0 0,12-15 0 0 0,-19 20 13 0 0,1 0 1 0 0,-1 0 0 0 0,0-1 0 0 0,-1 1-1 0 0,1-1 1 0 0,1-6 0 0 0,9-20 1955 0 0,-13 33-1875 0 0,1 1-1 0 0,0-1 1 0 0,0 1 0 0 0,0-1-1 0 0,1 1 1 0 0,-1-1-1 0 0,0 1 1 0 0,1-1-1 0 0,0 1 1 0 0,0-1-1 0 0,-1 0 1 0 0,3 3 0 0 0,12 30-167 0 0,-11-26-456 0 0,26 42-703 0 0,-9-33-2984 0 0,2-17-5738 0 0,-5-12 8654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1436 0 0,'-19'4'8614'0'0,"18"-2"-8204"0"0,1-2-280 0 0,-1 1 1 0 0,1 0-1 0 0,0-1 1 0 0,0 1-1 0 0,0 0 1 0 0,0-1 0 0 0,1 1-1 0 0,-1 0 1 0 0,0-1-1 0 0,0 1 1 0 0,0 0-1 0 0,0-1 1 0 0,1 1-1 0 0,-1 0 1 0 0,0-1-1 0 0,1 1 1 0 0,-1-1-1 0 0,0 1 1 0 0,1-1-1 0 0,-1 1 1 0 0,1-1-1 0 0,0 2 1 0 0,40 34-1299 0 0,-28-26 2129 0 0,226 219 439 0 0,-180-176-1907 0 0,-33-31-3310 0 0,-14-11-105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8.8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3656 0 0,'4'-2'9016'0'0,"-8"23"-6888"0"0,4 133 2376 0 0,0-152-4341 0 0,0-2-155 0 0,-1 1 0 0 0,1-1 1 0 0,0 0-1 0 0,0 0 0 0 0,0 1 0 0 0,0-1 0 0 0,0 0 1 0 0,0 0-1 0 0,0 1 0 0 0,0-1 0 0 0,0 0 0 0 0,0 0 0 0 0,0 1 1 0 0,0-1-1 0 0,0 0 0 0 0,0 0 0 0 0,0 1 0 0 0,0-1 1 0 0,0 0-1 0 0,0 1 0 0 0,1-1 0 0 0,-1 0 0 0 0,0 0 0 0 0,0 0 1 0 0,0 1-1 0 0,0-1 0 0 0,0 0 0 0 0,1 0 0 0 0,-1 0 1 0 0,0 1-1 0 0,0-1 0 0 0,0 0 0 0 0,1 0 0 0 0,-1 0 0 0 0,0 0 1 0 0,1 1-1 0 0,-1-1 0 0 0,0 0 1 0 0,0 0 0 0 0,0 1-1 0 0,1-1 1 0 0,-1 0-1 0 0,0 0 1 0 0,0 0-1 0 0,0 0 1 0 0,1 1-1 0 0,-1-1 1 0 0,0 0 0 0 0,0 0-1 0 0,1 0 1 0 0,-1 0-1 0 0,0 0 1 0 0,1 0-1 0 0,-1 0 1 0 0,0 0 0 0 0,0 0-1 0 0,1 0 1 0 0,-1 0-1 0 0,0 0 1 0 0,0 0-1 0 0,1 0 1 0 0,-1 0 0 0 0,0 0-1 0 0,1 0 1 0 0,-1 0-1 0 0,0 0 1 0 0,0 0-1 0 0,1 0 1 0 0,-1 0 0 0 0,0-1-1 0 0,0 1 1 0 0,1 0-1 0 0,-1 0 1 0 0,0 0-1 0 0,0 0 1 0 0,0-1 0 0 0,1 1-1 0 0,-1 0 1 0 0,0 0-1 0 0,0 0 1 0 0,0-1-1 0 0,0 1 1 0 0,0 0 0 0 0,1 0-1 0 0,-1-1 1 0 0,0 1-1 0 0,0 0 1 0 0,0 0-1 0 0,0-1 1 0 0,0 1-1 0 0,0 0 1 0 0,0-1 0 0 0,0 1-1 0 0,0 0 1 0 0,0 0-1 0 0,0-1 1 0 0,0 1-1 0 0,0 0 1 0 0,0 0 0 0 0,0-1-1 0 0,0 1 1 0 0,0 0-1 0 0,0-1 1 0 0,-1 1-1 0 0,1-38 180 0 0,-1 30-212 0 0,1 0 0 0 0,0 0 1 0 0,0 0-1 0 0,3-15 0 0 0,0 16-1 0 0,0 0 0 0 0,1 0 0 0 0,-1 1 1 0 0,1-1-1 0 0,10-11 0 0 0,-12 15 11 0 0,0 1 0 0 0,0-1 0 0 0,0 1 0 0 0,1 0 0 0 0,-1 0 0 0 0,1 0 0 0 0,-1 0 0 0 0,1 1 0 0 0,0-1 0 0 0,0 1 0 0 0,0-1 0 0 0,0 1 0 0 0,0 0 0 0 0,0 0 0 0 0,0 0 0 0 0,0 1 0 0 0,6-1 0 0 0,-8 1-27 0 0,11 0-75 0 0,-8 0 112 0 0,0 1 0 0 0,1 0 0 0 0,-1 0 0 0 0,0 1 0 0 0,0-1-1 0 0,0 1 1 0 0,0 0 0 0 0,-1 0 0 0 0,1 0 0 0 0,0 1 0 0 0,-1-1 0 0 0,1 1 0 0 0,-1 0 0 0 0,0 0-1 0 0,0 0 1 0 0,0 0 0 0 0,3 6 0 0 0,19 30-1467 0 0,-23-34 657 0 0,0 1-1 0 0,0-1 1 0 0,0 0 0 0 0,-1 0-1 0 0,1 8 1 0 0,-1-12 458 0 0,-1 1 0 0 0,0-1 0 0 0,1 0 1 0 0,-1 0-1 0 0,0 0 0 0 0,1 0 0 0 0,-1 0 0 0 0,1 0 0 0 0,0 0 0 0 0,-1 0 1 0 0,1 0-1 0 0,0 0 0 0 0,0 0 0 0 0,0 0 0 0 0,-1-1 0 0 0,1 1 0 0 0,0 0 1 0 0,0-1-1 0 0,0 1 0 0 0,0 0 0 0 0,0-1 0 0 0,0 1 0 0 0,1-1 1 0 0,-1 0-1 0 0,0 1 0 0 0,0-1 0 0 0,0 0 0 0 0,1 1 0 0 0,3-1-808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9.2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128 6 2736 0 0,'-1'-1'284'0'0,"0"1"0"0"0,0-1 0 0 0,0 1 1 0 0,1-1-1 0 0,-1 1 0 0 0,0-1 0 0 0,0 1 0 0 0,0 0 0 0 0,0-1 0 0 0,0 1 0 0 0,0 0 0 0 0,0 0 0 0 0,0 0 0 0 0,0 0 0 0 0,0-1 0 0 0,0 1 1 0 0,0 1-1 0 0,0-1 0 0 0,0 0 0 0 0,0 0 0 0 0,0 0 0 0 0,-1 1 0 0 0,-23 13 1927 0 0,18-9-1945 0 0,2 1 0 0 0,-1 0 0 0 0,0 0 0 0 0,1 0 0 0 0,-4 8 0 0 0,7-12-189 0 0,1 0 0 0 0,0 0 0 0 0,0 1 1 0 0,0-1-1 0 0,0 1 0 0 0,1-1 1 0 0,-1 1-1 0 0,1-1 0 0 0,-1 1 0 0 0,1-1 1 0 0,0 1-1 0 0,0-1 0 0 0,0 1 1 0 0,0-1-1 0 0,0 1 0 0 0,1-1 0 0 0,-1 1 1 0 0,1-1-1 0 0,0 1 0 0 0,0-1 1 0 0,0 1-1 0 0,0-1 0 0 0,1 3 1 0 0,4 4-24 0 0,0 0 1 0 0,1-1 0 0 0,0 1 0 0 0,10 9 0 0 0,9 12 360 0 0,3 2-82 0 0,-25-28-292 0 0,1 0 0 0 0,-1 0 0 0 0,-1 0 1 0 0,1 1-1 0 0,0 0 0 0 0,-1 0 0 0 0,0 0 0 0 0,3 7 0 0 0,-6-10-9 0 0,1-1 0 0 0,-1 1-1 0 0,0 0 1 0 0,0-1 0 0 0,0 1-1 0 0,0 0 1 0 0,0-1 0 0 0,-1 1-1 0 0,1 0 1 0 0,0-1 0 0 0,-1 1-1 0 0,1-1 1 0 0,-1 1 0 0 0,0-1 0 0 0,1 1-1 0 0,-1-1 1 0 0,0 1 0 0 0,0-1-1 0 0,0 1 1 0 0,0-1 0 0 0,0 0-1 0 0,0 0 1 0 0,0 1 0 0 0,-1-1-1 0 0,1 0 1 0 0,0 0 0 0 0,-1 0 0 0 0,1 0-1 0 0,-1-1 1 0 0,1 1 0 0 0,-1 0-1 0 0,-1 0 1 0 0,-8 5 25 0 0,-1-1 0 0 0,-22 7 0 0 0,31-11-26 0 0,-8 2-176 0 0,0 0 0 0 0,0-1 1 0 0,0-1-1 0 0,-18 1 0 0 0,28-2 84 0 0,1 0-1 0 0,-1 0 1 0 0,0 0-1 0 0,1-1 0 0 0,-1 1 1 0 0,0 0-1 0 0,1 0 1 0 0,-1-1-1 0 0,0 1 1 0 0,1 0-1 0 0,-1-1 0 0 0,0 1 1 0 0,1 0-1 0 0,-1-1 1 0 0,1 1-1 0 0,-1-1 1 0 0,1 1-1 0 0,-1-1 0 0 0,1 1 1 0 0,-1-1-1 0 0,1 0 1 0 0,0 1-1 0 0,-1-1 1 0 0,1 1-1 0 0,0-1 0 0 0,-1 0 1 0 0,1 1-1 0 0,0-1 1 0 0,0 0-1 0 0,0 1 1 0 0,-1-2-1 0 0,3-20-5183 0 0,2 14 4532 0 0,1 1 1 0 0,0-1-1 0 0,1 2 1 0 0,-1-1 0 0 0,1 0-1 0 0,0 1 1 0 0,1 0-1 0 0,0 1 1 0 0,7-6-1 0 0,7-6-535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09.8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38 1824 0 0,'-2'16'10405'0'0,"-1"5"-6430"0"0,-3 35-1979 0 0,6-44-1774 0 0,1 0 1 0 0,0 0 0 0 0,1 1-1 0 0,3 14 1 0 0,-4-24-201 0 0,0 0 0 0 0,0 1 0 0 0,0-1 1 0 0,0 0-1 0 0,1 0 0 0 0,-1 1 0 0 0,1-1 0 0 0,0-1 0 0 0,0 1 0 0 0,0 0 1 0 0,0 0-1 0 0,1-1 0 0 0,-1 1 0 0 0,1-1 0 0 0,0 0 0 0 0,-1 0 0 0 0,1 0 0 0 0,0 0 1 0 0,0 0-1 0 0,4 1 0 0 0,-5-2-56 0 0,0-1 1 0 0,0 0 0 0 0,0 0-1 0 0,0 1 1 0 0,0-1 0 0 0,0 0-1 0 0,0-1 1 0 0,0 1-1 0 0,0 0 1 0 0,1-1 0 0 0,-1 1-1 0 0,0-1 1 0 0,0 0 0 0 0,-1 1-1 0 0,1-1 1 0 0,0 0-1 0 0,0 0 1 0 0,0 0 0 0 0,0-1-1 0 0,-1 1 1 0 0,1 0 0 0 0,-1-1-1 0 0,1 1 1 0 0,-1-1-1 0 0,1 1 1 0 0,-1-1 0 0 0,0 0-1 0 0,2-2 1 0 0,5-9-33 0 0,0 0 0 0 0,-1 0 0 0 0,6-14 0 0 0,-5 9 146 0 0,0 5 347 0 0,4-11 3437 0 0,7 39-3470 0 0,13 19-52 0 0,-25-26-270 0 0,0 1 1 0 0,1-2-1 0 0,0 1 1 0 0,0-1-1 0 0,1 0 1 0 0,0-1-1 0 0,0 0 1 0 0,12 6 0 0 0,-16-10-98 0 0,0 1 1 0 0,-1-1 0 0 0,1-1-1 0 0,0 1 1 0 0,0-1 0 0 0,0 0 0 0 0,0 0-1 0 0,1 0 1 0 0,-1 0 0 0 0,7-1 0 0 0,-9-1 2 0 0,0 0 1 0 0,0 0 0 0 0,0 0-1 0 0,0 0 1 0 0,-1 0 0 0 0,1-1-1 0 0,0 1 1 0 0,-1-1 0 0 0,1 0-1 0 0,-1 0 1 0 0,0 0 0 0 0,0 0-1 0 0,0 0 1 0 0,0 0 0 0 0,0-1-1 0 0,0 1 1 0 0,0-1 0 0 0,-1 1-1 0 0,2-4 1 0 0,3-3-48 0 0,-2 0 0 0 0,1 0 0 0 0,-1 0 0 0 0,3-12 0 0 0,-6 17 14 0 0,0 0 0 0 0,0-1-1 0 0,0 1 1 0 0,-1 0-1 0 0,1-1 1 0 0,-1 1 0 0 0,0 0-1 0 0,0-1 1 0 0,-1 1 0 0 0,1 0-1 0 0,-1-1 1 0 0,0 1-1 0 0,-2-6 1 0 0,-2-2-260 0 0,-19-39-926 0 0,22 47 446 0 0,0 1 1 0 0,0 0-1 0 0,-1 0 1 0 0,1 0-1 0 0,-1 0 0 0 0,0 1 1 0 0,-4-4-1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10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76 1676 0 0,'11'2'8874'0'0,"2"3"-4911"0"0,-9-4-3697 0 0,0 1 0 0 0,0-1-1 0 0,0 0 1 0 0,0 0 0 0 0,0 0 0 0 0,0 0 0 0 0,5 0 0 0 0,-6-2-198 0 0,5 1-127 0 0,1 0 0 0 0,-1-1 0 0 0,1 0 1 0 0,-1 0-1 0 0,1-1 0 0 0,-1 0 0 0 0,15-7 0 0 0,-13 4-56 0 0,-7 4 34 0 0,0 0-1 0 0,0 0 1 0 0,0 0 0 0 0,0-1 0 0 0,-1 1-1 0 0,1-1 1 0 0,-1 0 0 0 0,1 0 0 0 0,-1 0-1 0 0,1 0 1 0 0,-1 0 0 0 0,0-1-1 0 0,0 1 1 0 0,0 0 0 0 0,-1-1 0 0 0,1 0-1 0 0,0 1 1 0 0,-1-1 0 0 0,0 0 0 0 0,2-3-1 0 0,-3 5-28 0 0,-4-9 88 0 0,2 9 84 0 0,-1-1 0 0 0,1 0 0 0 0,-1 1 0 0 0,0 0 0 0 0,1 0 0 0 0,-1 0 0 0 0,0 0 0 0 0,0 0 0 0 0,0 0 0 0 0,0 1 0 0 0,1-1 0 0 0,-1 1 0 0 0,0 0 0 0 0,0 0 0 0 0,0 0 0 0 0,0 0 0 0 0,0 1 0 0 0,0-1 0 0 0,0 1 0 0 0,0 0 0 0 0,0 0 0 0 0,1 0 0 0 0,-1 0 0 0 0,0 0 0 0 0,1 0 0 0 0,-1 1 0 0 0,1-1 0 0 0,-3 3 0 0 0,-1-1 99 0 0,1 1-1 0 0,-1 0 0 0 0,1 0 0 0 0,0 0 0 0 0,1 0 0 0 0,-1 1 0 0 0,1 0 0 0 0,0 0 0 0 0,0 0 0 0 0,0 0 0 0 0,1 0 0 0 0,-4 9 0 0 0,5-7-35 0 0,0 0-1 0 0,1 0 1 0 0,0 1-1 0 0,1-1 0 0 0,0 0 1 0 0,0 1-1 0 0,0-1 1 0 0,1 0-1 0 0,0 1 0 0 0,0-1 1 0 0,1 0-1 0 0,0 0 1 0 0,0 0-1 0 0,1 0 1 0 0,0 0-1 0 0,0-1 0 0 0,0 1 1 0 0,1-1-1 0 0,5 8 1 0 0,-5-8-100 0 0,1 1 0 0 0,-1-1 0 0 0,1 0 0 0 0,1 0 0 0 0,-1 0 0 0 0,1-1 0 0 0,0 0 0 0 0,0 0 0 0 0,0 0 0 0 0,1-1 0 0 0,-1 0 0 0 0,10 4 0 0 0,-12-7-935 0 0,1 1 0 0 0,0 0 1 0 0,1-1-1 0 0,-1 0 0 0 0,0 0 0 0 0,10 0 0 0 0,-8-6-925 0 0,11-11 141 0 0,0-1 0 0 0,-2 0 0 0 0,0-2 0 0 0,-1 0 0 0 0,22-37 0 0 0,-22 32 546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10.6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3 266 2000 0 0,'-2'-15'12603'0'0,"13"25"-11254"0"0,6 4-561 0 0,0 1 0 0 0,25 33 0 0 0,-37-42-673 0 0,-1-1 0 0 0,0 2 0 0 0,-1-1-1 0 0,1 0 1 0 0,-1 1 0 0 0,-1-1 0 0 0,1 1 0 0 0,-1 0 0 0 0,0 0 0 0 0,-1 0-1 0 0,1 0 1 0 0,-1 14 0 0 0,-1-20 28 0 0,1 2 5 0 0,-1 0 1 0 0,0 0-1 0 0,0 0 1 0 0,0 0-1 0 0,0 0 1 0 0,0 0 0 0 0,-1-1-1 0 0,-1 7 1 0 0,2-9-143 0 0,-1 0 1 0 0,1 1 0 0 0,0-1 0 0 0,0 0-1 0 0,0 0 1 0 0,-1 1 0 0 0,1-1 0 0 0,0 0-1 0 0,-1 0 1 0 0,1 1 0 0 0,0-1 0 0 0,-1 0-1 0 0,1 0 1 0 0,0 0 0 0 0,-1 1 0 0 0,1-1 0 0 0,0 0-1 0 0,-1 0 1 0 0,1 0 0 0 0,0 0 0 0 0,-1 0-1 0 0,1 0 1 0 0,0 0 0 0 0,-1 0 0 0 0,1 0-1 0 0,-1 0 1 0 0,1 0 0 0 0,0 0 0 0 0,-1 0-1 0 0,1 0 1 0 0,0 0 0 0 0,-1 0 0 0 0,1-1-1 0 0,0 1 1 0 0,-1 0 0 0 0,1 0 0 0 0,0 0-1 0 0,-1 0 1 0 0,1-1 0 0 0,0 1 0 0 0,-1 0 0 0 0,1 0-1 0 0,0-1 1 0 0,0 1 0 0 0,0 0 0 0 0,-1-1-1 0 0,1 1 1 0 0,0 0 0 0 0,0-1 0 0 0,-1 1-1 0 0,0-26 123 0 0,1 18-276 0 0,-1-35-1289 0 0,3-1 0 0 0,10-60-1 0 0,-4 67 145 0 0,-6 24 350 0 0,1 1-1 0 0,0 0 0 0 0,0 0 1 0 0,1 0-1 0 0,1 0 1 0 0,0 0-1 0 0,0 1 1 0 0,1 0-1 0 0,10-14 1 0 0,-5 11-307 0 0,0 0 1 0 0,19-16 0 0 0,-10 13 148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23.9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15 2536 0 0,'0'0'3917'0'0,"0"3"-2879"0"0,0 12 2212 0 0,-5-10-2640 0 0,-16 15-59 0 0,21-20-511 0 0,-1 0-1 0 0,1 0 1 0 0,0 0 0 0 0,0 1 0 0 0,-1-1 0 0 0,1 0-1 0 0,0 0 1 0 0,0 0 0 0 0,-1 1 0 0 0,1-1 0 0 0,0 0-1 0 0,0 0 1 0 0,0 1 0 0 0,-1-1 0 0 0,1 0 0 0 0,0 0-1 0 0,0 1 1 0 0,0-1 0 0 0,0 0 0 0 0,0 1 0 0 0,0-1-1 0 0,0 0 1 0 0,0 1 0 0 0,-1-1 0 0 0,1 0 0 0 0,0 0-1 0 0,0 1 1 0 0,1-1 0 0 0,-1 0 0 0 0,0 1 0 0 0,0-1-1 0 0,0 0 1 0 0,0 1 0 0 0,0-1 0 0 0,0 0 0 0 0,0 0-1 0 0,0 1 1 0 0,0-1 0 0 0,1 0 0 0 0,-1 1 0 0 0,0-1-1 0 0,0 0 1 0 0,0 0 0 0 0,1 1 0 0 0,-1-1 0 0 0,0 0-1 0 0,0 0 1 0 0,1 0 0 0 0,-1 0 0 0 0,0 1 0 0 0,0-1-1 0 0,1 0 1 0 0,-1 0 0 0 0,0 0 0 0 0,0 0 0 0 0,1 0-1 0 0,-1 0 1 0 0,0 0 0 0 0,1 1 0 0 0,-1-1 0 0 0,0 0 0 0 0,1 0-1 0 0,-1 0 1 0 0,1 0 0 0 0,17 1 661 0 0,-18-1-647 0 0,222 0 1647 0 0,-218 0-1699 0 0,1 0 1 0 0,0-1-1 0 0,0 0 0 0 0,0 0 1 0 0,-1 0-1 0 0,7-3 1 0 0,-6 2-47 0 0,0 1 1 0 0,0-1 0 0 0,1 1-1 0 0,-1 0 1 0 0,7 0 0 0 0,-8 1-184 0 0,-1-1 0 0 0,1 1 1 0 0,-1 0-1 0 0,1-1 0 0 0,-1 0 1 0 0,1 1-1 0 0,-1-2 0 0 0,1 1 1 0 0,-1 0-1 0 0,0-1 0 0 0,4-1 1 0 0,-6 1-364 0 0,1 1 1 0 0,0-1 0 0 0,-1 1 0 0 0,1-1-1 0 0,-1 0 1 0 0,0 1 0 0 0,0-1 0 0 0,1 0-1 0 0,-1 0 1 0 0,0 0 0 0 0,-1 0-1 0 0,1 0 1 0 0,0 0 0 0 0,-1 0 0 0 0,1 0-1 0 0,-1-1 1 0 0,1 1 0 0 0,-1-3 0 0 0,1-1-549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24.8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481 19 2000 0 0,'-25'4'979'0'0,"1"1"0"0"0,0 2 0 0 0,0 0 0 0 0,1 1 0 0 0,0 2 0 0 0,1 0 0 0 0,-24 15 0 0 0,18-8-400 0 0,0 2 1 0 0,1 0 0 0 0,1 2 0 0 0,-36 38 0 0 0,51-47-444 0 0,1 0 1 0 0,1 0 0 0 0,0 1-1 0 0,1 0 1 0 0,0 1 0 0 0,1-1 0 0 0,0 2-1 0 0,2-1 1 0 0,-1 1 0 0 0,2-1 0 0 0,0 1-1 0 0,-2 16 1 0 0,3 3 287 0 0,1 37 0 0 0,2-59-257 0 0,2-5-127 0 0,-1-1 0 0 0,1 1 1 0 0,-1-1-1 0 0,2 1 0 0 0,-1-1 0 0 0,1 0 1 0 0,6 10-1 0 0,0 4 70 0 0,-4-9-39 0 0,0-1-1 0 0,1 0 1 0 0,0 0-1 0 0,1 0 1 0 0,0-1-1 0 0,0 1 1 0 0,1-2-1 0 0,1 1 1 0 0,-1-1-1 0 0,1-1 1 0 0,0 1-1 0 0,1-2 1 0 0,0 1-1 0 0,0-1 0 0 0,15 7 1 0 0,-5-4 23 0 0,0-1 1 0 0,1-1-1 0 0,-1 0 1 0 0,1-1-1 0 0,1-2 1 0 0,-1 0-1 0 0,1-1 1 0 0,31 0-1 0 0,-15-3 4 0 0,1-1 1 0 0,0-2 0 0 0,71-15-1 0 0,-90 12-63 0 0,-1 0 1 0 0,0-2-1 0 0,0-1 0 0 0,0 0 1 0 0,-1-1-1 0 0,0-1 0 0 0,31-26 1 0 0,-18 10-46 0 0,-1-2-1 0 0,-1-1 1 0 0,25-34 0 0 0,-39 42-2 0 0,-1 0 1 0 0,23-50-1 0 0,-15 28 83 0 0,-18 36-69 0 0,0-1 0 0 0,-1 0 1 0 0,0 0-1 0 0,-1 0 0 0 0,0 0 0 0 0,0 0 0 0 0,-1 0 0 0 0,0 0 1 0 0,0-1-1 0 0,-2-17 0 0 0,0 18-6 0 0,0 0 1 0 0,0 0-1 0 0,-1 0 0 0 0,0 0 1 0 0,-1 1-1 0 0,0-1 0 0 0,0 1 1 0 0,-1-1-1 0 0,0 1 0 0 0,-1 0 1 0 0,1 1-1 0 0,-1-1 0 0 0,-1 1 1 0 0,0 0-1 0 0,0 0 0 0 0,0 1 1 0 0,-9-8-1 0 0,0 2-30 0 0,0 1-1 0 0,0 0 1 0 0,-1 1 0 0 0,0 0 0 0 0,-1 1-1 0 0,0 1 1 0 0,-26-8 0 0 0,10 7-69 0 0,0 2 0 0 0,0 1 0 0 0,0 2 0 0 0,0 1 0 0 0,-39 1 0 0 0,55 3-172 0 0,1 1 1 0 0,0 1-1 0 0,-1 0 1 0 0,1 1-1 0 0,0 0 1 0 0,-29 14-1 0 0,28-11-603 0 0,0 1-1 0 0,1 0 0 0 0,0 2 0 0 0,-21 14 0 0 0,30-18 42 0 0,-1 0 0 0 0,0 1 0 0 0,1 0 0 0 0,0 1 0 0 0,1-1 0 0 0,0 1 0 0 0,0 1 0 0 0,1-1 0 0 0,-8 16 0 0 0,10-14-176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26.7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2136 0 0,'0'0'12879'0'0,"25"5"-12771"0"0,44 23-7 0 0,-48-20-92 0 0,1 0 1 0 0,-2 2-1 0 0,21 12 0 0 0,152 97 601 0 0,-57-31 206 0 0,41 34-393 0 0,-109-77 109 0 0,-48-33-290 0 0,-1 0 1 0 0,29 26-1 0 0,10 10-134 0 0,15 16 111 0 0,5 8 54 0 0,16 17-64 0 0,-66-60-143 0 0,-19-22-68 0 0,-1 1 1 0 0,0 0-1 0 0,-1 1 1 0 0,12 17-1 0 0,-47-35-7374 0 0,12-2 4176 0 0,8 5 1871 0 0,-1 0 1 0 0,0 1-1 0 0,-13-7 1 0 0,17 11 158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4.1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 41 3224 0 0,'-19'17'10883'0'0,"21"-12"-10523"0"0,-2-4-335 0 0,0 0 1 0 0,1 0-1 0 0,-1 0 1 0 0,1 0-1 0 0,-1 0 0 0 0,1 0 1 0 0,0 1-1 0 0,-1-2 1 0 0,1 1-1 0 0,0 0 1 0 0,-1 0-1 0 0,1 0 1 0 0,0 0-1 0 0,0 0 1 0 0,0-1-1 0 0,0 1 1 0 0,0 0-1 0 0,0-1 1 0 0,0 1-1 0 0,0-1 0 0 0,2 1 1 0 0,0 0 66 0 0,1-1 1 0 0,0 0-1 0 0,0 0 1 0 0,0 0-1 0 0,-1 0 0 0 0,1-1 1 0 0,0 1-1 0 0,6-3 1 0 0,29-4 198 0 0,-22 5-691 0 0,0-2 0 0 0,27-8-1 0 0,-9-6-3585 0 0,-32 15 2857 0 0,1 0-1 0 0,-1 0 1 0 0,0 0 0 0 0,0 0 0 0 0,0-1 0 0 0,5-7 0 0 0,-4 6 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4.4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2 2452 0 0,'-1'0'292'0'0,"1"0"0"0"0,-1 0 0 0 0,0-1-1 0 0,0 1 1 0 0,1 0 0 0 0,-1 0 0 0 0,0 0 0 0 0,0 0-1 0 0,0 0 1 0 0,1 0 0 0 0,-1 0 0 0 0,0 0 0 0 0,0 0-1 0 0,0 0 1 0 0,1 1 0 0 0,-1-1 0 0 0,0 0 0 0 0,-4 3 2042 0 0,3-1-2042 0 0,1 0 18 0 0,-1 0 0 0 0,1 0 0 0 0,0 0 0 0 0,0 0 0 0 0,0 0 1 0 0,0 0-1 0 0,0 1 0 0 0,1-1 0 0 0,-1 4 0 0 0,-1 6 248 0 0,0 1 1 0 0,1 22-1 0 0,1-31-82 0 0,1 13-322 0 0,1-1 0 0 0,5 28 0 0 0,-3-27-654 0 0,-2 0 1 0 0,2 30-1 0 0,-4-36-966 0 0,4 16-8700 0 0,-2-16 8984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2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 1004 0 0,'-5'5'924'0'0,"0"0"0"0"0,1 0 0 0 0,-1 1 1 0 0,1-1-1 0 0,1 1 0 0 0,-1 0 0 0 0,-3 9 0 0 0,-20 52-76 0 0,16-35 41 0 0,-92 217 483 0 0,62-163-2793 0 0,20-54-3610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5.3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550 8 1240 0 0,'-10'-2'1279'0'0,"0"0"0"0"0,-1 0-1 0 0,1 1 1 0 0,-14 0 0 0 0,13 1-975 0 0,1 1 0 0 0,0 0 0 0 0,0 0 0 0 0,-1 1 0 0 0,1 0 0 0 0,-17 7 0 0 0,-50 20 866 0 0,60-24-863 0 0,0 1-1 0 0,1 0 1 0 0,0 1-1 0 0,0 1 0 0 0,1 0 1 0 0,-16 12-1 0 0,13-7-31 0 0,2 1 0 0 0,0 0 0 0 0,0 2 0 0 0,1-1 1 0 0,1 2-1 0 0,1 0 0 0 0,0 0 0 0 0,-13 25 0 0 0,20-30-93 0 0,0 0 1 0 0,0 0-1 0 0,1 0 1 0 0,1 1 0 0 0,0 0-1 0 0,0 0 1 0 0,1 0-1 0 0,1 0 1 0 0,-1 24-1 0 0,2-23-78 0 0,1 0-1 0 0,1 0 1 0 0,0 0-1 0 0,1 0 1 0 0,0 0-1 0 0,8 24 1 0 0,-3-22 49 0 0,1 1 1 0 0,1-1-1 0 0,1 0 0 0 0,0-1 0 0 0,18 19 1 0 0,-19-25-86 0 0,0 0 0 0 0,0-1 1 0 0,1 0-1 0 0,0-1 1 0 0,0 0-1 0 0,1 0 1 0 0,0-1-1 0 0,18 7 0 0 0,2-2 23 0 0,1-2 0 0 0,0-1 0 0 0,0-1 0 0 0,1-2-1 0 0,-1-1 1 0 0,63-1 0 0 0,-64-6-66 0 0,1-2 0 0 0,-1-1 0 0 0,0-1-1 0 0,-1-2 1 0 0,48-20 0 0 0,-49 17-21 0 0,-1-2 0 0 0,-1-1 0 0 0,0-1 0 0 0,-1-1 0 0 0,-1-1 0 0 0,0-1 0 0 0,23-25 0 0 0,-37 33-16 0 0,-1-1 0 0 0,-1 0 1 0 0,0-1-1 0 0,0 0 1 0 0,-2 0-1 0 0,1-1 1 0 0,-2 0-1 0 0,10-29 0 0 0,-9 19-36 0 0,-2 0 0 0 0,0 0-1 0 0,-2-1 1 0 0,1-47 0 0 0,-4 64 28 0 0,0 0 1 0 0,-1 0 0 0 0,-1 0 0 0 0,1 0 0 0 0,-1 0 0 0 0,0 0 0 0 0,-1 1 0 0 0,0-1 0 0 0,0 1 0 0 0,0 0 0 0 0,-1 0 0 0 0,-6-9 0 0 0,3 7-5 0 0,-1 0 0 0 0,0 0-1 0 0,0 0 1 0 0,-1 1 0 0 0,0 1 0 0 0,-1-1 0 0 0,-17-9 0 0 0,9 7-163 0 0,-1 1 1 0 0,1 1-1 0 0,-2 0 0 0 0,1 2 1 0 0,-1 0-1 0 0,0 2 0 0 0,-1 0 1 0 0,1 1-1 0 0,-28-1 1 0 0,32 4-258 0 0,1 0 1 0 0,-1 1-1 0 0,1 1 0 0 0,0 0 1 0 0,-1 1-1 0 0,-16 6 1 0 0,14-2-1035 0 0,1 0 0 0 0,0 1 0 0 0,-30 20 0 0 0,38-22 779 0 0,1 1 1 0 0,1 0-1 0 0,-1 0 0 0 0,1 0 1 0 0,0 1-1 0 0,1 0 1 0 0,0 1-1 0 0,-6 10 1 0 0,0 1-584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5.8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275 0 1792 0 0,'-10'8'7117'0'0,"-8"14"-5210"0"0,9-12-1310 0 0,-3 4-15 0 0,-42 45 1719 0 0,-53 76-1 0 0,85-105-1764 0 0,-11 18-1344 0 0,23-41-2905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6.2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81 1 848 0 0,'0'1'414'0'0,"0"1"0"0"0,1-1-1 0 0,-1 1 1 0 0,1-1 0 0 0,-1 1 0 0 0,1-1 0 0 0,0 0-1 0 0,0 1 1 0 0,-1-1 0 0 0,1 0 0 0 0,0 0 0 0 0,0 1-1 0 0,0-1 1 0 0,0 0 0 0 0,0 0 0 0 0,1 0 0 0 0,-1 0-1 0 0,0 0 1 0 0,0-1 0 0 0,1 1 0 0 0,-1 0 0 0 0,2 0-1 0 0,41 17 980 0 0,-21-10-843 0 0,-22-7-519 0 0,46 26 1214 0 0,-45-26-1149 0 0,0 1 0 0 0,0-1 1 0 0,0 1-1 0 0,-1-1 0 0 0,1 1 0 0 0,0 0 1 0 0,-1-1-1 0 0,1 1 0 0 0,-1 0 1 0 0,0 0-1 0 0,1 0 0 0 0,-1 0 1 0 0,0 1-1 0 0,0-1 0 0 0,0 0 0 0 0,-1 0 1 0 0,1 1-1 0 0,0 3 0 0 0,-1-4 103 0 0,-2 12 212 0 0,-2-7-333 0 0,1 0-1 0 0,-1-1 0 0 0,-1 1 0 0 0,1-1 1 0 0,-1 0-1 0 0,0-1 0 0 0,0 1 0 0 0,-1-1 1 0 0,1 0-1 0 0,-1 0 0 0 0,-12 7 0 0 0,4-3-4 0 0,0-1 0 0 0,-1 0 0 0 0,0-2-1 0 0,-27 10 1 0 0,-2-11-959 0 0,42-5 524 0 0,2 1 278 0 0,-1-1-1 0 0,0 0 1 0 0,1 0 0 0 0,-1 0-1 0 0,1 0 1 0 0,-1 0 0 0 0,0 0-1 0 0,1 0 1 0 0,-1 0 0 0 0,0 0-1 0 0,1 0 1 0 0,-1-1 0 0 0,1 1-1 0 0,-1 0 1 0 0,0 0 0 0 0,1 0-1 0 0,-1-1 1 0 0,1 1 0 0 0,-2-1-1 0 0,1 0-116 0 0,0 0-1 0 0,0 0 1 0 0,0 0-1 0 0,0 0 1 0 0,0 0-1 0 0,0-1 1 0 0,1 1-1 0 0,-1 0 1 0 0,0-1-1 0 0,0 1 0 0 0,1 0 1 0 0,-1-1-1 0 0,1 1 1 0 0,0-1-1 0 0,-1 1 1 0 0,1 0-1 0 0,0-1 1 0 0,0 1-1 0 0,0-1 1 0 0,0 1-1 0 0,0-1 1 0 0,0 1-1 0 0,0-1 1 0 0,0 1-1 0 0,1-1 0 0 0,-1 1 1 0 0,0-1-1 0 0,1 1 1 0 0,0 0-1 0 0,-1-1 1 0 0,1 1-1 0 0,0 0 1 0 0,-1-1-1 0 0,1 1 1 0 0,0 0-1 0 0,2-2 1 0 0,2-4-568 0 0,1 0 1 0 0,-1 1 0 0 0,1 0 0 0 0,8-6-1 0 0,-12 10 678 0 0,11-12-1091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6.6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 11 1576 0 0,'15'-11'5824'0'0,"-22"22"-2264"0"0,-7 5-2189 0 0,-20 34-1 0 0,30-44-1189 0 0,1-1 0 0 0,0 1 1 0 0,1 1-1 0 0,-1-1 0 0 0,1 0 0 0 0,0 0 0 0 0,1 1 0 0 0,0-1 0 0 0,0 1 0 0 0,0 6 0 0 0,2-10-179 0 0,0-1 0 0 0,0 1 0 0 0,0-1 1 0 0,0 0-1 0 0,1 0 0 0 0,-1 0 0 0 0,1 0 0 0 0,0 0 0 0 0,0 0 1 0 0,-1 0-1 0 0,1 0 0 0 0,0 0 0 0 0,1-1 0 0 0,-1 1 1 0 0,0-1-1 0 0,0 0 0 0 0,4 2 0 0 0,-2-2-103 0 0,-1 0-1 0 0,1 0 1 0 0,0 0 0 0 0,0 0-1 0 0,0 0 1 0 0,1-1 0 0 0,-1 0-1 0 0,0 0 1 0 0,0 0 0 0 0,0 0-1 0 0,0-1 1 0 0,0 1 0 0 0,0-1-1 0 0,0 0 1 0 0,0-1 0 0 0,7-2-1 0 0,4-3-1203 0 0,0-1 0 0 0,24-16-1 0 0,-35 21 805 0 0,99-73-6299 0 0,-78 59 5716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7.4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 1552 0 0,'0'0'7598'0'0,"6"-1"-6992"0"0,20-3-30 0 0,-23 5-392 0 0,0-1 0 0 0,-1 1 0 0 0,1 0 0 0 0,0 0 0 0 0,0 0 0 0 0,-1 0 0 0 0,1 0 0 0 0,-1 1 0 0 0,1-1 0 0 0,-1 1 0 0 0,1-1 0 0 0,-1 1 0 0 0,3 3 0 0 0,0-1-29 0 0,32 26 1000 0 0,-1 2 1 0 0,55 63 0 0 0,-29-29-338 0 0,-45-48-620 0 0,44 45 705 0 0,76 60 0 0 0,-121-111-260 0 0,-8-6-3971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8.1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151 0 3376 0 0,'8'6'5403'0'0,"-7"-6"-5091"0"0,1 0-1 0 0,-1 1 0 0 0,0-1 0 0 0,0 1 1 0 0,0 0-1 0 0,0-1 0 0 0,0 1 0 0 0,0 0 1 0 0,0 0-1 0 0,0 0 0 0 0,0-1 1 0 0,0 1-1 0 0,0 2 0 0 0,1 3 191 0 0,-1 0 0 0 0,-1 0 0 0 0,1 0 0 0 0,-1 1 0 0 0,0-1 0 0 0,-2 10 0 0 0,1-10-401 0 0,1 0-1 0 0,-1 0 1 0 0,1 0 0 0 0,1 0-1 0 0,-1 0 1 0 0,1-1 0 0 0,0 1-1 0 0,3 11 1 0 0,-1-9-53 0 0,0-1 0 0 0,0-1 0 0 0,1 1 0 0 0,0 0 0 0 0,0-1 0 0 0,6 6 0 0 0,-8-9-14 0 0,0-1 0 0 0,1 0 1 0 0,-1 1-1 0 0,1-1 0 0 0,0 0 1 0 0,-1-1-1 0 0,1 1 0 0 0,0 0 0 0 0,0-1 1 0 0,0 1-1 0 0,0-1 0 0 0,1 0 1 0 0,-1 0-1 0 0,0 0 0 0 0,0-1 1 0 0,1 1-1 0 0,5-1 0 0 0,-8 0 38 0 0,2 0-38 0 0,2-1-26 0 0,0 1 0 0 0,1-2-1 0 0,-1 1 1 0 0,0-1-1 0 0,0 0 1 0 0,0 0 0 0 0,0 0-1 0 0,0-1 1 0 0,-1 1-1 0 0,1-1 1 0 0,-1 0-1 0 0,1-1 1 0 0,-1 1 0 0 0,0-1-1 0 0,-1 0 1 0 0,1 0-1 0 0,3-4 1 0 0,4-6 24 0 0,-1 0 0 0 0,0-1 0 0 0,-1 0 1 0 0,9-18-1 0 0,-16 27 16 0 0,9-13 239 0 0,-6 22-188 0 0,0 11-99 0 0,1 25 110 0 0,1 46 0 0 0,5 26 163 0 0,-11-106-257 0 0,0-1-1 0 0,-1 1 0 0 0,0 0 1 0 0,0-1-1 0 0,0 1 0 0 0,0-1 1 0 0,-1 1-1 0 0,1-1 0 0 0,-1 1 1 0 0,0-1-1 0 0,-1 1 1 0 0,1-1-1 0 0,-1 0 0 0 0,0 0 1 0 0,0 0-1 0 0,0 0 0 0 0,-1 0 1 0 0,1 0-1 0 0,-1 0 1 0 0,0-1-1 0 0,0 1 0 0 0,0-1 1 0 0,-4 4-1 0 0,2-4-237 0 0,1 0-1 0 0,-1 0 1 0 0,0 0-1 0 0,0 0 1 0 0,0-1-1 0 0,0 1 1 0 0,-1-1-1 0 0,1-1 1 0 0,-1 1 0 0 0,1-1-1 0 0,-1 0 1 0 0,1 0-1 0 0,-1-1 1 0 0,0 1-1 0 0,1-1 1 0 0,-1-1-1 0 0,0 1 1 0 0,-7-2-1 0 0,-61-15-3851 0 0,22 4-510 0 0,-103-11 0 0 0,115 22 3531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39.3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597 7 928 0 0,'-2'-1'518'0'0,"-1"0"0"0"0,1 0 0 0 0,0 1 0 0 0,-1-1 0 0 0,1 0-1 0 0,0 1 1 0 0,-1 0 0 0 0,1-1 0 0 0,-1 1 0 0 0,-3 1 0 0 0,-49 9 2542 0 0,27-3-2233 0 0,-1-2-538 0 0,0 1-1 0 0,1 1 0 0 0,-1 2 0 0 0,1 1 1 0 0,1 1-1 0 0,0 1 0 0 0,-33 20 1 0 0,40-17-160 0 0,1-1 0 0 0,1 2 0 0 0,0 1 1 0 0,1 0-1 0 0,1 1 0 0 0,1 1 0 0 0,-21 32 1 0 0,27-38-9 0 0,0 1 1 0 0,0 0 0 0 0,2 1 0 0 0,0 0 0 0 0,1 0 0 0 0,0 1 0 0 0,-6 28-1 0 0,10-33-75 0 0,2 0 0 0 0,-1 0 0 0 0,1 1 0 0 0,1-1 0 0 0,0 0 0 0 0,0 0 0 0 0,1 0 0 0 0,1 0-1 0 0,0 0 1 0 0,0 0 0 0 0,1 0 0 0 0,1-1 0 0 0,-1 0 0 0 0,2 0 0 0 0,-1 0 0 0 0,1-1 0 0 0,1 1 0 0 0,0-2-1 0 0,0 1 1 0 0,1-1 0 0 0,0 0 0 0 0,0 0 0 0 0,11 7 0 0 0,-3-3 9 0 0,0-2 0 0 0,0 1 1 0 0,1-2-1 0 0,0 0 0 0 0,1-1 0 0 0,0-1 1 0 0,0 0-1 0 0,1-1 0 0 0,-1-2 0 0 0,1 0 0 0 0,0 0 1 0 0,38 0-1 0 0,-20-6 5 0 0,-1-1-1 0 0,1-2 1 0 0,0-1 0 0 0,-1-3 0 0 0,-1 0-1 0 0,1-2 1 0 0,-2-2 0 0 0,0-2 0 0 0,0 0-1 0 0,-1-2 1 0 0,-1-2 0 0 0,-1-1 0 0 0,-1-1-1 0 0,-1-2 1 0 0,32-31 0 0 0,-53 45-50 0 0,-1-1 0 0 0,1 1 0 0 0,-2-1 0 0 0,1-1 0 0 0,-2 1 0 0 0,1-1 0 0 0,-1 0 0 0 0,-1 0 0 0 0,5-19 0 0 0,-4 7 102 0 0,0 0 1 0 0,-2-1-1 0 0,1-46 0 0 0,-5 59-106 0 0,0 0-1 0 0,-1 1 0 0 0,-1-1 0 0 0,0 1 0 0 0,0-1 1 0 0,-1 1-1 0 0,0 0 0 0 0,-1 0 0 0 0,0 1 0 0 0,-8-11 1 0 0,6 9 0 0 0,0 1 1 0 0,-1-1-1 0 0,-1 1 1 0 0,1 0 0 0 0,-2 1-1 0 0,1 0 1 0 0,-1 0-1 0 0,-15-8 1 0 0,13 10-109 0 0,-1 2 0 0 0,0-1 0 0 0,0 2 0 0 0,0-1 0 0 0,0 2 0 0 0,-28-4 0 0 0,0 3-1996 0 0,-43 2 0 0 0,77 3 1539 0 0,-1 0 1 0 0,1 0-1 0 0,-1 1 0 0 0,1 0 0 0 0,0 0 1 0 0,0 1-1 0 0,0 0 0 0 0,-9 5 0 0 0,-3 1-2007 0 0,6 0 32 0 0,10-6 1412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0.3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547 22 2560 0 0,'-13'0'1280'0'0,"0"1"-1"0"0,0 1 1 0 0,0 0-1 0 0,-15 5 0 0 0,10-2-557 0 0,0 2 0 0 0,-25 12 0 0 0,22-8-442 0 0,1 1-1 0 0,0 1 1 0 0,1 1-1 0 0,1 0 1 0 0,-18 18 0 0 0,4 1 39 0 0,0 2 1 0 0,2 1 0 0 0,2 2 0 0 0,2 0 0 0 0,1 2 0 0 0,-22 47 0 0 0,41-73-287 0 0,0 1 0 0 0,1 0 0 0 0,1 0 0 0 0,0 0 0 0 0,1 0-1 0 0,1 1 1 0 0,0-1 0 0 0,1 19 0 0 0,1-27-14 0 0,1-1 1 0 0,0 1-1 0 0,0-1 0 0 0,1 1 1 0 0,0-1-1 0 0,0 0 0 0 0,0 1 1 0 0,1-1-1 0 0,0-1 0 0 0,0 1 1 0 0,1 0-1 0 0,-1-1 0 0 0,1 1 1 0 0,1-1-1 0 0,-1 0 0 0 0,0-1 1 0 0,1 1-1 0 0,0-1 0 0 0,0 0 1 0 0,1 0-1 0 0,8 5 0 0 0,-1-1-1 0 0,1-1 0 0 0,0 0-1 0 0,0-1 1 0 0,0-1 0 0 0,1 0 0 0 0,0-1-1 0 0,0 0 1 0 0,19 1 0 0 0,-2-2 5 0 0,1-1 0 0 0,-1-2 1 0 0,1-1-1 0 0,-1-1 0 0 0,1-2 1 0 0,48-12-1 0 0,-30 0-6 0 0,-1-1 0 0 0,-1-3 0 0 0,0-2-1 0 0,-2-1 1 0 0,0-3 0 0 0,-2-2 0 0 0,-1-2 0 0 0,54-48-1 0 0,-83 65 8 0 0,-1-1-1 0 0,0 0 1 0 0,-1-1-1 0 0,-1-1 1 0 0,16-25-1 0 0,-22 31 20 0 0,0-1 1 0 0,-1 0-1 0 0,-1 0 0 0 0,1-1 1 0 0,-2 1-1 0 0,0-1 0 0 0,0 0 1 0 0,-1 0-1 0 0,0 0 1 0 0,-1-14-1 0 0,-1 19-28 0 0,0 0-1 0 0,-1 0 1 0 0,0 0-1 0 0,0 0 1 0 0,-1 0 0 0 0,0 1-1 0 0,0-1 1 0 0,-1 1 0 0 0,1-1-1 0 0,-1 1 1 0 0,-8-11-1 0 0,5 8 21 0 0,-1 1-1 0 0,-1-1 0 0 0,1 1 0 0 0,-1 1 0 0 0,-1 0 0 0 0,-16-12 0 0 0,2 5-112 0 0,-2 1 0 0 0,1 2 0 0 0,-1 0-1 0 0,-1 1 1 0 0,-31-7 0 0 0,16 8-1106 0 0,-1 1 0 0 0,-66-4-1 0 0,-85 8-6265 0 0,169 4 6431 0 0,-18 3-68 0 0,-27 15-30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3.2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636 1 2392 0 0,'0'0'1499'0'0,"0"3"-818"0"0,-1 3-398 0 0,1 0 0 0 0,-1 1-1 0 0,0-1 1 0 0,-1 1 0 0 0,0-1-1 0 0,0 0 1 0 0,0 0 0 0 0,0 0-1 0 0,-7 10 1 0 0,-39 52 1039 0 0,5-7-190 0 0,39-55-1343 0 0,-1 0 0 0 0,0 0 0 0 0,0 0 0 0 0,-7 6-1 0 0,57-67 178 0 0,-56 68 837 0 0,1 0 0 0 0,1 1 0 0 0,-12 23-1 0 0,1-3-460 0 0,-96 128 447 0 0,69-100-545 0 0,31-46-296 0 0,20-31-206 0 0,19-34-21 0 0,-11 28 224 0 0,-5 9 71 0 0,0 0-1 0 0,-1-1 1 0 0,0 0 0 0 0,7-21-1 0 0,-15 31 179 0 0,-2 7-133 0 0,-6 8 23 0 0,-61 110 447 0 0,13-20 37 0 0,-93 123-1 0 0,139-207-535 0 0,-19 38-1 0 0,27-48-2 0 0,0 1-98 0 0,-5 8 303 0 0,9-17-270 0 0,0 0 0 0 0,0 1 0 0 0,-1-1 0 0 0,1 0 0 0 0,0 0 0 0 0,0 0 0 0 0,0 0 0 0 0,0 1 0 0 0,0-1 1 0 0,0 0-1 0 0,0 0 0 0 0,-1 0 0 0 0,1 0 0 0 0,0 0 0 0 0,0 1 0 0 0,0-1 0 0 0,0 0 0 0 0,-1 0 0 0 0,1 0 0 0 0,0 0 0 0 0,0 0 0 0 0,0 0 0 0 0,0 0 0 0 0,-1 0 1 0 0,1 0-1 0 0,0 0 0 0 0,0 0 0 0 0,0 0 0 0 0,-1 0 0 0 0,1 0 0 0 0,0 0 0 0 0,0 0 0 0 0,0 0 0 0 0,-1 0 0 0 0,1 0 0 0 0,0 0 0 0 0,0 0 0 0 0,0 0 1 0 0,0 0-1 0 0,-1 0 0 0 0,1 0 0 0 0,0 0 0 0 0,0-1 0 0 0,0 1 0 0 0,0 0 0 0 0,-1 0 0 0 0,1 0 0 0 0,0 0 0 0 0,0 0 0 0 0,0-1 0 0 0,0 1 0 0 0,0 0 0 0 0,0 0 1 0 0,0 0-1 0 0,-1 0 0 0 0,1-1 0 0 0,0 1 0 0 0,0 0 0 0 0,0 0 0 0 0,0 0 0 0 0,0 0 0 0 0,0-1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4.2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553 67 1760 0 0,'0'-1'129'0'0,"3"-1"1033"0"0,-3 2-1033 0 0,0 0 0 0 0,0-1 0 0 0,1 1 0 0 0,-1 0 1 0 0,0-1-1 0 0,0 1 0 0 0,0 0 0 0 0,0-1 0 0 0,0 1 0 0 0,1 0 0 0 0,-1-1 0 0 0,0 1 0 0 0,0-1 0 0 0,0 1 0 0 0,0 0 1 0 0,0-1-1 0 0,0 1 0 0 0,0-1 0 0 0,0 1 0 0 0,0 0 0 0 0,0-1 0 0 0,-1 1 0 0 0,1 0 0 0 0,0-1 0 0 0,0 1 1 0 0,0 0-1 0 0,-1-1 0 0 0,-15-7 2130 0 0,-22 6-852 0 0,10 4-801 0 0,16-1-519 0 0,0 0 0 0 0,0 1 0 0 0,-13 4 0 0 0,-14 7 170 0 0,5-3 196 0 0,1 1 1 0 0,0 2-1 0 0,-51 29 1 0 0,72-34-351 0 0,1 0 0 0 0,0 0 1 0 0,0 1-1 0 0,1 1 1 0 0,0 0-1 0 0,0 0 0 0 0,1 1 1 0 0,1 0-1 0 0,0 0 1 0 0,-8 15-1 0 0,4-5 95 0 0,0 1 0 0 0,2 1 0 0 0,1 0 0 0 0,0 1 0 0 0,-9 42 0 0 0,16-43-87 0 0,0 46 1 0 0,3-41-30 0 0,0-21-43 0 0,0 1 0 0 0,0-1 0 0 0,1 0 1 0 0,0 1-1 0 0,0-1 0 0 0,1 0 0 0 0,0 0 1 0 0,6 11-1 0 0,0-3 82 0 0,0-1 1 0 0,20 25-1 0 0,-21-30-89 0 0,2-1-1 0 0,-1 0 0 0 0,1 0 1 0 0,0 0-1 0 0,0-1 0 0 0,1-1 1 0 0,0 0-1 0 0,0 0 0 0 0,1-1 1 0 0,-1-1-1 0 0,1 0 0 0 0,0 0 1 0 0,17 2-1 0 0,14 0 150 0 0,-1-2 0 0 0,67-1 0 0 0,-95-3-123 0 0,-1-1-55 0 0,0-1 0 0 0,0 0 0 0 0,0 0 0 0 0,-1-2 0 0 0,1 1 0 0 0,15-8 0 0 0,1 0 8 0 0,10-4 30 0 0,-1-1 1 0 0,-1-3 0 0 0,-1-1 0 0 0,0-2-1 0 0,-2-1 1 0 0,0-1 0 0 0,-2-2 0 0 0,-1-2-1 0 0,-1-1 1 0 0,27-33 0 0 0,-45 48-23 0 0,-2 0 1 0 0,0 0-1 0 0,0-1 1 0 0,-1-1-1 0 0,-1 1 0 0 0,10-28 1 0 0,-16 35-32 0 0,1-1 1 0 0,-1 1-1 0 0,-1-1 0 0 0,1 0 1 0 0,-2 1-1 0 0,1-1 0 0 0,-1 0 1 0 0,0 0-1 0 0,-1 1 0 0 0,0-1 1 0 0,0 0-1 0 0,-1 1 1 0 0,0-1-1 0 0,-7-14 0 0 0,3 10 2 0 0,0 0 0 0 0,-1 1-1 0 0,0 0 1 0 0,-1 1 0 0 0,-1 0-1 0 0,0 0 1 0 0,0 0 0 0 0,-1 1 0 0 0,-1 1-1 0 0,1 0 1 0 0,-1 0 0 0 0,-1 1-1 0 0,0 0 1 0 0,0 1 0 0 0,0 1-1 0 0,-1 0 1 0 0,-16-5 0 0 0,4 2-442 0 0,0 2 0 0 0,0 1 0 0 0,-31-3 1 0 0,-79 1-5593 0 0,123 9 5306 0 0,-1 1 1 0 0,0 0-1 0 0,1 1 0 0 0,-1 0 0 0 0,1 1 0 0 0,-20 10 0 0 0,6-4-999 0 0,12-4 567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43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10 1360 0 0,'11'-2'5038'0'0,"-17"-2"-2528"0"0,4 3-2385 0 0,0 1 1 0 0,-1-1-1 0 0,1 1 0 0 0,0-1 1 0 0,-1 1-1 0 0,1 0 1 0 0,0 0-1 0 0,-1 0 0 0 0,1 0 1 0 0,-3 1-1 0 0,-20 7 276 0 0,0 1 1 0 0,1 2-1 0 0,-42 24 0 0 0,55-28-296 0 0,-1 1 0 0 0,1 1 0 0 0,0 0 0 0 0,0 0 1 0 0,1 1-1 0 0,1 0 0 0 0,0 1 0 0 0,-14 21 0 0 0,20-28-85 0 0,1 1 0 0 0,-1 0 0 0 0,1 0 0 0 0,0 0 0 0 0,0 0 1 0 0,0 0-1 0 0,1 0 0 0 0,0 0 0 0 0,0 0 0 0 0,0 1 0 0 0,1-1 0 0 0,0 0 0 0 0,0 1 0 0 0,0-1 0 0 0,0 0 1 0 0,1 1-1 0 0,0-1 0 0 0,0 0 0 0 0,0 0 0 0 0,1 0 0 0 0,0 0 0 0 0,0 0 0 0 0,0 0 0 0 0,1 0 1 0 0,-1-1-1 0 0,1 1 0 0 0,0-1 0 0 0,0 0 0 0 0,1 1 0 0 0,4 3 0 0 0,-6-7-23 0 0,1 0-1 0 0,-1 0 1 0 0,0 0-1 0 0,1 0 0 0 0,-1 0 1 0 0,1 0-1 0 0,-1-1 1 0 0,1 1-1 0 0,-1-1 1 0 0,1 0-1 0 0,-1 0 1 0 0,1 0-1 0 0,-1 0 1 0 0,1 0-1 0 0,-1-1 0 0 0,1 1 1 0 0,-1-1-1 0 0,1 1 1 0 0,-1-1-1 0 0,1 0 1 0 0,-1 0-1 0 0,0 0 1 0 0,5-3-1 0 0,3-2 0 0 0,1 0-1 0 0,-1-1 1 0 0,14-12 0 0 0,-14 11 24 0 0,-1-1 1 0 0,0-1 0 0 0,-1 0 0 0 0,1 0-1 0 0,-2 0 1 0 0,0-1 0 0 0,0 0-1 0 0,-1-1 1 0 0,0 1 0 0 0,-1-1 0 0 0,-1 0-1 0 0,1-1 1 0 0,-2 1 0 0 0,0-1 0 0 0,-1 1-1 0 0,0-1 1 0 0,0 0 0 0 0,-1-17 0 0 0,-1 28 39 0 0,-3-5-10 0 0,5 16 74 0 0,1 33 120 0 0,12 52 0 0 0,-13-80-210 0 0,0 0 0 0 0,0 1 0 0 0,-2 24 0 0 0,0-19 35 0 0,0-1 0 0 0,4 20 1 0 0,-2-26-56 0 0,20 158 264 0 0,-14 36-40 0 0,-10-195-227 0 0,1 0-1 0 0,-2-1 1 0 0,1 1-1 0 0,-2-1 0 0 0,1 1 1 0 0,-2-1-1 0 0,0 0 1 0 0,0 0-1 0 0,0-1 0 0 0,-2 0 1 0 0,-11 15-1 0 0,15-20-56 0 0,-1 0 0 0 0,0-1 0 0 0,-1 0 0 0 0,1 0-1 0 0,-1 0 1 0 0,0-1 0 0 0,0 1 0 0 0,0-1 0 0 0,0 0 0 0 0,0 0 0 0 0,-1-1 0 0 0,1 0-1 0 0,-1 0 1 0 0,0 0 0 0 0,0-1 0 0 0,0 0 0 0 0,1 0 0 0 0,-1 0 0 0 0,0 0 0 0 0,0-1-1 0 0,0 0 1 0 0,0-1 0 0 0,0 1 0 0 0,0-1 0 0 0,0 0 0 0 0,0-1 0 0 0,-10-3 0 0 0,11 3-252 0 0,-1-1 1 0 0,0 0 0 0 0,1 1 0 0 0,0-2 0 0 0,-1 1 0 0 0,1-1 0 0 0,1 0 0 0 0,-1 0-1 0 0,0 0 1 0 0,1-1 0 0 0,0 1 0 0 0,0-1 0 0 0,1 0 0 0 0,-1 0 0 0 0,1-1-1 0 0,0 1 1 0 0,-3-7 0 0 0,4 7-106 0 0,1 1-1 0 0,-1-1 0 0 0,1 0 1 0 0,0 1-1 0 0,0-1 1 0 0,1 0-1 0 0,-1 0 1 0 0,1 0-1 0 0,0 0 1 0 0,0 0-1 0 0,1 0 0 0 0,0 0 1 0 0,1-5-1 0 0,11-27-792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5.1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20 2632 0 0,'0'0'8942'0'0,"4"0"-8447"0"0,0 0-321 0 0,0 0 0 0 0,0 1 0 0 0,0 0 0 0 0,0-1 0 0 0,0 2 0 0 0,0-1-1 0 0,0 0 1 0 0,6 4 0 0 0,-6-3-50 0 0,1 0-1 0 0,0 0 1 0 0,-1-1-1 0 0,1 1 1 0 0,0-1 0 0 0,0 0-1 0 0,7 0 1 0 0,16 1-481 0 0,0-2 0 0 0,0 0 0 0 0,-1-2 0 0 0,36-7 1 0 0,-48 5 14 0 0,-11 3-402 0 0,0 1-1 0 0,0-1 1 0 0,0-1 0 0 0,0 1-1 0 0,0 0 1 0 0,-1-1-1 0 0,1 0 1 0 0,0 0 0 0 0,-1 0-1 0 0,1-1 1 0 0,-1 1 0 0 0,6-6-1 0 0,-6 5-391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5.4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 0 1696 0 0,'-8'27'2030'0'0,"1"0"-1"0"0,1 1 1 0 0,1-1 0 0 0,-2 40-1 0 0,5 26-1296 0 0,4-1-3367 0 0,-1 2-4131 0 0,-1-82 5691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6.2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23 2864 0 0,'-24'-9'4031'0'0,"20"7"-2996"0"0,-1-1 1 0 0,0 1-1 0 0,0 1 0 0 0,0-1 0 0 0,0 1 1 0 0,-6-1-1 0 0,11 2-980 0 0,-1 1 1 0 0,0-1-1 0 0,1 0 0 0 0,0 1 0 0 0,-1-1 1 0 0,1 1-1 0 0,-1-1 0 0 0,1 0 1 0 0,-1 1-1 0 0,1-1 0 0 0,0 1 0 0 0,-1-1 1 0 0,1 1-1 0 0,0 0 0 0 0,0-1 1 0 0,-1 1-1 0 0,1-1 0 0 0,0 1 0 0 0,0-1 1 0 0,0 1-1 0 0,0 0 0 0 0,0-1 1 0 0,0 1-1 0 0,0-1 0 0 0,0 1 0 0 0,0 0 1 0 0,0-1-1 0 0,0 1 0 0 0,0-1 1 0 0,0 1-1 0 0,0 0 0 0 0,1-1 0 0 0,-1 1 1 0 0,0 0-1 0 0,7 26 438 0 0,18 27-30 0 0,2 0 0 0 0,3-1 0 0 0,39 52 0 0 0,-40-64-317 0 0,-15-19 45 0 0,2-2 1 0 0,17 20-1 0 0,-22-27-1261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6.9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7 3624 0 0,'21'-6'8232'0'0,"-20"6"-8047"0"0,-1 0 0 0 0,1 0 0 0 0,0 0 0 0 0,-1 0-1 0 0,1 1 1 0 0,0-1 0 0 0,0 0 0 0 0,-1 0 0 0 0,1 1 0 0 0,0-1 0 0 0,-1 0 0 0 0,1 1-1 0 0,-1-1 1 0 0,1 1 0 0 0,0-1 0 0 0,-1 1 0 0 0,1-1 0 0 0,0 1 0 0 0,1 3 22 0 0,0 1 1 0 0,0-1 0 0 0,0 0 0 0 0,-1 1 0 0 0,1-1-1 0 0,-1 0 1 0 0,1 7 0 0 0,3 16 237 0 0,3 42 1 0 0,-6 84 831 0 0,-3-93-820 0 0,2-59-448 0 0,-1 0-1 0 0,0 0 1 0 0,0 0 0 0 0,0 0 0 0 0,0 0-1 0 0,0 0 1 0 0,0 0 0 0 0,0 0 0 0 0,0 0-1 0 0,-1 0 1 0 0,1 0 0 0 0,0 0 0 0 0,-1 0-1 0 0,1 0 1 0 0,0 0 0 0 0,-1 0 0 0 0,1 0-1 0 0,-1-1 1 0 0,0 1 0 0 0,1 0 0 0 0,-1 0-1 0 0,0 0 1 0 0,1-1 0 0 0,-1 1 0 0 0,0 0-1 0 0,0-1 1 0 0,1 1 0 0 0,-1-1 0 0 0,0 1-1 0 0,-1 0 1 0 0,-2 1-22 0 0,4-2 17 0 0,0 0 0 0 0,0 0 1 0 0,-1 0-1 0 0,1 0 0 0 0,0 0 0 0 0,-1-1 0 0 0,1 1 1 0 0,0 0-1 0 0,0 0 0 0 0,-1 0 0 0 0,1 0 1 0 0,0 0-1 0 0,0 0 0 0 0,-1 0 0 0 0,1-1 1 0 0,0 1-1 0 0,0 0 0 0 0,0 0 0 0 0,-1 0 1 0 0,1 0-1 0 0,0-1 0 0 0,0 1 0 0 0,0 0 0 0 0,-1 0 1 0 0,1-1-1 0 0,0 1 0 0 0,0 0 0 0 0,0 0 1 0 0,0-1-1 0 0,0 1 0 0 0,0 0 0 0 0,0 0 1 0 0,0-1-1 0 0,0 1 0 0 0,0 0 0 0 0,0 0 0 0 0,0-1 1 0 0,0 1-1 0 0,0 0 0 0 0,0-1 0 0 0,0 1 1 0 0,0 0-1 0 0,0 0 0 0 0,0-1 0 0 0,0 1 1 0 0,0 0-1 0 0,0-1 0 0 0,0-14 5 0 0,4-2 1 0 0,0-1 0 0 0,1 1 1 0 0,1 0-1 0 0,0 0 0 0 0,1 1 1 0 0,1 0-1 0 0,0 0 0 0 0,16-21 1 0 0,-18 29-22 0 0,0-1 0 0 0,1 1 1 0 0,13-12-1 0 0,-17 18 2 0 0,0-1-1 0 0,0 1 1 0 0,0 0-1 0 0,0 0 1 0 0,0 0-1 0 0,1 0 1 0 0,-1 1-1 0 0,0-1 1 0 0,1 1-1 0 0,0 0 1 0 0,-1 0-1 0 0,1 0 1 0 0,-1 1-1 0 0,5-1 1 0 0,-6 1 9 0 0,-1 1 0 0 0,1-1 0 0 0,-1 1 0 0 0,1-1 0 0 0,-1 1 0 0 0,1 0 0 0 0,-1-1 1 0 0,1 1-1 0 0,-1 0 0 0 0,0 0 0 0 0,0 0 0 0 0,1 0 0 0 0,-1 0 0 0 0,0 1 0 0 0,0-1 0 0 0,0 0 0 0 0,0 0 0 0 0,0 1 0 0 0,0-1 1 0 0,-1 1-1 0 0,1-1 0 0 0,0 2 0 0 0,19 46-69 0 0,-8-16-384 0 0,10 18-2821 0 0,-13-28-4097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7.9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623 12 3080 0 0,'-63'-10'5669'0'0,"56"9"-5455"0"0,-1 1-1 0 0,1 0 1 0 0,-1 0-1 0 0,1 1 1 0 0,0 0-1 0 0,0 0 1 0 0,-1 1 0 0 0,1 0-1 0 0,0 0 1 0 0,-8 4-1 0 0,-39 22 912 0 0,2 1 0 0 0,-85 65 0 0 0,120-79-974 0 0,1 1-1 0 0,-29 37 1 0 0,33-34-60 0 0,0 2 0 0 0,1 0 0 0 0,-9 24 1 0 0,-1 1 47 0 0,6-13 32 0 0,2 0 1 0 0,1 1-1 0 0,2 0 1 0 0,1 1 0 0 0,-6 43-1 0 0,15-67-141 0 0,0-1 0 0 0,1 1 0 0 0,0 0 0 0 0,1-1 0 0 0,0 0 0 0 0,0 1 0 0 0,1-1 1 0 0,1 0-1 0 0,0 0 0 0 0,0-1 0 0 0,1 1 0 0 0,9 13 0 0 0,-11-17-5 0 0,7 11 19 0 0,0 0 1 0 0,1-1 0 0 0,1-1 0 0 0,0 0-1 0 0,2-1 1 0 0,-1 0 0 0 0,2-1 0 0 0,-1-1-1 0 0,2 0 1 0 0,0-1 0 0 0,0 0 0 0 0,1-1-1 0 0,0-1 1 0 0,27 9 0 0 0,-22-12 55 0 0,0-2 1 0 0,0 0-1 0 0,0-1 1 0 0,1-2-1 0 0,34-1 1 0 0,-36 0-111 0 0,-11 0 9 0 0,1-1-1 0 0,-1-1 0 0 0,0 0 0 0 0,1 0 1 0 0,-1-1-1 0 0,12-6 0 0 0,14-2 42 0 0,-8 1-25 0 0,-1 0-1 0 0,0-2 1 0 0,-1-1 0 0 0,0-1 0 0 0,-1-2 0 0 0,-1 0 0 0 0,0-1 0 0 0,-1-2-1 0 0,28-29 1 0 0,-1 0 5 0 0,-18 17 92 0 0,0-1-1 0 0,40-54 0 0 0,-60 70-91 0 0,-1-1 0 0 0,0 0 0 0 0,-1-1 0 0 0,-1 0 0 0 0,-1 0 0 0 0,0-1 0 0 0,-2 0 0 0 0,0 0 0 0 0,-1-1 0 0 0,-1 0 0 0 0,-1 0 0 0 0,2-37 0 0 0,-6 43-1 0 0,0-1-1 0 0,-1 1 1 0 0,-1-1 0 0 0,0 1 0 0 0,-1 0 0 0 0,0 0 0 0 0,-1 0 0 0 0,-1 0 0 0 0,0 1-1 0 0,-1 0 1 0 0,0 0 0 0 0,-1 1 0 0 0,0 0 0 0 0,-13-14 0 0 0,10 15-201 0 0,0-1 0 0 0,0 1 0 0 0,-1 1 0 0 0,0 0 0 0 0,-1 1 1 0 0,0 1-1 0 0,0 0 0 0 0,-1 0 0 0 0,0 1 0 0 0,-1 1 0 0 0,1 0 1 0 0,-1 1-1 0 0,-19-3 0 0 0,17 6-732 0 0,1 0 1 0 0,-1 1-1 0 0,1 2 1 0 0,-1-1 0 0 0,1 2-1 0 0,0 0 1 0 0,-1 1-1 0 0,1 0 1 0 0,0 2-1 0 0,1 0 1 0 0,-1 0-1 0 0,1 2 1 0 0,0 0-1 0 0,-24 15 1 0 0,22-11-242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48.4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 1652 0 0,'8'-7'7361'0'0,"-2"7"-5206"0"0,-6 10-1344 0 0,1 35 1068 0 0,1-17-1506 0 0,-2 222 866 0 0,0-144-9664 0 0,0-106 8366 0 0,0 0 0 0 0,0 0 1 0 0,0 1-1 0 0,0-1 0 0 0,0 0 1 0 0,0 1-1 0 0,0-1 0 0 0,0 0 1 0 0,0 0-1 0 0,0 1 0 0 0,0-1 1 0 0,0 0-1 0 0,-1 0 0 0 0,1 1 1 0 0,0-1-1 0 0,0 0 0 0 0,0 0 0 0 0,0 1 1 0 0,0-1-1 0 0,-1 0 0 0 0,1 0 1 0 0,0 0-1 0 0,0 1 0 0 0,-1-1 1 0 0,1 0-1 0 0,0 0 0 0 0,0 0 1 0 0,-1 0-1 0 0,1 0 0 0 0,0 0 1 0 0,0 1-1 0 0,-1-1 0 0 0,1 0 5 0 0,-1 0-1 0 0,1 0 1 0 0,0 0-1 0 0,0 0 1 0 0,-1 0-1 0 0,1 0 1 0 0,0 0-1 0 0,0 1 1 0 0,0-1-1 0 0,-1 0 1 0 0,1 0-1 0 0,0 0 1 0 0,0 0-1 0 0,0 1 1 0 0,-1-1-1 0 0,1 0 1 0 0,0 0-1 0 0,0 0 1 0 0,0 1-1 0 0,0-1 1 0 0,-1 0-1 0 0,1 0 1 0 0,0 1-1 0 0,0-1 1 0 0,0 0-1 0 0,0 0 1 0 0,0 1-1 0 0,0-1 1 0 0,0 0-1 0 0,0 0 1 0 0,0 1-1 0 0,0-1 1 0 0,0 7-1096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1.7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939 0 1780 0 0,'0'0'11065'0'0,"-3"0"-10895"0"0,-1 0-106 0 0,0 0 0 0 0,1 0 1 0 0,-1 1-1 0 0,0-1 0 0 0,0 1 1 0 0,1 0-1 0 0,-1 0 0 0 0,1 0 1 0 0,-1 0-1 0 0,1 1 1 0 0,-1-1-1 0 0,1 1 0 0 0,0 0 1 0 0,0 0-1 0 0,0 0 0 0 0,0 1 1 0 0,0-1-1 0 0,0 1 1 0 0,0-1-1 0 0,1 1 0 0 0,0 0 1 0 0,-1 0-1 0 0,1 0 0 0 0,0 0 1 0 0,0 1-1 0 0,1-1 1 0 0,-1 0-1 0 0,1 1 0 0 0,0-1 1 0 0,-2 7-1 0 0,-25 47 619 0 0,11-25-566 0 0,-13 15 80 0 0,23-38-133 0 0,1 0-1 0 0,0 0 0 0 0,0 1 0 0 0,-5 14 0 0 0,0-2-6 0 0,-1 0 0 0 0,-26 39 0 0 0,9-17 123 0 0,6-5-108 0 0,-22 50 0 0 0,32-65-73 0 0,0-1 0 0 0,-23 31 0 0 0,-3 3-76 0 0,1 3 223 0 0,-54 67 0 0 0,25-31-337 0 0,28-38 103 0 0,-55 91 470 0 0,51-73-755 0 0,-6 15 560 0 0,29-67-73 0 0,17-21-123 0 0,1 0 1 0 0,-1-1-1 0 0,1 1 1 0 0,-1 0-1 0 0,1 1 1 0 0,0-1-1 0 0,-2 4 1 0 0,4-5-58 0 0,-1-1 0 0 0,0 1 0 0 0,1-1 0 0 0,-1 1 0 0 0,0-1 0 0 0,0 0 0 0 0,0 1 0 0 0,0-1 0 0 0,0 0 0 0 0,0 0 0 0 0,-1 0 0 0 0,-1 1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2.8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157 21 1336 0 0,'-3'0'81'0'0,"0"0"0"0"0,0-1 1 0 0,0 1-1 0 0,0 1 0 0 0,1-1 0 0 0,-1 0 0 0 0,0 1 1 0 0,0-1-1 0 0,0 1 0 0 0,0 0 0 0 0,1 0 0 0 0,-1 0 0 0 0,0 0 1 0 0,1 1-1 0 0,-1-1 0 0 0,1 1 0 0 0,-1-1 0 0 0,1 1 1 0 0,0 0-1 0 0,-4 4 0 0 0,3-3 5 0 0,0-1 164 0 0,0-1 0 0 0,0 1 1 0 0,0-1-1 0 0,0 0 0 0 0,0 1 0 0 0,0-1 0 0 0,0 0 1 0 0,0-1-1 0 0,-1 1 0 0 0,1-1 0 0 0,0 1 0 0 0,0-1 1 0 0,-1 0-1 0 0,-5-1 0 0 0,3 1 1265 0 0,-19 3 2734 0 0,15 0-2396 0 0,10-3-1842 0 0,0 0-1 0 0,0 0 1 0 0,0 0 0 0 0,0 0-1 0 0,1 0 1 0 0,-1 0 0 0 0,0 0 0 0 0,0 0-1 0 0,0 0 1 0 0,0 0 0 0 0,0 0 0 0 0,0 0-1 0 0,0 0 1 0 0,0 0 0 0 0,0 0-1 0 0,0 0 1 0 0,0 0 0 0 0,1 0 0 0 0,-1 0-1 0 0,0 0 1 0 0,0 0 0 0 0,0 0-1 0 0,0 0 1 0 0,0 0 0 0 0,0 0 0 0 0,0 0-1 0 0,0 0 1 0 0,0 0 0 0 0,0 0-1 0 0,0 1 1 0 0,0-1 0 0 0,0 0 0 0 0,0 0-1 0 0,0 0 1 0 0,0 0 0 0 0,0 0 0 0 0,0 0-1 0 0,1 0 1 0 0,-1 0 0 0 0,0 0-1 0 0,0 0 1 0 0,0 0 0 0 0,0 0 0 0 0,0 1-1 0 0,0-1 1 0 0,0 0 0 0 0,0 0-1 0 0,0 0 1 0 0,0 0 0 0 0,0 0 0 0 0,0 0-1 0 0,-1 0 1 0 0,1 0 0 0 0,0 0-1 0 0,0 0 1 0 0,0 0 0 0 0,0 0 0 0 0,0 1-1 0 0,0-1 1 0 0,12 1 257 0 0,0-1 0 0 0,-1 0 0 0 0,1-1 0 0 0,-1 0 0 0 0,14-3 1 0 0,-21 3-212 0 0,269-49-1402 0 0,-239 39-2011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3.1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 8 1372 0 0,'-13'-8'7574'0'0,"12"9"-7452"0"0,0-1-1 0 0,1 1 1 0 0,-1-1 0 0 0,0 1 0 0 0,1 0-1 0 0,-1-1 1 0 0,0 1 0 0 0,1 0-1 0 0,-1-1 1 0 0,0 1 0 0 0,1 0 0 0 0,-1 0-1 0 0,1-1 1 0 0,0 1 0 0 0,-1 0-1 0 0,1 0 1 0 0,0 0 0 0 0,-1 0 0 0 0,1 1-1 0 0,-6 15 292 0 0,2 0-1 0 0,0 0 1 0 0,0 1-1 0 0,0 20 1 0 0,-1-1-289 0 0,1 17-950 0 0,4 1-4039 0 0,0-25 535 0 0,0-21 3164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4.0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559 4 2580 0 0,'-3'-1'636'0'0,"0"0"1"0"0,-1 1-1 0 0,1-1 0 0 0,-1 1 0 0 0,0 0 0 0 0,1 0 0 0 0,-1 0 0 0 0,-4 1 1 0 0,-33 9 1729 0 0,17 1-2065 0 0,-31 18 1 0 0,30-15 494 0 0,-6 3-598 0 0,2 1 0 0 0,0 2 0 0 0,1 1 0 0 0,1 1 0 0 0,1 1 0 0 0,1 1 0 0 0,2 1 0 0 0,0 2 0 0 0,1 0 0 0 0,2 1 0 0 0,-31 57 0 0 0,44-70-153 0 0,0 1 0 0 0,1 1-1 0 0,1-1 1 0 0,1 1 0 0 0,0 0 0 0 0,-1 18 0 0 0,-1 104 352 0 0,6-122-372 0 0,1-2 7 0 0,1 0 0 0 0,0 0 0 0 0,1 0-1 0 0,1 0 1 0 0,9 25 0 0 0,0-9 135 0 0,26 48 0 0 0,-33-69-158 0 0,1-1-1 0 0,0 0 0 0 0,0 0 1 0 0,1 0-1 0 0,0-1 1 0 0,1 0-1 0 0,0-1 1 0 0,10 7-1 0 0,1-1 9 0 0,1 0 0 0 0,41 16 0 0 0,-50-24-17 0 0,0-1 0 0 0,1-1-1 0 0,-1 0 1 0 0,1-1 0 0 0,0 0-1 0 0,0-1 1 0 0,0 0 0 0 0,0-1-1 0 0,14-2 1 0 0,-1-2 33 0 0,0 0 0 0 0,0-2 0 0 0,37-13-1 0 0,-46 13-21 0 0,0-2 0 0 0,-1 0-1 0 0,0-1 1 0 0,0 0-1 0 0,18-16 1 0 0,68-64-28 0 0,-72 60 39 0 0,-2 3 16 0 0,-1-2-1 0 0,-1-1 1 0 0,-2-1-1 0 0,-1-1 1 0 0,-2-1-1 0 0,-1-1 1 0 0,19-42-1 0 0,-31 54 13 0 0,-1-1-1 0 0,-1 1 1 0 0,-1-1-1 0 0,-1 0 1 0 0,0 0-1 0 0,-2 0 1 0 0,-1-33-1 0 0,-2 47-47 0 0,0 0 1 0 0,0 0-1 0 0,-1-1 0 0 0,-1 1 1 0 0,1 0-1 0 0,-1 1 0 0 0,0-1 0 0 0,-1 0 1 0 0,-7-11-1 0 0,2 5-15 0 0,-1 0 0 0 0,0 0-1 0 0,-23-23 1 0 0,22 28-22 0 0,1 0 0 0 0,-1 1 0 0 0,-1 0 0 0 0,0 1 0 0 0,0 0 0 0 0,0 1 0 0 0,-1 0 0 0 0,1 1 0 0 0,-1 0 0 0 0,-1 1 0 0 0,-20-3 0 0 0,-9 1-1831 0 0,-1 2 0 0 0,-58 3 0 0 0,71 1-197 0 0,22 0 1704 0 0,-1 0 0 0 0,1 1 0 0 0,0 0 0 0 0,0 1 0 0 0,0 0 0 0 0,-12 4 0 0 0,-26 7-1232 0 0,19-6 482 0 0,0 2 13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5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15 1520 0 0,'0'0'11421'0'0,"3"-3"-11255"0"0,-2 2-154 0 0,-1 0 1 0 0,1 0 0 0 0,-1 0-1 0 0,1 1 1 0 0,0-1 0 0 0,-1 0-1 0 0,1 1 1 0 0,0-1 0 0 0,-1 1 0 0 0,1-1-1 0 0,0 1 1 0 0,0-1 0 0 0,0 1-1 0 0,0-1 1 0 0,0 1 0 0 0,-1 0-1 0 0,1-1 1 0 0,0 1 0 0 0,0 0 0 0 0,0 0-1 0 0,0 0 1 0 0,0 0 0 0 0,0 0-1 0 0,1 0 1 0 0,26 11 324 0 0,-16-4-309 0 0,-3-2 8 0 0,-1 1-1 0 0,1 0 1 0 0,-1 0-1 0 0,0 0 1 0 0,-1 1 0 0 0,0 1-1 0 0,0-1 1 0 0,0 1-1 0 0,6 11 1 0 0,-4-4 5 0 0,0 0 1 0 0,-1 1-1 0 0,-1-1 1 0 0,10 30 0 0 0,-13-27 17 0 0,0 0 1 0 0,-1 0-1 0 0,-1 0 1 0 0,-1 29 0 0 0,-1-41-50 0 0,0-1 0 0 0,-1 1 1 0 0,0 0-1 0 0,0-1 1 0 0,-1 1-1 0 0,1-1 0 0 0,-1 1 1 0 0,0-1-1 0 0,-1 0 1 0 0,1 0-1 0 0,-1 0 0 0 0,0 0 1 0 0,-1 0-1 0 0,1-1 0 0 0,-1 1 1 0 0,1-1-1 0 0,-2 0 1 0 0,1 0-1 0 0,0-1 0 0 0,-1 1 1 0 0,1-1-1 0 0,-1 0 1 0 0,0 0-1 0 0,-9 4 0 0 0,0-1-172 0 0,0-1 1 0 0,0 0-1 0 0,-1 0 0 0 0,0-2 0 0 0,1 0 0 0 0,-2-1 1 0 0,1 0-1 0 0,-18-1 0 0 0,27-1-8 0 0,0-1 0 0 0,1 0 0 0 0,-1 0 1 0 0,1-1-1 0 0,0 1 0 0 0,-1-1 0 0 0,1-1 0 0 0,-8-3 0 0 0,-6-9-3365 0 0,18 14 3287 0 0,1 0 0 0 0,-1 0-1 0 0,0 0 1 0 0,1 0 0 0 0,-1 0 0 0 0,1 0 0 0 0,0-1-1 0 0,-1 1 1 0 0,1 0 0 0 0,0 0 0 0 0,0 0-1 0 0,-1 0 1 0 0,1-1 0 0 0,0 1 0 0 0,0 0 0 0 0,0 0-1 0 0,1 0 1 0 0,-1 0 0 0 0,0-1 0 0 0,1-1-1 0 0,-1 1-62 0 0,1-7-919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5.7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1060 0 0,'0'0'364'0'0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6.0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99 1768 0 0,'0'0'5187'0'0,"6"-6"-4825"0"0,-2 1-286 0 0,-3 3-21 0 0,1-1 0 0 0,0 1 0 0 0,1-1 0 0 0,-1 1 0 0 0,0 0 0 0 0,1 0 1 0 0,-1 0-1 0 0,1 0 0 0 0,0 0 0 0 0,-1 1 0 0 0,1-1 0 0 0,0 1 0 0 0,0 0 0 0 0,0 0 0 0 0,0 0 1 0 0,0 0-1 0 0,4 0 0 0 0,72-15 518 0 0,-44 8-430 0 0,1 1 0 0 0,45-2 1 0 0,-77 9-306 0 0,34-3-793 0 0,-37 3 625 0 0,1-1 1 0 0,-1 1-1 0 0,0-1 1 0 0,1 1-1 0 0,-1-1 0 0 0,0 1 1 0 0,1-1-1 0 0,-1 0 1 0 0,0 1-1 0 0,0-1 1 0 0,0 0-1 0 0,0 0 1 0 0,2-2-1 0 0,-2 0-899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6.7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5 2512 0 0,'-4'-2'4386'0'0,"-3"0"-2056"0"0,2 16-1972 0 0,2 0 0 0 0,0 0-1 0 0,1 0 1 0 0,0 1 0 0 0,0 22-1 0 0,0-2-272 0 0,-3 188 583 0 0,5-153-553 0 0,0-67-108 0 0,1-1-1 0 0,-1 1 0 0 0,1 0 1 0 0,-1-1-1 0 0,1 1 0 0 0,0 0 1 0 0,0-1-1 0 0,0 0 0 0 0,0 1 1 0 0,3 3-1 0 0,6 17 36 0 0,-5-10-21 0 0,0-11 21 0 0,4-21 80 0 0,1-39 74 0 0,-10 55-194 0 0,3-36-4 0 0,-1-1-1 0 0,-4-40 1 0 0,0 2-6 0 0,2 76-50 0 0,0 1 0 0 0,0 0 0 0 0,0 0 0 0 0,0-1-1 0 0,0 1 1 0 0,0 0 0 0 0,-1 0 0 0 0,1-1 0 0 0,0 1 0 0 0,-1 0 0 0 0,1 0 0 0 0,-1 0 0 0 0,1 0 0 0 0,-1-1 0 0 0,1 1 0 0 0,-1 0 0 0 0,0 0 0 0 0,0 0 0 0 0,0 0-1 0 0,-1-1 1 0 0,3 33-8744 0 0,-1-26 7642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8.7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893 29 1132 0 0,'0'0'5521'0'0,"0"-3"-5292"0"0,0-12 4515 0 0,-3 12-4638 0 0,2 2-98 0 0,1 1-1 0 0,-1-1 1 0 0,0 0 0 0 0,0 1 0 0 0,1-1 0 0 0,-1 1 0 0 0,0-1-1 0 0,0 1 1 0 0,0 0 0 0 0,0-1 0 0 0,0 1 0 0 0,1 0 0 0 0,-1-1 0 0 0,0 1-1 0 0,0 0 1 0 0,0 0 0 0 0,0 0 0 0 0,0 0 0 0 0,0 0 0 0 0,0 0-1 0 0,0 0 1 0 0,0 0 0 0 0,-2 1 0 0 0,-22 15 352 0 0,19-12-278 0 0,-18 16 336 0 0,2 1 0 0 0,-23 25 0 0 0,4-3 104 0 0,-39 24 0 0 0,1 0-285 0 0,26-21 387 0 0,41-37-604 0 0,1 0 1 0 0,0 0 0 0 0,0 1 0 0 0,1 0 0 0 0,1 1 0 0 0,0 0 0 0 0,-14 22-1 0 0,14-19 5 0 0,0 0-1 0 0,-2 0 1 0 0,1-1-1 0 0,-14 12 0 0 0,-24 30-126 0 0,-10 23 136 0 0,-56 80-24 0 0,43-43 76 0 0,58-93-141 0 0,10-17 55 0 0,0 0 1 0 0,0 1 0 0 0,-1-1 0 0 0,1 0-1 0 0,-1 0 1 0 0,-5 4 0 0 0,31-39-12812 0 0,-18 25 11715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4:59.7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19 876 0 0,'0'-18'12513'0'0,"7"21"-12255"0"0,10 7 38 0 0,-1 2-1 0 0,-1-1 0 0 0,0 2 1 0 0,27 29-1 0 0,-38-37-265 0 0,108 124 1220 0 0,-85-95-3304 0 0,-32-64-10416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0.5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410 68 1392 0 0,'-12'0'414'0'0,"-1"1"0"0"0,1 0-1 0 0,0 0 1 0 0,-1 1 0 0 0,1 1 0 0 0,0 0 0 0 0,0 0-1 0 0,0 2 1 0 0,1-1 0 0 0,-1 1 0 0 0,1 1 0 0 0,0 0-1 0 0,1 1 1 0 0,-11 7 0 0 0,-2 5 229 0 0,1 1 0 0 0,1 0 0 0 0,1 2 0 0 0,-31 42 0 0 0,43-52-502 0 0,0 1-1 0 0,1 1 1 0 0,0 0 0 0 0,1 0-1 0 0,0 0 1 0 0,1 0-1 0 0,-4 25 1 0 0,3-9 100 0 0,2 0 1 0 0,-1 57 0 0 0,7-70-121 0 0,0 0 0 0 0,1-1 0 0 0,1 1-1 0 0,0-1 1 0 0,10 21 0 0 0,10 45 525 0 0,-20-66-558 0 0,1-1 0 0 0,0 0 0 0 0,1 0-1 0 0,1 0 1 0 0,0-1 0 0 0,1 0 0 0 0,1 0 0 0 0,0-1 0 0 0,1 0 0 0 0,0 0 0 0 0,1-1 0 0 0,0-1 0 0 0,1 0 0 0 0,24 18 0 0 0,-16-19 33 0 0,1 0 1 0 0,0-1-1 0 0,43 11 0 0 0,-40-14-36 0 0,1-1-1 0 0,0-2 1 0 0,1 0-1 0 0,40-2 0 0 0,-54-3-61 0 0,1 1 0 0 0,-1-2 0 0 0,0 0-1 0 0,0 0 1 0 0,0-1 0 0 0,18-8 0 0 0,4-2 13 0 0,-16 6-9 0 0,0 0 1 0 0,-1-2 0 0 0,0 0-1 0 0,0-1 1 0 0,-1 0-1 0 0,0-1 1 0 0,23-25 0 0 0,87-110 99 0 0,-111 126-118 0 0,-1-1 1 0 0,0 0-1 0 0,-2-1 1 0 0,0-1-1 0 0,-2 0 0 0 0,-1 0 1 0 0,-1-1-1 0 0,-1 0 1 0 0,-1 0-1 0 0,-1-1 1 0 0,-1 0-1 0 0,-1 0 0 0 0,-2-43 1 0 0,-2 61-6 0 0,0 0 1 0 0,-1 1-1 0 0,1-1 1 0 0,-2 1-1 0 0,1-1 0 0 0,-1 1 1 0 0,0 0-1 0 0,-1 0 1 0 0,1 0-1 0 0,-8-10 1 0 0,-1-3 25 0 0,2 3-36 0 0,-1 1 0 0 0,-1-1-1 0 0,0 2 1 0 0,-1-1-1 0 0,-1 2 1 0 0,0 0 0 0 0,-1 1-1 0 0,-1 0 1 0 0,0 1 0 0 0,0 1-1 0 0,-1 0 1 0 0,-1 1 0 0 0,-33-13-1 0 0,17 11-62 0 0,-1 2 0 0 0,0 1 0 0 0,-1 1 1 0 0,0 3-1 0 0,0 0 0 0 0,-63 2 0 0 0,75 4-351 0 0,-1 1 0 0 0,1 2 1 0 0,0 0-1 0 0,0 1 0 0 0,-36 14 1 0 0,15-2-3131 0 0,-80 43 0 0 0,42-7-261 0 0,57-37 2643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2.6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905 1 964 0 0,'0'0'10904'0'0,"-33"36"-10126"0"0,16-20-539 0 0,-22 30-1 0 0,25-28-1 0 0,-29 28-1 0 0,22-26 0 0 0,-27 37 1 0 0,-6 5-89 0 0,-144 132 143 0 0,174-171-280 0 0,12-13-8 0 0,0 1 1 0 0,1 1-1 0 0,0 0 0 0 0,1 1 0 0 0,-11 16 1 0 0,-13 13 23 0 0,28-36-24 0 0,1-1 0 0 0,-1 1 1 0 0,2 0-1 0 0,-1 1 1 0 0,1-1-1 0 0,0 1 0 0 0,-4 7 1 0 0,3-3-11 0 0,0 0 0 0 0,-1-1 0 0 0,-8 11 1 0 0,-9 17-12 0 0,-14 19 18 0 0,5-10-14 0 0,-42 70 83 0 0,19-41-97 0 0,49-65 160 0 0,2-4-948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3.1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2000 0 0,'6'3'4101'0'0,"9"4"-2056"0"0,-6 1-1624 0 0,109 117 2518 0 0,-9 1-3961 0 0,-100-118-241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3.5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314 5 1528 0 0,'-2'-1'284'0'0,"0"0"-1"0"0,-1 0 0 0 0,1 1 1 0 0,-1-1-1 0 0,1 1 1 0 0,-1-1-1 0 0,1 1 1 0 0,-1 0-1 0 0,1 0 1 0 0,0 1-1 0 0,-1-1 1 0 0,1 0-1 0 0,-1 1 0 0 0,1-1 1 0 0,-1 1-1 0 0,1 0 1 0 0,0 0-1 0 0,-1 0 1 0 0,-2 2-1 0 0,-43 26 656 0 0,44-26-662 0 0,-14 13-7 0 0,0 1 0 0 0,1 0 0 0 0,0 1 0 0 0,2 1 0 0 0,-23 35 0 0 0,18-26-3664 0 0,-40 45-1 0 0,53-64 2083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4.2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456 36 1256 0 0,'-21'-9'2176'0'0,"-43"-11"0"0"0,56 18-1950 0 0,0 0 0 0 0,0 1 0 0 0,0 0 0 0 0,0 1 0 0 0,0 0 0 0 0,0 0 0 0 0,0 0 0 0 0,0 1 0 0 0,-13 4 0 0 0,5-1-56 0 0,1 0-1 0 0,1 2 1 0 0,-1 0 0 0 0,1 0 0 0 0,0 1-1 0 0,0 1 1 0 0,1 1 0 0 0,0 0-1 0 0,1 0 1 0 0,-20 20 0 0 0,21-14-27 0 0,0 0 0 0 0,1 0 0 0 0,0 2 0 0 0,1-1 0 0 0,1 1 0 0 0,1 0 0 0 0,0 1 0 0 0,1 0 0 0 0,-5 30 0 0 0,4 1 102 0 0,2 0-1 0 0,1 72 1 0 0,5-106-206 0 0,1-1 1 0 0,0 0-1 0 0,0 1 0 0 0,2-1 1 0 0,5 14-1 0 0,28 68 268 0 0,-36-93-301 0 0,5 9 55 0 0,0 1 0 0 0,1-1 0 0 0,1 0 0 0 0,0 0-1 0 0,0-1 1 0 0,1 0 0 0 0,1-1 0 0 0,0 0-1 0 0,0 0 1 0 0,1-1 0 0 0,0 0 0 0 0,0-1 0 0 0,1 0-1 0 0,0-1 1 0 0,1-1 0 0 0,15 7 0 0 0,-1-3 31 0 0,0-2 1 0 0,1-1-1 0 0,0-1 1 0 0,0-1-1 0 0,1-1 1 0 0,55-1-1 0 0,-62-5-49 0 0,0-2-1 0 0,0 0 1 0 0,0-2-1 0 0,-1 0 1 0 0,0-1-1 0 0,23-12 1 0 0,-21 10 41 0 0,-2-2-32 0 0,-1 0 0 0 0,0-2 0 0 0,0 0 0 0 0,-1-1 0 0 0,-1-1 1 0 0,0 0-1 0 0,-2-2 0 0 0,20-23 0 0 0,-25 26-18 0 0,0-1-1 0 0,-1-1 1 0 0,-1 0 0 0 0,-1 0 0 0 0,0 0-1 0 0,8-25 1 0 0,-8 13 49 0 0,0 0 0 0 0,-2-1 0 0 0,3-34 0 0 0,-8 49-48 0 0,-1 0-1 0 0,-1 1 1 0 0,0-1-1 0 0,-1 1 1 0 0,0 0-1 0 0,-1-1 1 0 0,-1 1-1 0 0,0 0 1 0 0,0 0-1 0 0,-1 1 1 0 0,-1 0-1 0 0,-1 0 1 0 0,1 0 0 0 0,-2 0-1 0 0,1 1 1 0 0,-2 0-1 0 0,-13-13 1 0 0,10 12-16 0 0,1 0 1 0 0,-2 1 0 0 0,0 1-1 0 0,0 0 1 0 0,-1 1-1 0 0,0 1 1 0 0,-1 0 0 0 0,1 0-1 0 0,-1 2 1 0 0,-1 0 0 0 0,0 1-1 0 0,1 0 1 0 0,-1 1 0 0 0,-19-2-1 0 0,-6 3-375 0 0,1 1-1 0 0,-1 3 1 0 0,0 1-1 0 0,1 2 1 0 0,-71 16-1 0 0,93-16-134 0 0,-29 7-1755 0 0,19 1-3080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5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3 1540 0 0,'-2'-1'379'0'0,"0"1"1"0"0,0-1-1 0 0,0 1 0 0 0,0 0 1 0 0,0-1-1 0 0,0 1 0 0 0,0 0 1 0 0,0 0-1 0 0,0 1 0 0 0,0-1 1 0 0,0 0-1 0 0,0 1 0 0 0,-2 0 1 0 0,-27 15 1640 0 0,21-8-1602 0 0,1 0 0 0 0,0 0 0 0 0,-11 16 1 0 0,10-9-119 0 0,0 0 0 0 0,2 1 1 0 0,0 0-1 0 0,1 0 1 0 0,0 1-1 0 0,1 0 0 0 0,1 0 1 0 0,-5 35-1 0 0,10-48-251 0 0,-1 1 0 0 0,1-1-1 0 0,0 0 1 0 0,0 1 0 0 0,0-1 0 0 0,1 0-1 0 0,0 0 1 0 0,-1 1 0 0 0,1-1 0 0 0,1 0-1 0 0,-1 0 1 0 0,1 0 0 0 0,-1 0 0 0 0,1 0-1 0 0,3 3 1 0 0,1 5 85 0 0,-5-9-124 0 0,1 0 1 0 0,0-1-1 0 0,0 1 0 0 0,0-1 1 0 0,0 0-1 0 0,0 0 1 0 0,0 0-1 0 0,1 0 1 0 0,-1 0-1 0 0,1 0 1 0 0,-1-1-1 0 0,1 1 1 0 0,0-1-1 0 0,0 1 0 0 0,-1-1 1 0 0,1 0-1 0 0,0 0 1 0 0,0-1-1 0 0,4 2 1 0 0,7 0-401 0 0,-1-1 0 0 0,28 0 0 0 0,-31-1-21 0 0,-8 0 237 0 0,1-1 0 0 0,-1 1 0 0 0,1-1 0 0 0,-1 0 0 0 0,1 0 0 0 0,-1 0 0 0 0,0 0 0 0 0,1-1 0 0 0,-1 1 0 0 0,0 0 0 0 0,0-1 0 0 0,0 0 0 0 0,2-1 0 0 0,28-30-3630 0 0,-24 24 2594 0 0,21-18-1337 0 0,-14 12 1371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5.1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647 1 1868 0 0,'0'0'6761'0'0,"-4"4"-6242"0"0,-48 47 1019 0 0,31-32-1021 0 0,1 1 0 0 0,-25 32 0 0 0,-102 156 1438 0 0,-45 60-559 0 0,149-211-1171 0 0,-46 82 0 0 0,84-129-246 0 0,-2 2 130 0 0,1 0 0 0 0,-7 21 0 0 0,11-19-1127 0 0,13-21-3015 0 0,-3 1 2010 0 0,5-7-3709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5.9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236 19 1868 0 0,'8'-12'4241'0'0,"-5"5"-1784"0"0,-20 8-1601 0 0,-2 3-706 0 0,1 1 1 0 0,0 1-1 0 0,0 0 1 0 0,1 2-1 0 0,0 0 1 0 0,0 1-1 0 0,1 0 1 0 0,0 2-1 0 0,-29 24 1 0 0,43-34-142 0 0,-1 1 0 0 0,1 0 0 0 0,0 0 1 0 0,0 0-1 0 0,0 0 0 0 0,0 1 0 0 0,1-1 0 0 0,-1 0 0 0 0,0 1 0 0 0,1-1 0 0 0,0 1 1 0 0,0 0-1 0 0,0-1 0 0 0,0 1 0 0 0,0 0 0 0 0,0 0 0 0 0,1 0 0 0 0,-1-1 1 0 0,1 1-1 0 0,0 0 0 0 0,0 0 0 0 0,0 0 0 0 0,0 0 0 0 0,0 0 0 0 0,1 0 1 0 0,-1-1-1 0 0,1 1 0 0 0,0 0 0 0 0,1 4 0 0 0,1-1 8 0 0,1 0 0 0 0,-1-1 0 0 0,1 1-1 0 0,0-1 1 0 0,0 1 0 0 0,1-1 0 0 0,0-1 0 0 0,-1 1 0 0 0,2 0-1 0 0,-1-1 1 0 0,11 6 0 0 0,-12-7-14 0 0,0-1 0 0 0,0 0 1 0 0,0 0-1 0 0,0 0 0 0 0,0 0 0 0 0,1 0 0 0 0,-1-1 1 0 0,1 0-1 0 0,7 1 0 0 0,-11-2 46 0 0,21-4 53 0 0,-13-1-42 0 0,-1-2 0 0 0,0 1 0 0 0,0-1-1 0 0,-1-1 1 0 0,1 1 0 0 0,-2-1 0 0 0,1 0 0 0 0,-1-1 0 0 0,0 0 0 0 0,-1 0 0 0 0,0 0 0 0 0,-1 0 0 0 0,0-1 0 0 0,0 0 0 0 0,-1 0 0 0 0,0 0 0 0 0,2-12-1 0 0,-5 19 71 0 0,0 0-1 0 0,1 0 0 0 0,0 0 0 0 0,-1 0 0 0 0,1 0 1 0 0,0 0-1 0 0,1 0 0 0 0,-1 0 0 0 0,0 0 0 0 0,1 1 1 0 0,0-1-1 0 0,2-3 0 0 0,-3 6 56 0 0,0 2-166 0 0,0 1-1 0 0,1-1 1 0 0,-1 0-1 0 0,1 0 1 0 0,0 0-1 0 0,0 0 1 0 0,0 0-1 0 0,4 3 1 0 0,6 7 49 0 0,-7-3-29 0 0,44 61-386 0 0,-10-30-3032 0 0,-27-35 1105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6.5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457 6 1660 0 0,'-19'0'463'0'0,"1"1"0"0"0,-1 0-1 0 0,1 1 1 0 0,0 2 0 0 0,0 0 0 0 0,0 0-1 0 0,0 2 1 0 0,1 0 0 0 0,-1 1 0 0 0,2 1-1 0 0,-1 0 1 0 0,1 2 0 0 0,-26 19 0 0 0,30-19-267 0 0,1 1 1 0 0,0 0 0 0 0,0 1-1 0 0,2 1 1 0 0,-1-1-1 0 0,2 1 1 0 0,-13 25 0 0 0,-38 104 753 0 0,50-113-741 0 0,2 0 1 0 0,1 0 0 0 0,1 1 0 0 0,2-1 0 0 0,0 61-1 0 0,4-77-144 0 0,0 1 0 0 0,1-1 0 0 0,1 0 0 0 0,0 0 0 0 0,1 0 0 0 0,5 14 0 0 0,3 8 124 0 0,-4-13-90 0 0,2-1 0 0 0,0-1 0 0 0,1 0 0 0 0,0 0 1 0 0,2-1-1 0 0,1 0 0 0 0,0-2 0 0 0,1 1 0 0 0,1-2 0 0 0,0 0 0 0 0,1-1 1 0 0,1 0-1 0 0,30 18 0 0 0,-38-28-38 0 0,0 1-1 0 0,1-2 1 0 0,-1 1-1 0 0,1-1 1 0 0,0-1 0 0 0,0 0-1 0 0,19 3 1 0 0,5-3 122 0 0,42-1 0 0 0,-63-3-158 0 0,1-1 0 0 0,-1-1 0 0 0,0 0 0 0 0,0-1 0 0 0,0 0 0 0 0,0-1 0 0 0,0-1 0 0 0,18-10 0 0 0,-8 3 99 0 0,-1-1 0 0 0,0-1 0 0 0,35-32-1 0 0,-41 30-76 0 0,0-1 0 0 0,-1-1-1 0 0,0 0 1 0 0,-2-1-1 0 0,0-1 1 0 0,-2 0-1 0 0,0-1 1 0 0,-1 0-1 0 0,-1-1 1 0 0,-1 0 0 0 0,-2-1-1 0 0,0 1 1 0 0,-1-1-1 0 0,-2-1 1 0 0,0 1-1 0 0,-2-1 1 0 0,0-27 0 0 0,-2 42-48 0 0,0 0 0 0 0,-1 0 0 0 0,-1 0 0 0 0,1 0 1 0 0,-2 0-1 0 0,-4-14 0 0 0,-4-15-4 0 0,5 22-33 0 0,0 1-1 0 0,-1-1 0 0 0,0 1 0 0 0,-2 1 0 0 0,0 0 0 0 0,0 0 0 0 0,-2 0 0 0 0,1 1 0 0 0,-2 1 1 0 0,0 0-1 0 0,-1 0 0 0 0,0 2 0 0 0,0-1 0 0 0,-1 2 0 0 0,-1 0 0 0 0,0 0 0 0 0,-27-11 0 0 0,-16-5-1599 0 0,-2 3-1 0 0,-66-16 1 0 0,109 34 539 0 0,6 2-445 0 0,0 0 0 0 0,0-1-1 0 0,-13-6 1 0 0,18 7 336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7.3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0 2216 0 0,'-7'3'6833'0'0,"3"7"-5407"0"0,4 11-2106 0 0,0-20 1041 0 0,1 7-135 0 0,0 1 1 0 0,1 0-1 0 0,1-1 1 0 0,-1 0-1 0 0,1 1 1 0 0,1-1-1 0 0,8 15 1 0 0,-5-9 97 0 0,28 57 767 0 0,3-2 0 0 0,51 71 0 0 0,-75-120-1197 0 0,25 30 751 0 0,-36-47-1389 0 0,0-1-1 0 0,1 1 1 0 0,-1 0 0 0 0,1-1-1 0 0,-1 0 1 0 0,1 0-1 0 0,5 3 1 0 0,8 9-6645 0 0,-15-11 6109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8.0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 1 1336 0 0,'8'3'7483'0'0,"0"11"-4386"0"0,2 22-2735 0 0,-7-25 277 0 0,6 27-20 0 0,-1 1 0 0 0,-2 0 0 0 0,1 62 0 0 0,-5-74-408 0 0,0-3 5 0 0,0 24 486 0 0,-1-58-673 0 0,1-1 1 0 0,0 1 0 0 0,1-1 0 0 0,0 1-1 0 0,1 0 1 0 0,0 0 0 0 0,0 0 0 0 0,11-16 0 0 0,-10 18-47 0 0,0 0 0 0 0,1 0 0 0 0,1 1 1 0 0,12-13-1 0 0,-15 17 7 0 0,0 0 1 0 0,-1 1-1 0 0,1 0 1 0 0,0-1-1 0 0,0 1 1 0 0,0 1-1 0 0,1-1 0 0 0,-1 1 1 0 0,0-1-1 0 0,1 1 1 0 0,-1 0-1 0 0,1 1 0 0 0,-1-1 1 0 0,6 1-1 0 0,-8 0 6 0 0,-1 1 1 0 0,0-1-1 0 0,1 1 0 0 0,-1-1 0 0 0,0 1 0 0 0,0-1 1 0 0,1 1-1 0 0,-1 0 0 0 0,0 0 0 0 0,0-1 0 0 0,0 1 1 0 0,0 0-1 0 0,0 0 0 0 0,0 0 0 0 0,1 2 0 0 0,0-1-3 0 0,0 0 6 0 0,0 0 0 0 0,0-1 0 0 0,0 1 0 0 0,0 0 0 0 0,-1 0 0 0 0,1 0 0 0 0,0 0 0 0 0,-1 0 0 0 0,0 1 0 0 0,1-1 0 0 0,-1 0 0 0 0,0 1 0 0 0,0-1 0 0 0,-1 1 1 0 0,1-1-1 0 0,0 1 0 0 0,-1-1 0 0 0,1 1 0 0 0,-1 2 0 0 0,0 0 3 0 0,-1-1 1 0 0,1 0-1 0 0,-1 0 1 0 0,0 0-1 0 0,0 0 1 0 0,0 0-1 0 0,-1 0 1 0 0,1-1-1 0 0,-1 1 1 0 0,0 0-1 0 0,-3 3 1 0 0,0 1 5 0 0,-1 0 0 0 0,0-1 0 0 0,-1 0 0 0 0,1-1 0 0 0,-1 1 0 0 0,0-1 0 0 0,-1 0 0 0 0,0-1 0 0 0,-16 9 0 0 0,7-6-113 0 0,3-1-168 0 0,0 0-1 0 0,-1-1 1 0 0,0-1-1 0 0,0 0 1 0 0,0-1-1 0 0,-1-1 1 0 0,0 0-1 0 0,-16 0 1 0 0,29-4 67 0 0,0 0-1 0 0,1 0 1 0 0,-1-1 0 0 0,0 1 0 0 0,1-1 0 0 0,-1 0 0 0 0,1 1 0 0 0,-1-1 0 0 0,1 0 0 0 0,0-1 0 0 0,0 1 0 0 0,0 0 0 0 0,0 0 0 0 0,-1-4 0 0 0,0 3-384 0 0,1-1-1 0 0,0 0 1 0 0,0-1 0 0 0,0 1 0 0 0,0 0 0 0 0,1 0 0 0 0,0-1-1 0 0,0 1 1 0 0,0-1 0 0 0,0 1 0 0 0,1-1 0 0 0,-1 1 0 0 0,2-9 0 0 0,-1 2-740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08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436 164 1920 0 0,'-3'-2'295'0'0,"0"-1"0"0"0,0 1 0 0 0,-1 0 0 0 0,1 1 1 0 0,-1-1-1 0 0,0 0 0 0 0,1 1 0 0 0,-1 0 0 0 0,0 0 0 0 0,0 0 0 0 0,0 1 0 0 0,0-1 0 0 0,0 1 0 0 0,1 0 0 0 0,-1 0 0 0 0,0 0 0 0 0,0 0 1 0 0,-5 2-1 0 0,-4 0-55 0 0,0 0 0 0 0,-1 1 1 0 0,-17 7-1 0 0,11-2 41 0 0,0 0 1 0 0,1 2-1 0 0,0 0 0 0 0,1 1 1 0 0,0 1-1 0 0,-27 24 0 0 0,34-26-142 0 0,1 0 0 0 0,0 1-1 0 0,1 0 1 0 0,1 0 0 0 0,0 1 0 0 0,0 1-1 0 0,1-1 1 0 0,1 1 0 0 0,0 0-1 0 0,-8 24 1 0 0,4 6 198 0 0,1 1-1 0 0,2 0 0 0 0,3 0 1 0 0,0 71-1 0 0,5-92-255 0 0,1-1 0 0 0,1 1-1 0 0,1-1 1 0 0,1 1 0 0 0,8 22-1 0 0,-7-24-15 0 0,1-1-1 0 0,1 0 1 0 0,1 0-1 0 0,1-1 1 0 0,1-1-1 0 0,0 1 1 0 0,1-2-1 0 0,15 17 1 0 0,-18-24-39 0 0,0-1-1 0 0,0 0 1 0 0,1 0 0 0 0,0-1 0 0 0,1-1 0 0 0,0 1 0 0 0,0-2 0 0 0,0 0 0 0 0,1 0 0 0 0,0-1 0 0 0,0 0 0 0 0,0-1 0 0 0,1-1 0 0 0,20 4 0 0 0,-5-3 39 0 0,-14-1-45 0 0,1-1 0 0 0,-1-1 0 0 0,1 0 0 0 0,0-1 0 0 0,-1-1 0 0 0,1 0 0 0 0,14-3 0 0 0,6-6 11 0 0,-1-1 0 0 0,0-2 1 0 0,-1-2-1 0 0,0-1 0 0 0,-1-1 0 0 0,46-34 0 0 0,-56 35 1 0 0,-1-1 0 0 0,0 0 0 0 0,-2-2 0 0 0,0 0 0 0 0,-1-2 1 0 0,-1 0-1 0 0,-1 0 0 0 0,-1-2 0 0 0,20-38 0 0 0,-17 19 103 0 0,-1-1 0 0 0,-2 0 0 0 0,-1-1 0 0 0,-3-1 0 0 0,6-52 0 0 0,-14 63 69 0 0,-3-36 0 0 0,-1 31-107 0 0,1 27-61 0 0,-1 0 0 0 0,0 0 0 0 0,-1 1 0 0 0,0-1 0 0 0,-1 1 1 0 0,-1-1-1 0 0,1 1 0 0 0,-2 0 0 0 0,0 0 0 0 0,0 1 0 0 0,-1-1 1 0 0,0 1-1 0 0,0 0 0 0 0,-1 1 0 0 0,-11-12 0 0 0,4 7 10 0 0,-1 0-1 0 0,0 2 1 0 0,-1-1-1 0 0,0 2 1 0 0,-1 0 0 0 0,0 1-1 0 0,0 1 1 0 0,-25-9-1 0 0,24 11-251 0 0,1 2 0 0 0,-1 0-1 0 0,0 0 1 0 0,0 2-1 0 0,-1 0 1 0 0,1 1 0 0 0,-1 1-1 0 0,1 1 1 0 0,-1 0 0 0 0,-29 5-1 0 0,-72 19-2558 0 0,2 0-4315 0 0,96-18 4525 0 0,17-4 1319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0.5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23 2556 0 0,'0'0'1722'0'0,"3"0"-967"0"0,-2 0-714 0 0,-1 1-1 0 0,1-1 1 0 0,0 0-1 0 0,-1 0 1 0 0,1 0-1 0 0,-1 0 1 0 0,1 0 0 0 0,-1 0-1 0 0,1 0 1 0 0,-1 0-1 0 0,1 0 1 0 0,-1-1-1 0 0,1 1 1 0 0,-1 0 0 0 0,1 0-1 0 0,-1 0 1 0 0,1 0-1 0 0,-1-1 1 0 0,1 1-1 0 0,-1 0 1 0 0,1-1-1 0 0,-1 1 1 0 0,1 0 0 0 0,-1-1-1 0 0,0 1 1 0 0,1 0-1 0 0,-1-1 1 0 0,0 1-1 0 0,1-1 1 0 0,-1 1 0 0 0,0-1-1 0 0,0 1 1 0 0,1-1-1 0 0,-1 1 1 0 0,0-1-1 0 0,0 1 1 0 0,0-1-1 0 0,0-8 4042 0 0,19 6-3299 0 0,-19 3-743 0 0,1 0 1 0 0,0-1 0 0 0,0 1 0 0 0,0 0 0 0 0,0 0 0 0 0,0-1-1 0 0,0 1 1 0 0,0 0 0 0 0,0 0 0 0 0,0 0 0 0 0,0 0 0 0 0,0 0-1 0 0,0 1 1 0 0,0-1 0 0 0,0 0 0 0 0,0 0 0 0 0,0 1 0 0 0,0-1-1 0 0,0 0 1 0 0,-1 1 0 0 0,1-1 0 0 0,0 1 0 0 0,0-1 0 0 0,0 1-1 0 0,-1-1 1 0 0,1 1 0 0 0,0 0 0 0 0,0-1 0 0 0,-1 1 0 0 0,1 0 0 0 0,-1 0-1 0 0,1 0 1 0 0,0-1 0 0 0,-1 1 0 0 0,0 0 0 0 0,1 0 0 0 0,-1 0-1 0 0,1 2 1 0 0,107 206 3020 0 0,-15-50-2003 0 0,101 198 1194 0 0,-85-132-1486 0 0,-96-195-681 0 0,-8-20-128 0 0,0 1 0 0 0,-1-1 0 0 0,4 12 0 0 0,-4-16-684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1.2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302 21 2588 0 0,'0'-1'170'0'0,"0"0"-1"0"0,-1 0 0 0 0,1 0 0 0 0,0 0 1 0 0,-1 0-1 0 0,1 0 0 0 0,0 0 1 0 0,-1 0-1 0 0,1 1 0 0 0,-1-1 1 0 0,1 0-1 0 0,-1 0 0 0 0,0 0 0 0 0,1 1 1 0 0,-1-1-1 0 0,0 0 0 0 0,0 0 1 0 0,1 1-1 0 0,-1-1 0 0 0,0 1 1 0 0,0-1-1 0 0,0 1 0 0 0,0-1 1 0 0,0 1-1 0 0,0 0 0 0 0,0-1 0 0 0,0 1 1 0 0,0 0-1 0 0,0 0 0 0 0,0-1 1 0 0,0 1-1 0 0,0 0 0 0 0,0 0 1 0 0,0 0-1 0 0,0 0 0 0 0,0 1 0 0 0,0-1 1 0 0,0 0-1 0 0,-1 1 0 0 0,-41 8 861 0 0,26-4-797 0 0,1 1 0 0 0,0 1 1 0 0,0 0-1 0 0,1 2 0 0 0,-1 0 1 0 0,2 0-1 0 0,0 1 1 0 0,-19 17-1 0 0,26-21-123 0 0,1 1-1 0 0,0 1 1 0 0,0-1-1 0 0,0 1 1 0 0,1 0 0 0 0,0 0-1 0 0,0 1 1 0 0,1-1 0 0 0,0 1-1 0 0,0 0 1 0 0,1 0 0 0 0,1 0-1 0 0,0 1 1 0 0,0-1 0 0 0,0 1-1 0 0,0 17 1 0 0,3-22-86 0 0,-1-1 0 0 0,1 1 1 0 0,0 0-1 0 0,0-1 0 0 0,1 1 0 0 0,-1-1 0 0 0,1 0 1 0 0,0 0-1 0 0,0 1 0 0 0,0-1 0 0 0,1 0 1 0 0,-1-1-1 0 0,1 1 0 0 0,0 0 0 0 0,0-1 0 0 0,0 1 1 0 0,1-1-1 0 0,-1 0 0 0 0,1 0 0 0 0,6 3 0 0 0,-2 0 25 0 0,0-2 0 0 0,0 1 0 0 0,1-1 0 0 0,0-1-1 0 0,-1 0 1 0 0,1 0 0 0 0,0 0 0 0 0,1-1-1 0 0,11 1 1 0 0,64-2 314 0 0,-82-1-415 0 0,0-1 1 0 0,0 1 0 0 0,0-1-1 0 0,-1 0 1 0 0,1 0-1 0 0,0 0 1 0 0,-1 0-1 0 0,1 0 1 0 0,-1 0 0 0 0,1-1-1 0 0,-1 1 1 0 0,1-1-1 0 0,-1 0 1 0 0,0 0-1 0 0,2-2 1 0 0,-2 3-358 0 0,-1-1 0 0 0,1 1 0 0 0,-1-1 1 0 0,0 1-1 0 0,1-1 0 0 0,-1 0 0 0 0,0 0 0 0 0,0 0 0 0 0,0 0 0 0 0,0 1 1 0 0,-1-1-1 0 0,1 0 0 0 0,0 0 0 0 0,-1-1 0 0 0,0 1 0 0 0,1 0 0 0 0,-1 0 0 0 0,0 0 1 0 0,0 0-1 0 0,0-4 0 0 0,-3-11-3358 0 0,-11-13 2646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2.0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446 0 1356 0 0,'-17'1'1335'0'0,"0"0"-1"0"0,1 1 1 0 0,-31 8 0 0 0,23-3-759 0 0,0 1 0 0 0,1 1 0 0 0,0 1 0 0 0,1 2 0 0 0,0 0-1 0 0,1 1 1 0 0,-31 24 0 0 0,39-23-289 0 0,-1 1-1 0 0,2 0 0 0 0,0 1 1 0 0,1 1-1 0 0,1 0 1 0 0,0 0-1 0 0,2 1 0 0 0,0 0 1 0 0,-9 27-1 0 0,10-14 22 0 0,1 1 0 0 0,1 0 1 0 0,2 0-1 0 0,1 0 0 0 0,4 44 0 0 0,-2-26 109 0 0,0-36-342 0 0,1-1-1 0 0,0 1 1 0 0,1-1 0 0 0,0 0-1 0 0,6 17 1 0 0,6 26 183 0 0,-7-22-100 0 0,1-1 0 0 0,2 0 0 0 0,1-1 0 0 0,1 0 0 0 0,2-1 0 0 0,1 0 0 0 0,2-1 0 0 0,1-1 0 0 0,27 34 0 0 0,-33-48-76 0 0,2 0-1 0 0,0-1 1 0 0,0 0 0 0 0,1-1 0 0 0,1-1-1 0 0,0-1 1 0 0,1 0 0 0 0,0-1-1 0 0,1 0 1 0 0,0-2 0 0 0,0 0 0 0 0,1-1-1 0 0,-1-1 1 0 0,2-1 0 0 0,-1 0 0 0 0,1-1-1 0 0,25 1 1 0 0,-14-4 17 0 0,-1-1-1 0 0,1-1 0 0 0,0-1 1 0 0,59-14-1 0 0,-42 2-6 0 0,0-1-1 0 0,81-41 1 0 0,-108 45-59 0 0,0-1 0 0 0,-1-1-1 0 0,-1-1 1 0 0,0-1 0 0 0,-1 0 0 0 0,-1-2 0 0 0,29-33 0 0 0,-33 31-16 0 0,-1 1 1 0 0,0-2-1 0 0,-2 0 0 0 0,0 0 1 0 0,9-29-1 0 0,-6 6 30 0 0,14-76 0 0 0,-23 90-43 0 0,-1 0 0 0 0,-1-1 1 0 0,-2 0-1 0 0,-1 1 1 0 0,-1-1-1 0 0,-2 1 1 0 0,-9-40-1 0 0,7 45-16 0 0,-2-1-1 0 0,0 1 1 0 0,-2 1 0 0 0,0-1-1 0 0,-2 2 1 0 0,-1-1 0 0 0,0 2 0 0 0,-31-38-1 0 0,31 46-26 0 0,0 0-1 0 0,-2 1 0 0 0,1 1 1 0 0,-1 0-1 0 0,-1 1 1 0 0,0 1-1 0 0,0 0 0 0 0,-1 1 1 0 0,0 1-1 0 0,-1 0 0 0 0,-20-4 1 0 0,-1 1-598 0 0,0 3 0 0 0,-1 1 0 0 0,1 2-1 0 0,-48 0 1 0 0,69 6 86 0 0,1-1-1 0 0,0 2 1 0 0,0 1-1 0 0,0 0 1 0 0,0 1-1 0 0,-18 8 1 0 0,3 1-2530 0 0,0 1 0 0 0,-32 21 0 0 0,54-29 1760 0 0,5 1 29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4.0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1652 0 0,'0'0'6682'0'0,"2"6"-6237"0"0,0-2-252 0 0,0 1 1 0 0,0-1-1 0 0,0 0 1 0 0,1 0-1 0 0,0-1 1 0 0,0 1-1 0 0,0 0 1 0 0,0-1-1 0 0,0 0 1 0 0,1 0-1 0 0,4 4 1 0 0,15 12 611 0 0,-1 2 1 0 0,-1 1-1 0 0,33 42 0 0 0,44 81 518 0 0,-96-143-1295 0 0,164 254 1323 0 0,-92-132-492 0 0,-50-83-574 0 0,2-2 0 0 0,55 67 0 0 0,0-16 37 0 0,-32-38-113 0 0,46 67 0 0 0,12 55 62 0 0,-97-163-302 0 0,8 15 123 0 0,-18-26-159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51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1428 0 0,'8'10'7233'0'0,"-7"-9"-6943"0"0,21 4 2258 0 0,25-3-1910 0 0,-44-2-179 0 0,134 0-2153 0 0,-129-1 955 0 0,-1 0 1 0 0,1 0 0 0 0,-1-1 0 0 0,1 0-1 0 0,-1-1 1 0 0,0 0 0 0 0,0 0 0 0 0,0 0-1 0 0,9-6 1 0 0,-9 4-485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4.5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1428 0 0,'5'1'5753'0'0,"15"0"-2930"0"0,-3 0-1387 0 0,10 4-726 0 0,0 1 0 0 0,0 2 0 0 0,-1 1 0 0 0,0 1-1 0 0,43 23 1 0 0,-42-16-184 0 0,44 39-1 0 0,1 0-1874 0 0,-65-49 1499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4.9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426 25 1120 0 0,'-7'-11'2895'0'0,"-5"-3"1522"0"0,11 14-4321 0 0,0 0-1 0 0,0 0 1 0 0,0 0-1 0 0,0 0 1 0 0,-1 1 0 0 0,1-1-1 0 0,0 0 1 0 0,0 0-1 0 0,0 1 1 0 0,0-1-1 0 0,0 0 1 0 0,0 1-1 0 0,0 0 1 0 0,0-1 0 0 0,0 1-1 0 0,0-1 1 0 0,0 1-1 0 0,0 0 1 0 0,0 0-1 0 0,0 1 1 0 0,-19 14 294 0 0,2 2 0 0 0,0 0 0 0 0,1 1 0 0 0,1 1 0 0 0,0 1 0 0 0,2 0 0 0 0,-15 29 0 0 0,15-26-744 0 0,-1 0 0 0 0,-1-2 0 0 0,-34 39 0 0 0,-25 12-4266 0 0,21-33 731 0 0,42-29 2627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5.5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335 141 2536 0 0,'-8'-2'472'0'0,"0"0"0"0"0,1 1 0 0 0,-1 0 0 0 0,0 0 0 0 0,0 1-1 0 0,0 0 1 0 0,0 0 0 0 0,1 1 0 0 0,-1 0 0 0 0,0 0 0 0 0,0 1 0 0 0,1 0 0 0 0,-15 6 0 0 0,10-4-271 0 0,0 1 1 0 0,1 1 0 0 0,-1 0-1 0 0,1 1 1 0 0,0 0 0 0 0,1 1 0 0 0,-19 16-1 0 0,19-12-45 0 0,0 1 0 0 0,0-1 0 0 0,2 2 0 0 0,-1 0 0 0 0,2 0 0 0 0,0 0 0 0 0,0 1 0 0 0,2 0 0 0 0,-1 0 0 0 0,2 0 0 0 0,-4 27 0 0 0,1 11 229 0 0,3 0 1 0 0,3 60-1 0 0,1-78-194 0 0,1-19-126 0 0,0 1 0 0 0,2-1 0 0 0,0 0 0 0 0,7 24 0 0 0,6 24 182 0 0,-14-54-187 0 0,1 0-1 0 0,0 0 1 0 0,0 0 0 0 0,1 0-1 0 0,0 0 1 0 0,1 0-1 0 0,0-1 1 0 0,1 0-1 0 0,-1 0 1 0 0,2-1 0 0 0,-1 0-1 0 0,1 0 1 0 0,1 0-1 0 0,0-1 1 0 0,0 0-1 0 0,0 0 1 0 0,0-1 0 0 0,17 9-1 0 0,-7-6 29 0 0,-1-1-1 0 0,1-1 0 0 0,0-1 1 0 0,1-1-1 0 0,-1 0 1 0 0,1-1-1 0 0,0-1 1 0 0,0-1-1 0 0,30 0 1 0 0,-20-3-47 0 0,0-2 1 0 0,0 0 0 0 0,-1-2-1 0 0,1-1 1 0 0,-1-1 0 0 0,0-2 0 0 0,0-1-1 0 0,-1-1 1 0 0,-1-1 0 0 0,0-1 0 0 0,-1-1-1 0 0,0-2 1 0 0,23-18 0 0 0,-23 14-19 0 0,-1-1 0 0 0,-1-1 0 0 0,-1-1 1 0 0,-1-1-1 0 0,-1-1 0 0 0,-1 0 0 0 0,-2-2 0 0 0,0 0 1 0 0,-2-1-1 0 0,-1-1 0 0 0,19-53 0 0 0,-23 51 42 0 0,-1-1 0 0 0,-2 0 0 0 0,-1-1-1 0 0,-2 0 1 0 0,1-42 0 0 0,-6 65-33 0 0,0 0-1 0 0,0 0 1 0 0,-2 0 0 0 0,1 0 0 0 0,-1 0-1 0 0,0 1 1 0 0,-1-1 0 0 0,0 1-1 0 0,-1 0 1 0 0,0 0 0 0 0,0 0 0 0 0,-12-13-1 0 0,3 4 6 0 0,-2 1-1 0 0,0 1 0 0 0,0 0 0 0 0,-33-23 0 0 0,34 29-31 0 0,0 1-1 0 0,-1 1 0 0 0,0 0 1 0 0,0 1-1 0 0,-1 0 0 0 0,0 2 1 0 0,-22-5-1 0 0,6 4-657 0 0,0 1 0 0 0,-66 0 0 0 0,84 6 287 0 0,0 0 0 0 0,0 2 0 0 0,0-1 0 0 0,0 2 0 0 0,-17 6 0 0 0,6-2-653 0 0,11-3-244 0 0,0 1 1 0 0,0 1-1 0 0,1 0 1 0 0,1 1 0 0 0,-1 0-1 0 0,1 1 1 0 0,-22 20 0 0 0,23-18 110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7.5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 1148 0 0,'0'0'3906'0'0,"3"0"-3269"0"0,13 0 4172 0 0,-13 0-4570 0 0,0-1-131 0 0,-1 1-1 0 0,1 0 1 0 0,0 0-1 0 0,-1 0 1 0 0,1 0-1 0 0,0 0 1 0 0,-1 1-1 0 0,1-1 1 0 0,0 1-1 0 0,-1 0 1 0 0,1 0-1 0 0,-1 0 1 0 0,1 0-1 0 0,-1 0 1 0 0,0 0 0 0 0,1 1-1 0 0,-1-1 1 0 0,0 1-1 0 0,0-1 1 0 0,0 1-1 0 0,0 0 1 0 0,0 0-1 0 0,0 0 1 0 0,-1 0-1 0 0,1 0 1 0 0,1 3-1 0 0,1-1 172 0 0,1 3-45 0 0,0 0 1 0 0,0 1-1 0 0,-1-1 0 0 0,0 1 0 0 0,5 12 0 0 0,-5-11-141 0 0,0 0-1 0 0,1 0 0 0 0,0-1 0 0 0,6 9 0 0 0,75 81 1455 0 0,164 147 0 0 0,-136-140-958 0 0,-91-83-476 0 0,70 66 583 0 0,91 111 0 0 0,-141-153-910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8.3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302 37 2296 0 0,'0'0'99'0'0,"1"0"0"0"0,-1 0 1 0 0,1 0-1 0 0,-1 0 0 0 0,0 0 0 0 0,1 0 0 0 0,-1 0 0 0 0,1 0 0 0 0,-1 0 0 0 0,0 0 1 0 0,1 0-1 0 0,-1 0 0 0 0,0 0 0 0 0,1 0 0 0 0,-1-1 0 0 0,0 1 0 0 0,1 0 0 0 0,-1 0 0 0 0,0 0 1 0 0,1-1-1 0 0,-1 1 0 0 0,0 0 0 0 0,1-1 0 0 0,-1 1 0 0 0,0 0 0 0 0,0 0 0 0 0,1-1 1 0 0,-1 1-1 0 0,0 0 0 0 0,0-1 0 0 0,0 1 0 0 0,0-1 0 0 0,1 1 0 0 0,-1 0 0 0 0,0-1 0 0 0,0 1 1 0 0,0 0-1 0 0,0-1 0 0 0,0 1 0 0 0,0-1 0 0 0,0 1 0 0 0,0 0 0 0 0,0-1 0 0 0,0 1 1 0 0,0-1-1 0 0,0 1 0 0 0,0 0 0 0 0,-1-1 0 0 0,1 1 0 0 0,0-1 0 0 0,0 1 0 0 0,0 0 0 0 0,0-1 1 0 0,-1 1-1 0 0,1 0 0 0 0,0-1 0 0 0,0 1 0 0 0,-1 0 0 0 0,1 0 0 0 0,0-1 0 0 0,-1 1 1 0 0,1 0-1 0 0,0 0 0 0 0,-1-1 0 0 0,0 1 0 0 0,-23-14 1927 0 0,11 12-1760 0 0,0 0-1 0 0,-1 1 1 0 0,1 1-1 0 0,0 0 0 0 0,0 1 1 0 0,0 0-1 0 0,0 1 1 0 0,0 1-1 0 0,0 0 0 0 0,0 0 1 0 0,-12 6-1 0 0,14-5-93 0 0,3-1-27 0 0,-1 0-1 0 0,1 1 0 0 0,0 0 1 0 0,0 1-1 0 0,-10 8 0 0 0,14-10-59 0 0,0 0 0 0 0,0 0 0 0 0,0 1-1 0 0,0-1 1 0 0,1 1 0 0 0,0 0 0 0 0,-1 0 0 0 0,1 0 0 0 0,1 1-1 0 0,-5 8 1 0 0,6-9-65 0 0,1 0 0 0 0,0 0 0 0 0,0 0 0 0 0,0 0 0 0 0,1 0 1 0 0,-1 0-1 0 0,1 0 0 0 0,0 0 0 0 0,0-1 0 0 0,0 1 0 0 0,1 0 0 0 0,-1 0 0 0 0,1-1 0 0 0,0 1 0 0 0,0-1 0 0 0,0 1 0 0 0,0-1 0 0 0,1 0 0 0 0,-1 0 0 0 0,5 4 1 0 0,-4-4-6 0 0,1 0 0 0 0,-1 0 1 0 0,0-1-1 0 0,1 1 0 0 0,-1-1 1 0 0,1 0-1 0 0,0 0 0 0 0,0 0 1 0 0,0-1-1 0 0,0 1 0 0 0,0-1 1 0 0,0 0-1 0 0,0 0 0 0 0,0 0 1 0 0,1-1-1 0 0,-1 1 0 0 0,0-1 1 0 0,0 0-1 0 0,1 0 0 0 0,-1-1 1 0 0,0 1-1 0 0,0-1 0 0 0,5-1 1 0 0,2-3-25 0 0,0 0 0 0 0,0-1 1 0 0,-1 0-1 0 0,0-1 0 0 0,0 0 1 0 0,-1-1-1 0 0,0 0 0 0 0,0 0 1 0 0,-1-1-1 0 0,0 0 0 0 0,0 0 1 0 0,-1-1-1 0 0,-1 0 0 0 0,1 0 1 0 0,5-14-1 0 0,-12 24 9 0 0,0 0 1 0 0,0 0 0 0 0,0 0-1 0 0,0-1 1 0 0,0 1-1 0 0,0 0 1 0 0,0 0-1 0 0,0 0 1 0 0,0-1 0 0 0,0 1-1 0 0,0 0 1 0 0,0 0-1 0 0,0 0 1 0 0,0-1-1 0 0,0 1 1 0 0,0 0 0 0 0,0 0-1 0 0,0 0 1 0 0,1-1-1 0 0,-1 1 1 0 0,0 0-1 0 0,0 0 1 0 0,0 0 0 0 0,0 0-1 0 0,0 0 1 0 0,1-1-1 0 0,-1 1 1 0 0,0 0-1 0 0,0 0 1 0 0,0 0 0 0 0,0 0-1 0 0,1 0 1 0 0,-1 0-1 0 0,0 0 1 0 0,0 0-1 0 0,0 0 1 0 0,1 0 0 0 0,-1-1-1 0 0,0 1 1 0 0,0 0-1 0 0,0 0 1 0 0,1 0-1 0 0,-1 0 1 0 0,0 0 0 0 0,0 1-1 0 0,0-1 1 0 0,1 0-1 0 0,-1 0 1 0 0,0 0-1 0 0,0 0 1 0 0,0 0 0 0 0,1 0-1 0 0,-1 0 1 0 0,0 0-1 0 0,0 0 1 0 0,1 1-1 0 0,7 16 41 0 0,5 34 90 0 0,-11-45-90 0 0,46 241 1337 0 0,-47-242-1341 0 0,0 1 1 0 0,-1-1-1 0 0,0 1 1 0 0,0 0-1 0 0,0-1 1 0 0,-1 1 0 0 0,1-1-1 0 0,-1 1 1 0 0,-1-1-1 0 0,1 0 1 0 0,-1 1-1 0 0,0-1 1 0 0,0 0 0 0 0,0 0-1 0 0,-1 0 1 0 0,0 0-1 0 0,0-1 1 0 0,0 1-1 0 0,0-1 1 0 0,-1 1-1 0 0,0-1 1 0 0,0 0 0 0 0,0-1-1 0 0,0 1 1 0 0,-1-1-1 0 0,1 0 1 0 0,-6 3-1 0 0,-2 0-142 0 0,0 0-1 0 0,-1-1 0 0 0,0 0 1 0 0,0-1-1 0 0,0 0 1 0 0,0-1-1 0 0,-1-1 0 0 0,1 0 1 0 0,-27 0-1 0 0,37-3-70 0 0,0 1 0 0 0,0 0 0 0 0,0-1 0 0 0,-1 1 0 0 0,1-1 0 0 0,0 0 0 0 0,0 0 0 0 0,0-1 0 0 0,0 1 0 0 0,0 0 0 0 0,1-1 0 0 0,-1 0 0 0 0,0 1 0 0 0,1-1 0 0 0,-1 0 0 0 0,1-1 0 0 0,-1 1 0 0 0,1 0 0 0 0,0-1 0 0 0,0 1-1 0 0,-2-4 1 0 0,1 0-676 0 0,0 1-1 0 0,0 0 0 0 0,1-1 0 0 0,0 0 0 0 0,0 1 0 0 0,0-1 0 0 0,1 0 0 0 0,0 0 0 0 0,0 0 0 0 0,0 0 0 0 0,0-7 0 0 0,1-2-364 0 0,0-5-3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18.9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436 71 1636 0 0,'-2'-2'312'0'0,"0"0"0"0"0,-1 1-1 0 0,0-1 1 0 0,1 1 0 0 0,-1 0 0 0 0,0 0-1 0 0,1-1 1 0 0,-1 2 0 0 0,0-1 0 0 0,0 0-1 0 0,0 1 1 0 0,0-1 0 0 0,0 1 0 0 0,0 0-1 0 0,0 0 1 0 0,0 0 0 0 0,0 0 0 0 0,-6 1-1 0 0,-5 2 46 0 0,-1 1 0 0 0,-21 8 0 0 0,20-7 59 0 0,1 0-143 0 0,0 1 0 0 0,1 0-1 0 0,0 1 1 0 0,1 1 0 0 0,0 0-1 0 0,0 0 1 0 0,0 2 0 0 0,1-1 0 0 0,1 2-1 0 0,-19 19 1 0 0,17-13-30 0 0,1 0-1 0 0,0 1 1 0 0,1 0-1 0 0,1 1 1 0 0,0 0-1 0 0,2 1 1 0 0,-9 25 0 0 0,8-16 61 0 0,1-1 0 0 0,1 1 1 0 0,2 0-1 0 0,-4 52 1 0 0,8-66-218 0 0,1-7-25 0 0,-1-1 1 0 0,1 1-1 0 0,0 0 1 0 0,1-1-1 0 0,0 1 1 0 0,2 9-1 0 0,18 60 252 0 0,-18-65-267 0 0,1-1-1 0 0,0 0 0 0 0,0 1 1 0 0,1-1-1 0 0,1-1 0 0 0,0 1 0 0 0,0-1 1 0 0,14 17-1 0 0,-8-13 10 0 0,1 1 0 0 0,1-2-1 0 0,0 0 1 0 0,28 20 0 0 0,-30-26-54 0 0,0 0 0 0 0,0-1 0 0 0,1 0 0 0 0,-1-1 0 0 0,1 0 0 0 0,1-2 0 0 0,22 5 0 0 0,-3-3 42 0 0,67 0-1 0 0,-83-6-32 0 0,0-1-1 0 0,0-1 1 0 0,0 0-1 0 0,0-1 0 0 0,0-1 1 0 0,-1 0-1 0 0,0-1 1 0 0,0-1-1 0 0,24-14 1 0 0,-6 0 74 0 0,-1-1 1 0 0,-2-1 0 0 0,32-30 0 0 0,-45 37-71 0 0,-2 0 0 0 0,0-1 1 0 0,0 0-1 0 0,-2-1 0 0 0,0-1 1 0 0,-1-1-1 0 0,-1 1 0 0 0,-1-2 1 0 0,-1 0-1 0 0,-1 0 0 0 0,-1-1 1 0 0,0 0-1 0 0,-2 0 0 0 0,0-1 1 0 0,-2 0-1 0 0,-1 0 0 0 0,2-38 1 0 0,-6 49-32 0 0,0 0 1 0 0,-1 0 0 0 0,0 1 0 0 0,-1-1 0 0 0,0 1 0 0 0,-1-1-1 0 0,0 1 1 0 0,-1 0 0 0 0,0 0 0 0 0,-1 1 0 0 0,0 0 0 0 0,0 0-1 0 0,-1 0 1 0 0,-1 0 0 0 0,1 1 0 0 0,-1 1 0 0 0,-1-1-1 0 0,0 1 1 0 0,-11-7 0 0 0,-11-7-926 0 0,-1 1-1 0 0,-1 1 1 0 0,-1 2 0 0 0,-58-22-1 0 0,78 34 112 0 0,-12-5-1028 0 0,1 1 1 0 0,-1 1-1 0 0,-1 2 1 0 0,-42-8 0 0 0,40 12 623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0.1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383 0 1184 0 0,'0'0'7357'0'0,"-4"5"-6940"0"0,-16 20 293 0 0,1 0-1 0 0,1 1 1 0 0,-17 34-1 0 0,-42 97 579 0 0,66-134-1121 0 0,-44 93 442 0 0,-63 139 307 0 0,95-201 494 0 0,22-37-775 0 0,-1-9-1655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1.4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 35 2944 0 0,'0'0'12616'0'0,"5"3"-12078"0"0,9 9-17 0 0,-1 2 0 0 0,0-1-1 0 0,-1 2 1 0 0,0-1 0 0 0,17 30-1 0 0,-5-9 763 0 0,-12-20-732 0 0,-3-5 190 0 0,-16-13-315 0 0,1-2-468 0 0,0-1 0 0 0,0 0 0 0 0,1 0 0 0 0,0-1 0 0 0,0 1 1 0 0,-7-15-1 0 0,-9-10-473 0 0,-70-87-713 0 0,139 216 1343 0 0,-28-65 185 0 0,41 51 1 0 0,-50-69-187 0 0,5 7 280 0 0,-12-14-183 0 0,-8-11-307 0 0,-21-17-4502 0 0,21 17 3421 0 0,0 0 0 0 0,0 0 0 0 0,1 0 0 0 0,-1-1 0 0 0,0 1 0 0 0,1-1-1 0 0,0 0 1 0 0,0 0 0 0 0,0 0 0 0 0,1 0 0 0 0,-4-8 0 0 0,3 7-14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1.9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1844 0 0,'0'2'471'0'0,"0"-1"-1"0"0,0 0 1 0 0,0 1-1 0 0,0-1 1 0 0,0 0-1 0 0,0 1 1 0 0,1-1-1 0 0,-1 0 1 0 0,0 1-1 0 0,1-1 1 0 0,-1 0 0 0 0,1 0-1 0 0,0 0 1 0 0,-1 0-1 0 0,1 1 1 0 0,1 0-1 0 0,14 26 797 0 0,36 48 597 0 0,4-2-1 0 0,94 97 1 0 0,-73-92-803 0 0,-85-95-7775 0 0,-2-8 3456 0 0,1-2 1357 0 0,-10-15-750 0 0,9 21 1385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2.7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389 0 1128 0 0,'-66'5'5591'0'0,"55"-3"-5270"0"0,0 0-1 0 0,0 1 0 0 0,1 0 1 0 0,-1 1-1 0 0,1 0 1 0 0,0 1-1 0 0,0 0 1 0 0,1 0-1 0 0,-1 1 0 0 0,1 1 1 0 0,-16 14-1 0 0,5-3 42 0 0,0 2 0 0 0,2 1 0 0 0,0 0 0 0 0,1 1 0 0 0,1 1 0 0 0,-14 28 0 0 0,23-38-273 0 0,4-6-24 0 0,-1 0 0 0 0,1 0-1 0 0,0 0 1 0 0,0 1-1 0 0,1 0 1 0 0,-2 8-1 0 0,1 5 84 0 0,-3 14 406 0 0,-3 62 0 0 0,9-77-370 0 0,1 0-1 0 0,1 1 1 0 0,1-1-1 0 0,5 22 1 0 0,-7-41-176 0 0,39 118 937 0 0,-34-105-787 0 0,1 0-1 0 0,0 0 1 0 0,1-1-1 0 0,0-1 1 0 0,20 23-1 0 0,-4-9 136 0 0,1-1 0 0 0,2-1-1 0 0,56 39 1 0 0,-69-54-208 0 0,1-1-1 0 0,0 0 0 0 0,0-1 1 0 0,1 0-1 0 0,0-1 0 0 0,0-1 1 0 0,1-1-1 0 0,-1 0 0 0 0,1-1 0 0 0,23 1 1 0 0,-19-2 4 0 0,1-2 0 0 0,-1-1 0 0 0,0 0-1 0 0,0-2 1 0 0,38-9 0 0 0,-8-5 21 0 0,-1-3-1 0 0,53-28 1 0 0,-87 38-83 0 0,0 0 0 0 0,-1 0 0 0 0,0-2 0 0 0,-1 0 0 0 0,0 0 1 0 0,-1-1-1 0 0,-1-1 0 0 0,0 0 0 0 0,17-26 0 0 0,-16 17-10 0 0,-1-1-1 0 0,0 0 1 0 0,-2-1-1 0 0,-1 0 1 0 0,-1 0-1 0 0,-1-1 1 0 0,-1 0-1 0 0,-2 0 1 0 0,0-1-1 0 0,-2 1 1 0 0,-1-35-1 0 0,-2 47-18 0 0,0 0 0 0 0,-1 0-1 0 0,0 1 1 0 0,-1-1 0 0 0,-1 1 0 0 0,0 0-1 0 0,-1 0 1 0 0,0 0 0 0 0,-1 1-1 0 0,0 0 1 0 0,-1 0 0 0 0,-1 0 0 0 0,0 1-1 0 0,0 0 1 0 0,-11-10 0 0 0,-3-1-66 0 0,0 0 1 0 0,-2 2-1 0 0,0 1 0 0 0,-2 1 1 0 0,-43-24-1 0 0,45 29-352 0 0,0 2-1 0 0,-1 0 0 0 0,-1 1 1 0 0,1 2-1 0 0,-2 0 0 0 0,1 2 1 0 0,-1 1-1 0 0,0 1 0 0 0,0 1 1 0 0,-28 1-1 0 0,41 2-320 0 0,-1 1 0 0 0,0 1 0 0 0,1 0-1 0 0,-1 0 1 0 0,1 2 0 0 0,0 0 0 0 0,0 0 0 0 0,0 2-1 0 0,0-1 1 0 0,1 2 0 0 0,0 0 0 0 0,-19 13 0 0 0,25-15-39 0 0,0 0 0 0 0,1 0 0 0 0,0 0 0 0 0,-10 11 0 0 0,4 0-385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51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2492 0 0,'-6'23'6145'0'0,"15"88"-2496"0"0,1 6-2554 0 0,-10 24-1932 0 0,0-82-7357 0 0,9-57 5640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3.7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527 1 1292 0 0,'-8'17'9649'0'0,"-9"18"-8566"0"0,-29 45 1 0 0,-13 27 10 0 0,17-29-569 0 0,8-16 167 0 0,45-105-351 0 0,-9 26-227 0 0,-3 17-99 0 0,0 0 1 0 0,1 0-1 0 0,-1 0 1 0 0,0 1-1 0 0,1-1 0 0 0,-1 0 1 0 0,1 1-1 0 0,-1-1 1 0 0,1 1-1 0 0,-1-1 1 0 0,0 0-1 0 0,1 1 1 0 0,0-1-1 0 0,-1 1 0 0 0,1 0 1 0 0,-1-1-1 0 0,1 1 1 0 0,0-1-1 0 0,-1 1 1 0 0,1-1-1 0 0,0 1 1 0 0,-1 0-1 0 0,1-1 0 0 0,0 1 1 0 0,0 0-1 0 0,0 0 1 0 0,-42 71 329 0 0,-129 231 551 0 0,67-124-1012 0 0,100-170-517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4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25 115 1624 0 0,'1'2'327'0'0,"0"-1"-1"0"0,1 1 1 0 0,-1-1-1 0 0,1 0 1 0 0,-1 0 0 0 0,1 1-1 0 0,0-1 1 0 0,0 0-1 0 0,-1 0 1 0 0,1 0-1 0 0,0-1 1 0 0,0 1-1 0 0,0 0 1 0 0,0-1 0 0 0,0 1-1 0 0,0-1 1 0 0,0 0-1 0 0,0 0 1 0 0,2 1-1 0 0,0-2-213 0 0,0 0-1 0 0,0 1 1 0 0,0-1-1 0 0,0-1 0 0 0,0 1 1 0 0,-1 0-1 0 0,1-1 1 0 0,0 0-1 0 0,3-2 1 0 0,-3 1-50 0 0,0 0 1 0 0,0 0 0 0 0,0 0 0 0 0,-1 0 0 0 0,1 0 0 0 0,-1-1 0 0 0,0 1 0 0 0,0-1 0 0 0,0 0 0 0 0,0 0 0 0 0,-1 0 0 0 0,0-1-1 0 0,0 1 1 0 0,0-1 0 0 0,0 1 0 0 0,-1-1 0 0 0,1 1 0 0 0,-1-1 0 0 0,0 0 0 0 0,-1 0 0 0 0,1 1 0 0 0,-1-8 0 0 0,0 12-62 0 0,0-1 1 0 0,0 0 0 0 0,0 0 0 0 0,0 1 0 0 0,0-1-1 0 0,0 0 1 0 0,0 0 0 0 0,-1 1 0 0 0,1-1-1 0 0,0 0 1 0 0,0 1 0 0 0,-1-1 0 0 0,1 0 0 0 0,0 0-1 0 0,-1 1 1 0 0,1-1 0 0 0,-1 1 0 0 0,1-1-1 0 0,-1 0 1 0 0,1 1 0 0 0,-1-1 0 0 0,1 1 0 0 0,-1-1-1 0 0,1 1 1 0 0,-1 0 0 0 0,0-1 0 0 0,1 1-1 0 0,-1 0 1 0 0,0-1 0 0 0,1 1 0 0 0,-1 0 0 0 0,0 0-1 0 0,0-1 1 0 0,1 1 0 0 0,-1 0 0 0 0,0 0 0 0 0,0 0-1 0 0,1 0 1 0 0,-1 0 0 0 0,0 0 0 0 0,0 0-1 0 0,1 0 1 0 0,-1 0 0 0 0,0 1 0 0 0,0-1 0 0 0,-1 1-1 0 0,-2 0 15 0 0,0 0 0 0 0,-1 1 0 0 0,1-1-1 0 0,0 1 1 0 0,0 0 0 0 0,-6 4 0 0 0,1 1 35 0 0,0 0 0 0 0,0 0 1 0 0,1 0-1 0 0,0 1 1 0 0,0 1-1 0 0,-13 17 0 0 0,18-20 21 0 0,-1 1 0 0 0,1 0 0 0 0,0 0 0 0 0,0 0 0 0 0,1 0-1 0 0,0 0 1 0 0,0 1 0 0 0,1-1 0 0 0,0 1 0 0 0,0-1 0 0 0,0 11-1 0 0,2-13-31 0 0,0-1-1 0 0,0 1 1 0 0,0-1-1 0 0,0 0 0 0 0,1 1 1 0 0,0-1-1 0 0,0 0 1 0 0,0 0-1 0 0,0 0 0 0 0,1 0 1 0 0,-1 0-1 0 0,1-1 1 0 0,0 1-1 0 0,0-1 0 0 0,0 0 1 0 0,1 1-1 0 0,-1-2 1 0 0,6 5-1 0 0,-4-4-276 0 0,0 0 0 0 0,0 0 1 0 0,0 0-1 0 0,0-1 0 0 0,0 0 1 0 0,0 0-1 0 0,7 2 0 0 0,-8-4-411 0 0,-1 1 0 0 0,1 0-1 0 0,0-1 1 0 0,0 0 0 0 0,0 0-1 0 0,-1 0 1 0 0,1 0 0 0 0,0-1-1 0 0,0 0 1 0 0,0 1 0 0 0,3-3-1 0 0,26-12-664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5.0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315 133 1348 0 0,'-17'5'308'0'0,"0"1"1"0"0,0 1-1 0 0,0 0 0 0 0,1 1 0 0 0,0 1 0 0 0,0 0 1 0 0,1 2-1 0 0,1-1 0 0 0,-1 2 0 0 0,2 0 0 0 0,0 1 1 0 0,0 0-1 0 0,1 1 0 0 0,1 0 0 0 0,0 0 0 0 0,1 2 1 0 0,1-1-1 0 0,0 1 0 0 0,1 1 0 0 0,1-1 1 0 0,-7 21-1 0 0,7-5 88 0 0,0 1 1 0 0,2 0-1 0 0,2 0 0 0 0,0 52 1 0 0,6-61-231 0 0,0 0 0 0 0,2-1 1 0 0,0 1-1 0 0,2-1 0 0 0,0 0 0 0 0,21 42 0 0 0,-19-48-78 0 0,2-1 0 0 0,-1 0 0 0 0,2-1-1 0 0,0-1 1 0 0,1 0 0 0 0,0 0 0 0 0,1-1-1 0 0,0-1 1 0 0,1 0 0 0 0,18 10 0 0 0,-19-14-50 0 0,0 0 0 0 0,1-1 1 0 0,-1-1-1 0 0,1 0 0 0 0,0-1 0 0 0,1-1 1 0 0,-1 0-1 0 0,1-1 0 0 0,0-1 1 0 0,0 0-1 0 0,19-1 0 0 0,-16-2-21 0 0,0-1-1 0 0,0-1 1 0 0,0 0-1 0 0,-1-2 1 0 0,1 0-1 0 0,-1-1 1 0 0,-1 0-1 0 0,1-2 1 0 0,18-11 0 0 0,-10 3 29 0 0,-1-1 1 0 0,0-1 0 0 0,-1-1 0 0 0,-2-1 0 0 0,0-2 0 0 0,-1 0 0 0 0,-1-1 0 0 0,-1-1 0 0 0,-1-1 0 0 0,-1 0-1 0 0,-2-1 1 0 0,0-1 0 0 0,-2-1 0 0 0,-1 0 0 0 0,-1 0 0 0 0,11-46 0 0 0,-18 58-37 0 0,-1-1 0 0 0,-1 0 0 0 0,0 1 0 0 0,-1-1 1 0 0,-1 0-1 0 0,-1 0 0 0 0,0 0 0 0 0,-1 0 0 0 0,-1 0 0 0 0,0 1 0 0 0,-1-1 0 0 0,-1 1 1 0 0,-1 0-1 0 0,0 0 0 0 0,-1 1 0 0 0,-1 0 0 0 0,0 0 0 0 0,-1 1 0 0 0,-1 0 0 0 0,0 0 1 0 0,-1 1-1 0 0,0 0 0 0 0,-1 1 0 0 0,0 1 0 0 0,-1 0 0 0 0,-25-17 0 0 0,0 8-714 0 0,0 2 0 0 0,-2 2 0 0 0,-65-19 0 0 0,65 22-1143 0 0,37 13 1363 0 0,-1-1 1 0 0,1 0-1 0 0,0 0 0 0 0,0 0 1 0 0,0-1-1 0 0,0 1 0 0 0,0-1 0 0 0,0 0 1 0 0,1 1-1 0 0,-1-1 0 0 0,0-1 1 0 0,1 1-1 0 0,-4-4 0 0 0,3 0-748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5.7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2008 0 0,'2'1'700'0'0,"0"-1"-1"0"0,0 0 0 0 0,0 1 0 0 0,0-1 1 0 0,0 1-1 0 0,0-1 0 0 0,0 1 1 0 0,0 0-1 0 0,0 0 0 0 0,2 1 1 0 0,20 17 1560 0 0,14 27-953 0 0,-38-46-1280 0 0,186 300 4748 0 0,-16-22-3105 0 0,-110-194-2433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6.3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54 175 3252 0 0,'4'1'5031'0'0,"15"4"-3196"0"0,-6-6-1490 0 0,0 0 0 0 0,1-1-1 0 0,-1 0 1 0 0,0-1-1 0 0,14-5 1 0 0,-24 6-320 0 0,1 1 0 0 0,0-1 0 0 0,-1 1 0 0 0,1-1 0 0 0,-1 0 0 0 0,0-1 0 0 0,0 1 0 0 0,0 0 0 0 0,0-1 0 0 0,0 0 0 0 0,0 0-1 0 0,-1 0 1 0 0,1 0 0 0 0,-1 0 0 0 0,0 0 0 0 0,0-1 0 0 0,0 1 0 0 0,0-1 0 0 0,0 1 0 0 0,-1-1 0 0 0,0 0 0 0 0,1-4 0 0 0,-2 5-30 0 0,0 0 1 0 0,0 0-1 0 0,0-1 1 0 0,-1 1 0 0 0,0 0-1 0 0,1 0 1 0 0,-1 0-1 0 0,0 0 1 0 0,0 0-1 0 0,-1 0 1 0 0,1 1-1 0 0,-1-1 1 0 0,0 0 0 0 0,1 0-1 0 0,-1 1 1 0 0,0-1-1 0 0,0 1 1 0 0,-1 0-1 0 0,1 0 1 0 0,0 0-1 0 0,-1 0 1 0 0,-4-3 0 0 0,2 1 6 0 0,0 1 0 0 0,-1-1 1 0 0,1 1-1 0 0,-1 0 1 0 0,0 1-1 0 0,0-1 0 0 0,0 1 1 0 0,0 0-1 0 0,0 1 1 0 0,0 0-1 0 0,-10-2 0 0 0,14 4 11 0 0,-1-1 0 0 0,1 0 0 0 0,-1 1 0 0 0,1-1 0 0 0,0 1 0 0 0,-1-1 0 0 0,1 1 0 0 0,0 0 0 0 0,-1 0 0 0 0,1 0 0 0 0,0 1 0 0 0,0-1 0 0 0,0 0 0 0 0,0 1 0 0 0,0 0 0 0 0,-2 1 0 0 0,0 2 58 0 0,0 0-1 0 0,0 0 1 0 0,0 1 0 0 0,1-1-1 0 0,-1 1 1 0 0,-1 5-1 0 0,-4 9 294 0 0,2 1 0 0 0,-8 35 0 0 0,11-30-17 0 0,2 1 0 0 0,0-1 1 0 0,4 46-1 0 0,-1-14-36 0 0,-1-38-434 0 0,0 79 478 0 0,0-33-6930 0 0,0-62 5940 0 0,0-1-1 0 0,0 0 1 0 0,-1 1-1 0 0,0-1 1 0 0,0 0-1 0 0,0 1 1 0 0,-2 4-1 0 0,0-2-1375 0 0,2-2 696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6.6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1 266 968 0 0,'5'-8'628'0'0,"1"-1"0"0"0,1 1 0 0 0,-1 0 0 0 0,1 0 0 0 0,1 1 0 0 0,0 0 0 0 0,0 0 0 0 0,0 1 0 0 0,0 0 0 0 0,1 0 0 0 0,16-7-1 0 0,12-4 357 0 0,64-19-1 0 0,-67 24-455 0 0,-31 11-551 0 0,110-42-301 0 0,-99 36-895 0 0,-1-1 1 0 0,0 0-1 0 0,15-11 1 0 0,-16 4-1423 0 0,-10 8 1461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5:27.2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607 2 1416 0 0,'-18'-1'1437'0'0,"0"0"1"0"0,-27 3-1 0 0,19 1-947 0 0,0 1 0 0 0,1 2 1 0 0,0 0-1 0 0,0 2 0 0 0,-36 16 0 0 0,46-16-220 0 0,0 0-1 0 0,1 1 0 0 0,0 1 1 0 0,1 1-1 0 0,0 0 0 0 0,0 0 1 0 0,1 1-1 0 0,-15 20 1 0 0,-4 9 650 0 0,-37 66 1 0 0,58-87-724 0 0,0 0-1 0 0,2 1 1 0 0,0 0-1 0 0,-9 43 1 0 0,-8 88 817 0 0,1 132 668 0 0,25-272-1629 0 0,0-1 0 0 0,1 1 0 0 0,1 0 1 0 0,0-1-1 0 0,0 1 0 0 0,1-1 1 0 0,0 0-1 0 0,1 0 0 0 0,1-1 1 0 0,10 17-1 0 0,-5-11 34 0 0,0 0 0 0 0,1-1 0 0 0,1 0 0 0 0,1-1 0 0 0,28 23 0 0 0,-23-24-50 0 0,0-1 0 0 0,0-1-1 0 0,2 0 1 0 0,-1-2-1 0 0,1 0 1 0 0,1-2 0 0 0,-1 0-1 0 0,1-1 1 0 0,0-2-1 0 0,1 0 1 0 0,-1-1 0 0 0,37 0-1 0 0,-42-5-5 0 0,0 1-1 0 0,-1-2 0 0 0,1 0 0 0 0,-1-1 1 0 0,1-1-1 0 0,-1-1 0 0 0,24-11 0 0 0,-11 3 75 0 0,-1-1 0 0 0,0-2 0 0 0,28-23 0 0 0,-34 22-22 0 0,-2-1 0 0 0,0-1 0 0 0,-1 0 0 0 0,-1-2 0 0 0,22-33 0 0 0,61-126 104 0 0,-89 152-169 0 0,-1 0 0 0 0,-1 0 0 0 0,-2-1 0 0 0,-1 0 0 0 0,-1 0 0 0 0,-2-1 0 0 0,-1 0 0 0 0,-1-51-1 0 0,-2 67-11 0 0,-2 0-1 0 0,1 0 0 0 0,-2 0 0 0 0,0 1 1 0 0,0-1-1 0 0,-2 1 0 0 0,0 0 0 0 0,0 0 0 0 0,-1 0 1 0 0,-1 1-1 0 0,0-1 0 0 0,-1 2 0 0 0,-1-1 1 0 0,1 1-1 0 0,-2 1 0 0 0,-10-11 0 0 0,7 10-46 0 0,0 0 0 0 0,0 2 0 0 0,-1-1-1 0 0,0 2 1 0 0,-1 0 0 0 0,0 1 0 0 0,0 0 0 0 0,-1 1-1 0 0,0 1 1 0 0,0 0 0 0 0,-1 1 0 0 0,0 1 0 0 0,-31-4-1 0 0,21 6-442 0 0,-2 1-1 0 0,1 1 1 0 0,0 1-1 0 0,0 1 0 0 0,1 2 1 0 0,-1 1-1 0 0,-37 11 0 0 0,3 4-5484 0 0,-119 54-1 0 0,168-66 4860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24.3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1108 0 0,'0'0'1896'0'0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28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20 3156 0 0,'0'0'7025'0'0,"-16"-5"-11996"0"0,16 5 4915 0 0,0 0-1 0 0,-1-1 1 0 0,1 1 0 0 0,0 0 0 0 0,-1 0 0 0 0,1 0-1 0 0,0 0 1 0 0,-1-1 0 0 0,1 1 0 0 0,0 0 0 0 0,0 0-1 0 0,-1-1 1 0 0,1 1 0 0 0,0 0 0 0 0,0 0-1 0 0,0-1 1 0 0,-1 1 0 0 0,1 0 0 0 0,0-1 0 0 0,0 1-1 0 0,0 0 1 0 0,0-1 0 0 0,0 1 0 0 0,0 0 0 0 0,0-1-1 0 0,-1 1 1 0 0,1 0 0 0 0,0-1 0 0 0,0 1 0 0 0,0 0-1 0 0,0-1 1 0 0,0 1 0 0 0,1 0 0 0 0,-1-1 0 0 0,0 1-1 0 0,0 0 1 0 0,0-1 0 0 0,0 1 0 0 0,0 0-1 0 0,0-1 1 0 0,1 1 0 0 0,-1 0 0 0 0,0-1 0 0 0,0 1-1 0 0,0 0 1 0 0,1 0 0 0 0,-1-1 0 0 0,0 1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29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20 1392 0 0,'0'0'9612'0'0,"-30"4"-8683"0"0,-98 77-46 0 0,115-72-827 0 0,1 1 0 0 0,0 0 1 0 0,0 1-1 0 0,1 0 0 0 0,-20 25 0 0 0,25-27-45 0 0,0 1 0 0 0,1-1 0 0 0,0 1 0 0 0,1 0 0 0 0,0 0 0 0 0,0 0 0 0 0,1 1 0 0 0,0-1 0 0 0,-2 18 0 0 0,5-21-7 0 0,0-1 0 0 0,0 1 1 0 0,0 0-1 0 0,1 0 1 0 0,0-1-1 0 0,0 1 0 0 0,1-1 1 0 0,-1 1-1 0 0,2-1 0 0 0,-1 0 1 0 0,1 1-1 0 0,0-1 1 0 0,0-1-1 0 0,0 1 0 0 0,1 0 1 0 0,0-1-1 0 0,0 0 1 0 0,0 1-1 0 0,1-2 0 0 0,0 1 1 0 0,7 5-1 0 0,-8-7 0 0 0,1-1 1 0 0,0 0-1 0 0,0 0 0 0 0,0-1 0 0 0,0 0 0 0 0,0 0 0 0 0,0 0 0 0 0,0 0 1 0 0,0-1-1 0 0,0 0 0 0 0,1 0 0 0 0,-1 0 0 0 0,0 0 0 0 0,0-1 0 0 0,0 0 1 0 0,0 0-1 0 0,0-1 0 0 0,9-3 0 0 0,2-1 4 0 0,-1-2 0 0 0,0 0 0 0 0,0 0 0 0 0,19-16 0 0 0,-22 16-9 0 0,0-1 0 0 0,0-1 0 0 0,-1 1 0 0 0,0-2 0 0 0,-1 0-1 0 0,0 0 1 0 0,-1-1 0 0 0,0 0 0 0 0,-1 0 0 0 0,0-1 0 0 0,-1 0 0 0 0,-1-1 0 0 0,0 1 0 0 0,5-18 0 0 0,-6 5-3 0 0,0 0 1 0 0,-2 0-1 0 0,-1 0 1 0 0,-1-34 0 0 0,-13 35 1 0 0,3 8-112 0 0,7 26 150 0 0,6 13 68 0 0,2-5-77 0 0,-1-1-1 0 0,-1 1 0 0 0,4 20 1 0 0,-6-20 3 0 0,2-1 0 0 0,0 1 0 0 0,0-1 0 0 0,10 21 0 0 0,1-6-195 0 0,-3-6-1 0 0,1 0 1 0 0,21 30 0 0 0,-28-47-301 0 0,-1-1-1 0 0,2 0 0 0 0,-1 0 0 0 0,1-1 0 0 0,0 0 0 0 0,0 0 1 0 0,1 0-1 0 0,0-1 0 0 0,0 0 0 0 0,17 7 0 0 0,-21-10-211 0 0,1-1-1 0 0,-1 0 0 0 0,1 0 0 0 0,0 0 1 0 0,-1 0-1 0 0,1-1 0 0 0,7 0 1 0 0,0 0-550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4:52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10 1392 0 0,'-19'-10'12410'0'0,"21"26"-10242"0"0,-1-3-1906 0 0,0-1 0 0 0,0 1 0 0 0,-3 20 0 0 0,1 1-89 0 0,0-22-147 0 0,1 0 0 0 0,1 0 0 0 0,0 0-1 0 0,1-1 1 0 0,0 1 0 0 0,5 14 0 0 0,-6-23-32 0 0,0 0-1 0 0,1 0 1 0 0,0 1 0 0 0,-1-1-1 0 0,1-1 1 0 0,0 1 0 0 0,1 0-1 0 0,-1 0 1 0 0,0-1 0 0 0,1 1 0 0 0,0-1-1 0 0,-1 0 1 0 0,1 0 0 0 0,0 0-1 0 0,0 0 1 0 0,0 0 0 0 0,0-1-1 0 0,1 1 1 0 0,-1-1 0 0 0,0 0-1 0 0,1 0 1 0 0,-1 0 0 0 0,0 0-1 0 0,1-1 1 0 0,6 1 0 0 0,3-1-36 0 0,0-1 1 0 0,-1 0-1 0 0,1 0 1 0 0,0-2 0 0 0,-1 1-1 0 0,0-2 1 0 0,0 0 0 0 0,0 0-1 0 0,0-1 1 0 0,0 0 0 0 0,-1-1-1 0 0,0-1 1 0 0,0 1-1 0 0,-1-2 1 0 0,0 0 0 0 0,0 0-1 0 0,0 0 1 0 0,-1-1 0 0 0,-1-1-1 0 0,0 0 1 0 0,0 0 0 0 0,12-21-1 0 0,-2-22-207 0 0,-18 52 263 0 0,0 1-24 0 0,1-1 0 0 0,-1 0 0 0 0,0 1 0 0 0,0-1 0 0 0,1 0 0 0 0,-1 0 0 0 0,0 1 0 0 0,0-1 0 0 0,0 0 0 0 0,0 0 0 0 0,0 0 0 0 0,0 1 0 0 0,0-1 0 0 0,0 0 0 0 0,0 0 0 0 0,-1 1 0 0 0,1-1 0 0 0,0 0 0 0 0,0 0 0 0 0,-1 0 0 0 0,-1-4-51 0 0,3 15 24 0 0,16 89 303 0 0,4-13-50 0 0,-4 0 0 0 0,-4 1 0 0 0,3 134 0 0 0,-11-61-17 0 0,-5-155-198 0 0,-1 0 0 0 0,0 1 1 0 0,0-1-1 0 0,0 0 0 0 0,-1 0 0 0 0,0 0 0 0 0,0 0 0 0 0,0 0 0 0 0,0 0 0 0 0,-1 0 0 0 0,0-1 0 0 0,0 1 1 0 0,0-1-1 0 0,-1 0 0 0 0,-5 6 0 0 0,2-4-15 0 0,1 0-1 0 0,-1 0 1 0 0,0-1 0 0 0,0 0-1 0 0,-1 0 1 0 0,0-1 0 0 0,1 0-1 0 0,-17 6 1 0 0,8-6-351 0 0,0 0 0 0 0,0-1 0 0 0,0 0-1 0 0,-1-1 1 0 0,-18-1 0 0 0,14-2-598 0 0,1-1 0 0 0,0-1 0 0 0,0-1 0 0 0,0 0-1 0 0,1-2 1 0 0,-1 0 0 0 0,1-1 0 0 0,1-1 0 0 0,-1-1 0 0 0,1-1-1 0 0,-23-16 1 0 0,15 7-271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3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 1448 0 0,'-15'-10'4239'0'0,"15"10"-4158"0"0,-1 0 0 0 0,1 0 0 0 0,-1 0 0 0 0,1 0 0 0 0,0 0 0 0 0,-1 0 0 0 0,1 0-1 0 0,-1 1 1 0 0,1-1 0 0 0,0 0 0 0 0,-1 0 0 0 0,1 0 0 0 0,0 1 0 0 0,-1-1 0 0 0,1 0 0 0 0,0 0 0 0 0,0 1 0 0 0,-1-1 0 0 0,1 0 0 0 0,0 0 0 0 0,-1 1 0 0 0,1-1 0 0 0,0 0 0 0 0,0 1 0 0 0,0-1 0 0 0,0 0 0 0 0,-1 1 0 0 0,-6 37 1532 0 0,1 326 1262 0 0,7-223-2138 0 0,-1-140-689 0 0,0 0-31 0 0,0 0 1 0 0,1 0 0 0 0,-1 0 0 0 0,0 0 0 0 0,1 0 0 0 0,-1 0 0 0 0,1-1 0 0 0,-1 1 0 0 0,1 0-1 0 0,-1 0 1 0 0,1 0 0 0 0,-1 0 0 0 0,1-1 0 0 0,0 1 0 0 0,-1 0 0 0 0,1-1 0 0 0,0 1 0 0 0,1 0-1 0 0,3 5 49 0 0,-6-12-3 0 0,0-1 1 0 0,1 0 0 0 0,0 0-1 0 0,1-11 1 0 0,-1 17-57 0 0,0-128 171 0 0,1 128-180 0 0,-1-1 0 0 0,0 1-1 0 0,1 0 1 0 0,-1 0 0 0 0,1-1-1 0 0,-1 1 1 0 0,1 0 0 0 0,0-1-1 0 0,-1 1 1 0 0,1 0 0 0 0,0 0 0 0 0,0 0-1 0 0,0 0 1 0 0,0 0 0 0 0,1-1-1 0 0,0-1-6 0 0,8-12-30 0 0,-5 6 3 0 0,0 1 0 0 0,1-1 0 0 0,0 1 0 0 0,0 0 0 0 0,9-8 0 0 0,-12 14 25 0 0,-1 0 0 0 0,0 0 0 0 0,1 1 0 0 0,0-1-1 0 0,-1 1 1 0 0,1 0 0 0 0,0-1 0 0 0,0 1-1 0 0,-1 0 1 0 0,1 1 0 0 0,0-1 0 0 0,0 0-1 0 0,0 1 1 0 0,0 0 0 0 0,0 0 0 0 0,0 0-1 0 0,0 0 1 0 0,0 0 0 0 0,0 0 0 0 0,0 1-1 0 0,0 0 1 0 0,4 0 0 0 0,6 3-10 0 0,0 1 0 0 0,0 0 0 0 0,0 0 0 0 0,-1 1 0 0 0,0 1 0 0 0,0 0 0 0 0,16 12 0 0 0,-23-14 37 0 0,0-1 0 0 0,-1 1 0 0 0,1 0 0 0 0,-1 0 1 0 0,0 0-1 0 0,0 0 0 0 0,-1 1 0 0 0,1 0 0 0 0,-1-1 1 0 0,-1 1-1 0 0,1 1 0 0 0,-1-1 0 0 0,0 0 0 0 0,0 0 0 0 0,-1 1 1 0 0,0-1-1 0 0,0 1 0 0 0,0 11 0 0 0,-2-13 8 0 0,0 1-1 0 0,0-1 1 0 0,-1 1 0 0 0,0-1-1 0 0,0 0 1 0 0,-1 0-1 0 0,1 0 1 0 0,-1 0-1 0 0,0 0 1 0 0,0 0-1 0 0,-7 6 1 0 0,-1 3 73 0 0,-2 0-1 0 0,-19 16 1 0 0,25-25-83 0 0,-1-1-1 0 0,0 0 1 0 0,0 0-1 0 0,0-1 1 0 0,0 0 0 0 0,-1 0-1 0 0,1-1 1 0 0,-1 0 0 0 0,1 0-1 0 0,-16 0 1 0 0,5 1-241 0 0,14-3 51 0 0,-1 1 0 0 0,1-1 0 0 0,-1 0 1 0 0,1-1-1 0 0,0 1 0 0 0,-1-1 0 0 0,1 0 1 0 0,0-1-1 0 0,0 1 0 0 0,0-1 1 0 0,0 0-1 0 0,0 0 0 0 0,0 0 0 0 0,0-1 1 0 0,1 0-1 0 0,-6-4 0 0 0,7 4-406 0 0,-1 0 0 0 0,1 0 0 0 0,0 0 0 0 0,0 0 0 0 0,0-1 0 0 0,-4-7 0 0 0,3-10-3327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3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1600 0 0,'0'0'8521'0'0,"5"1"-8196"0"0,1 1-196 0 0,-1 1 1 0 0,1-1 0 0 0,-1 1-1 0 0,0 0 1 0 0,0 0 0 0 0,0 1-1 0 0,0-1 1 0 0,-1 1 0 0 0,1 0-1 0 0,-1 1 1 0 0,0-1-1 0 0,6 9 1 0 0,76 93 13 0 0,-60-74-4106 0 0,-10-23-1530 0 0,-12-8 4287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3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 1088 0 0,'-6'7'5112'0'0,"-8"18"-3304"0"0,9-1-1287 0 0,-2 0 0 0 0,0 0 0 0 0,-14 28 0 0 0,10-24-318 0 0,-12 43 0 0 0,-3 7-1135 0 0,16-51-118 0 0,-10 22-4236 0 0,17-42 4144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3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1 2164 0 0,'-8'1'3938'0'0,"-11"1"-2836"0"0,-6 7-378 0 0,0 1-1 0 0,0 1 1 0 0,-38 23-1 0 0,-63 50 818 0 0,112-73-1339 0 0,6-5-109 0 0,0 1 0 0 0,0 1 0 0 0,1 0 0 0 0,0 0 0 0 0,1 0 0 0 0,0 1 1 0 0,0-1-1 0 0,0 1 0 0 0,1 1 0 0 0,1-1 0 0 0,0 1 0 0 0,0 0 0 0 0,1 0 0 0 0,0 0 0 0 0,1 0 0 0 0,-3 19 0 0 0,5-26-76 0 0,0 1-1 0 0,0-1 0 0 0,0 0 0 0 0,0 0 1 0 0,0 1-1 0 0,1-1 0 0 0,-1 0 0 0 0,1 0 1 0 0,0 0-1 0 0,0 1 0 0 0,0-1 1 0 0,1 0-1 0 0,-1 0 0 0 0,1-1 0 0 0,-1 1 1 0 0,1 0-1 0 0,3 3 0 0 0,-2-2 8 0 0,1-1-1 0 0,0 1 1 0 0,0-1-1 0 0,1 0 1 0 0,-1 0 0 0 0,1-1-1 0 0,-1 1 1 0 0,1-1-1 0 0,0 0 1 0 0,5 1-1 0 0,8 2-3 0 0,1-1 0 0 0,0-1-1 0 0,0 0 1 0 0,39-1-1 0 0,-46-3-125 0 0,0-1-1 0 0,0 0 1 0 0,0-1-1 0 0,-1 0 0 0 0,1 0 1 0 0,-1-2-1 0 0,1 1 1 0 0,17-11-1 0 0,-22 11-748 0 0,0-1-1 0 0,1 0 0 0 0,-2 0 1 0 0,8-7-1 0 0,0-12-4688 0 0,-10 17 4280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0 1720 0 0,'0'0'4153'0'0,"-14"39"-1823"0"0,-18 92 149 0 0,-1-1-945 0 0,-103 310 1074 0 0,21-63-1651 0 0,96-317-1048 0 0,4 2-1 0 0,-15 107 0 0 0,29-159-307 0 0,-1 11-83 0 0,3-9-2883 0 0,-1-11 3271 0 0,0-1 0 0 0,0 1 0 0 0,0-1-1 0 0,0 0 1 0 0,0 1 0 0 0,1-1 0 0 0,-1 0-1 0 0,0 1 1 0 0,0-1 0 0 0,0 1 0 0 0,1-1 0 0 0,-1 0-1 0 0,0 1 1 0 0,0-1 0 0 0,1 0 0 0 0,-1 1-1 0 0,0-1 1 0 0,0 0 0 0 0,1 0 0 0 0,-1 1-1 0 0,0-1 1 0 0,1 0 0 0 0,-1 0 0 0 0,1 0-1 0 0,-1 1 1 0 0,0-1 0 0 0,1 0 0 0 0,-1 0-1 0 0,0 0 1 0 0,1 0 0 0 0,-1 0 0 0 0,1 0 0 0 0,0 0-1 0 0,14-7-1921 0 0,9-16-52 0 0,-9 6 924 0 0,1-2-32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44 165 996 0 0,'27'4'7643'0'0,"-23"-3"-7495"0"0,1 0 1 0 0,0 0-1 0 0,0 0 0 0 0,0-1 0 0 0,-1 1 1 0 0,9-2-1 0 0,7 1 206 0 0,7-3-241 0 0,-7-3-7 0 0,0-1 0 0 0,0-1 0 0 0,25-14 0 0 0,-41 20-86 0 0,0 0 1 0 0,1 0-1 0 0,-1-1 1 0 0,0 0-1 0 0,-1 0 1 0 0,1 0-1 0 0,0 0 1 0 0,-1 0-1 0 0,0-1 1 0 0,0 0-1 0 0,0 1 0 0 0,0-1 1 0 0,0 0-1 0 0,-1-1 1 0 0,0 1-1 0 0,0 0 1 0 0,0-1-1 0 0,0 1 1 0 0,-1-1-1 0 0,0 1 0 0 0,1-1 1 0 0,-1-5-1 0 0,-1 8-16 0 0,-1 1 0 0 0,1-1 0 0 0,-1 0 0 0 0,1 1-1 0 0,-1-1 1 0 0,0 0 0 0 0,0 1 0 0 0,1-1 0 0 0,-1 1-1 0 0,0-1 1 0 0,-1 1 0 0 0,1-1 0 0 0,0 1 0 0 0,0 0-1 0 0,-1 0 1 0 0,1 0 0 0 0,0-1 0 0 0,-1 1 0 0 0,1 0 0 0 0,-1 1-1 0 0,1-1 1 0 0,-1 0 0 0 0,0 0 0 0 0,1 1 0 0 0,-1-1-1 0 0,0 1 1 0 0,0-1 0 0 0,1 1 0 0 0,-4 0 0 0 0,-1-2 21 0 0,0 2 1 0 0,0-1-1 0 0,0 1 1 0 0,-1 0-1 0 0,1 0 1 0 0,0 0-1 0 0,0 1 1 0 0,-10 2-1 0 0,3 1 40 0 0,1 0 0 0 0,-1 1 1 0 0,1 1-1 0 0,0 0 0 0 0,1 0 0 0 0,-1 1 0 0 0,1 1 0 0 0,0 0 0 0 0,1 0 0 0 0,0 1 0 0 0,1 0 0 0 0,-1 1 0 0 0,2 0 0 0 0,-1 1 0 0 0,2 0 0 0 0,-1 0 0 0 0,1 0 0 0 0,1 1 0 0 0,0 0 0 0 0,1 0 1 0 0,0 1-1 0 0,1 0 0 0 0,1-1 0 0 0,-1 1 0 0 0,2 1 0 0 0,0-1 0 0 0,0 21 0 0 0,2-28-74 0 0,1-1 0 0 0,0 0 1 0 0,0 0-1 0 0,0 1 0 0 0,1-1 0 0 0,-1 0 0 0 0,1 0 1 0 0,0 0-1 0 0,1 0 0 0 0,0-1 0 0 0,-1 1 0 0 0,1-1 1 0 0,1 1-1 0 0,-1-1 0 0 0,1 0 0 0 0,-1 0 1 0 0,1 0-1 0 0,0-1 0 0 0,0 0 0 0 0,1 1 0 0 0,-1-1 1 0 0,1-1-1 0 0,0 1 0 0 0,0-1 0 0 0,-1 0 0 0 0,1 0 1 0 0,1 0-1 0 0,-1 0 0 0 0,0-1 0 0 0,0 0 1 0 0,1 0-1 0 0,-1-1 0 0 0,9 0 0 0 0,1 0-687 0 0,1-2 0 0 0,-1 0-1 0 0,0-1 1 0 0,0-1 0 0 0,0 0-1 0 0,-1-1 1 0 0,1 0 0 0 0,21-12 0 0 0,59-30-3185 0 0,-64 31 2735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80 217 1956 0 0,'-5'-4'6581'0'0,"31"6"-5039"0"0,-18-3-1449 0 0,-1 0-1 0 0,1-1 1 0 0,-1 0 0 0 0,0 0 0 0 0,0-1-1 0 0,0 0 1 0 0,0 0 0 0 0,0-1-1 0 0,-1 0 1 0 0,10-7 0 0 0,-12 8-140 0 0,-1-1-1 0 0,0 1 1 0 0,0-1 0 0 0,0 1-1 0 0,-1-1 1 0 0,1 0 0 0 0,-1 0 0 0 0,0 0-1 0 0,0-1 1 0 0,-1 1 0 0 0,1 0-1 0 0,-1-1 1 0 0,0 1 0 0 0,0-1-1 0 0,0 1 1 0 0,0-1 0 0 0,-1 0 0 0 0,0-5-1 0 0,-1 4 8 0 0,0 1 0 0 0,0-1 0 0 0,0 1 0 0 0,-1-1 0 0 0,0 1 0 0 0,0 0-1 0 0,0-1 1 0 0,-1 1 0 0 0,0 0 0 0 0,0 1 0 0 0,0-1 0 0 0,-1 0 0 0 0,1 1 0 0 0,-1 0-1 0 0,0 0 1 0 0,-6-5 0 0 0,8 8 53 0 0,1 0 1 0 0,0 1-1 0 0,0-1 0 0 0,-1 1 1 0 0,1-1-1 0 0,0 1 0 0 0,0 0 0 0 0,-1-1 1 0 0,1 1-1 0 0,0 0 0 0 0,-1 0 0 0 0,1 0 1 0 0,0 0-1 0 0,-1 0 0 0 0,1 0 1 0 0,0 0-1 0 0,-1 1 0 0 0,1-1 0 0 0,0 0 1 0 0,-1 1-1 0 0,1-1 0 0 0,0 1 0 0 0,0 0 1 0 0,0-1-1 0 0,-3 2 0 0 0,0 1 74 0 0,-1 0-1 0 0,0 1 0 0 0,1-1 1 0 0,0 1-1 0 0,-5 5 1 0 0,-1 4 137 0 0,1-1 1 0 0,0 1-1 0 0,2 1 1 0 0,-1 0-1 0 0,1 0 1 0 0,1 0 0 0 0,1 1-1 0 0,0 0 1 0 0,-4 21-1 0 0,-1 21 452 0 0,-4 68-1 0 0,11-98-508 0 0,-2 166-249 0 0,5-149-2087 0 0,18-31-5421 0 0,-18-13 7503 0 0,1 0 1 0 0,-1 0-1 0 0,1 0 1 0 0,-1 0-1 0 0,0-1 1 0 0,1 1 0 0 0,-1 0-1 0 0,0 0 1 0 0,1-1-1 0 0,-1 1 1 0 0,0 0-1 0 0,1-1 1 0 0,-1 1 0 0 0,0 0-1 0 0,0-1 1 0 0,1 0-1 0 0,3-5-1095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2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3 109 1108 0 0,'0'0'144'0'0,"-1"-1"0"0"0,1 1 0 0 0,0-1 0 0 0,0 1 0 0 0,-1 0 0 0 0,1-1 0 0 0,0 1 0 0 0,0-1 0 0 0,0 1 0 0 0,0-1 0 0 0,-1 1 0 0 0,1-1 0 0 0,0 1-1 0 0,0 0 1 0 0,0-1 0 0 0,0 1 0 0 0,0-1 0 0 0,0 1 0 0 0,0-1 0 0 0,0 1 0 0 0,1-1 0 0 0,-1 1 0 0 0,0-1 0 0 0,0 1 0 0 0,0-1 0 0 0,0 1 0 0 0,1 0 0 0 0,-1-1 0 0 0,0 1 0 0 0,0-1 0 0 0,1 1 0 0 0,15-9 1980 0 0,29 1-1372 0 0,-37 7-488 0 0,88-20-877 0 0,45-23-4947 0 0,-112 33 4250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3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1 1088 0 0,'-2'25'5470'0'0,"-9"9"-3769"0"0,-1 8-929 0 0,-52 221 2695 0 0,-6 28-1833 0 0,52-181-1630 0 0,-17 128-3759 0 0,35-205-3210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3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44 2344 0 0,'-12'-6'1011'0'0,"0"0"1"0"0,-1 1-1 0 0,0 0 0 0 0,-20-5 0 0 0,8 6-229 0 0,1 0-1 0 0,-2 2 1 0 0,-31 0-1 0 0,46 3-675 0 0,0 1 0 0 0,1 0 0 0 0,-1 0 0 0 0,1 1 0 0 0,-1 0 0 0 0,1 1 0 0 0,-11 5 0 0 0,5-1 107 0 0,0 0 0 0 0,0 1 0 0 0,-24 20 0 0 0,36-25-145 0 0,0 1 1 0 0,0-1-1 0 0,0 1 1 0 0,0 0-1 0 0,1 0 1 0 0,0 1 0 0 0,0-1-1 0 0,0 1 1 0 0,-3 10-1 0 0,6-14 16 0 0,3 3 24 0 0,0 0-92 0 0,0-1 0 0 0,1 1 1 0 0,-1-1-1 0 0,1 0 0 0 0,0 0 1 0 0,0-1-1 0 0,0 1 1 0 0,1-1-1 0 0,-1 0 0 0 0,1 0 1 0 0,0 0-1 0 0,0-1 0 0 0,0 0 1 0 0,0 0-1 0 0,0 0 0 0 0,0 0 1 0 0,8 0-1 0 0,-3 1-21 0 0,0-2 0 0 0,0 1 0 0 0,0-2-1 0 0,0 1 1 0 0,0-1 0 0 0,0-1 0 0 0,0 0-1 0 0,0 0 1 0 0,0-1 0 0 0,0 0 0 0 0,11-5 0 0 0,-11 3 9 0 0,0 0 0 0 0,-1-1 0 0 0,0 0 0 0 0,1-1 0 0 0,-2 0 0 0 0,1-1 0 0 0,-1 1 0 0 0,9-10 0 0 0,-4 0 215 0 0,0 0 0 0 0,-1-1 1 0 0,9-20-1 0 0,-21 37-214 0 0,1 0 1 0 0,-1 0-1 0 0,0-1 0 0 0,0 1 1 0 0,0 0-1 0 0,0 0 1 0 0,0 0-1 0 0,0 0 0 0 0,0-1 1 0 0,0 1-1 0 0,0 0 1 0 0,0 0-1 0 0,0 0 0 0 0,1-1 1 0 0,-1 1-1 0 0,0 0 0 0 0,0 0 1 0 0,0 0-1 0 0,0 0 1 0 0,0 0-1 0 0,1-1 0 0 0,-1 1 1 0 0,0 0-1 0 0,0 0 1 0 0,0 0-1 0 0,1 0 0 0 0,-1 0 1 0 0,0 0-1 0 0,0 0 0 0 0,0 0 1 0 0,1 0-1 0 0,-1 0 1 0 0,0 0-1 0 0,0 0 0 0 0,0 0 1 0 0,1 0-1 0 0,-1 0 0 0 0,0 0 1 0 0,0 0-1 0 0,0 0 1 0 0,1 0-1 0 0,-1 0 0 0 0,0 0 1 0 0,0 0-1 0 0,0 0 1 0 0,1 0-1 0 0,-1 0 0 0 0,0 1 1 0 0,0-1-1 0 0,0 0 0 0 0,0 0 1 0 0,1 0-1 0 0,-1 0 1 0 0,0 0-1 0 0,0 1 0 0 0,0-1 1 0 0,0 0-1 0 0,0 0 0 0 0,7 20 89 0 0,-1 28-32 0 0,-6-47-54 0 0,7 290 910 0 0,-7-248-808 0 0,-1-19-45 0 0,-1 0 0 0 0,-1 0-1 0 0,-1-1 1 0 0,-13 44-1 0 0,9-39 23 0 0,4-13-22 0 0,-1 0-1 0 0,0-1 1 0 0,-1 0-1 0 0,0 0 0 0 0,-2 0 1 0 0,1-1-1 0 0,-1 0 0 0 0,-1-1 1 0 0,-16 19-1 0 0,16-22-32 0 0,0-1 0 0 0,-1 0-1 0 0,0-1 1 0 0,0 0 0 0 0,-1 0-1 0 0,0-1 1 0 0,0-1 0 0 0,0 0-1 0 0,0 0 1 0 0,-1-1 0 0 0,0 0-1 0 0,-16 2 1 0 0,18-4-216 0 0,0 0 1 0 0,-1-1-1 0 0,1 0 0 0 0,-1-1 1 0 0,0 0-1 0 0,1-1 0 0 0,-1 0 0 0 0,1-1 1 0 0,-13-3-1 0 0,17 3-137 0 0,1 0 0 0 0,0 0 1 0 0,0 0-1 0 0,0-1 0 0 0,1 0 0 0 0,-1 0 0 0 0,1 0 0 0 0,-1 0 1 0 0,1-1-1 0 0,0 0 0 0 0,0 0 0 0 0,0 0 0 0 0,1 0 0 0 0,0 0 1 0 0,-1-1-1 0 0,2 0 0 0 0,-1 1 0 0 0,0-1 0 0 0,-2-9 0 0 0,2 8-58 0 0,0-1 0 0 0,1 1 0 0 0,0-1 0 0 0,0 0 0 0 0,1 1 0 0 0,0-1 0 0 0,0 0 0 0 0,0 0 0 0 0,1 0 0 0 0,0 0 0 0 0,1 0 0 0 0,-1 0-1 0 0,3-8 1 0 0,10-23-791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5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1816 0 0,'0'0'2520'0'0,"19"0"-2324"0"0,16 24-624 0 0,-30-25-68 0 0,1-2-420 0 0,0 1-364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6.9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465 25 1784 0 0,'0'0'5999'0'0,"-3"0"-5228"0"0,-5 0-485 0 0,0 0 0 0 0,-1-1 0 0 0,1 0-1 0 0,0 0 1 0 0,0-1 0 0 0,-10-3 0 0 0,-36-6 649 0 0,-88 8 1164 0 0,122 5-1919 0 0,1 1 1 0 0,-1 1-1 0 0,1 1 0 0 0,0 1 0 0 0,-34 15 0 0 0,50-20-149 0 0,0 0-1 0 0,0 0 1 0 0,1 0-1 0 0,-1 1 1 0 0,0-1-1 0 0,1 1 1 0 0,0 0-1 0 0,-1-1 1 0 0,1 1-1 0 0,0 0 1 0 0,0 0-1 0 0,0 1 1 0 0,0-1-1 0 0,0 0 1 0 0,0 1-1 0 0,1-1 1 0 0,-1 1-1 0 0,1-1 1 0 0,0 1-1 0 0,0 0 1 0 0,0 0-1 0 0,0 0 1 0 0,0-1-1 0 0,1 1 1 0 0,-1 0-1 0 0,0 5 1 0 0,2 2 71 0 0,0 0 1 0 0,1 0 0 0 0,-1 1-1 0 0,2-1 1 0 0,0 0 0 0 0,4 10-1 0 0,3 11 56 0 0,15 56 665 0 0,-11-46-289 0 0,-2 1-1 0 0,9 65 1 0 0,-17-56-140 0 0,-3 58 0 0 0,-2-45-34 0 0,1-50-320 0 0,-1 0 0 0 0,-1 0 0 0 0,0 0 0 0 0,0 0-1 0 0,-6 14 1 0 0,-7 41 125 0 0,-9 71 209 0 0,9-56-154 0 0,2 0 0 0 0,0 99 1 0 0,13-179-213 0 0,0 1 0 0 0,0-1 1 0 0,1 0-1 0 0,-1 0 1 0 0,1 0-1 0 0,0 1 0 0 0,0-1 1 0 0,1 0-1 0 0,-1 0 0 0 0,1-1 1 0 0,0 1-1 0 0,0 0 1 0 0,0 0-1 0 0,1-1 0 0 0,-1 1 1 0 0,1-1-1 0 0,0 0 0 0 0,0 0 1 0 0,0 0-1 0 0,0 0 1 0 0,4 2-1 0 0,-1-1-61 0 0,0-1 1 0 0,1 0 0 0 0,0 0-1 0 0,0 0 1 0 0,-1-1-1 0 0,1 0 1 0 0,1 0 0 0 0,-1 0-1 0 0,0-1 1 0 0,0 0-1 0 0,13-1 1 0 0,-1-1-477 0 0,-1-1 1 0 0,1 0 0 0 0,-1-1-1 0 0,0-1 1 0 0,0-1-1 0 0,-1-1 1 0 0,23-10-1 0 0,-27 10-490 0 0,0-1-1 0 0,0 0 1 0 0,0-1-1 0 0,-1 0 1 0 0,-1-1-1 0 0,20-18 1 0 0,54-71-4544 0 0,-65 73 4483 0 0,4-2-1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7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20 291 2136 0 0,'-14'-12'6719'0'0,"12"33"-3082"0"0,1-4-3232 0 0,-1 211 2589 0 0,3-126-2094 0 0,-1-101-837 0 0,4 12 38 0 0,-1-10-75 0 0,-1-12 35 0 0,3-336-18 0 0,-7 191-56 0 0,2 139-8 0 0,1 0-1 0 0,1 1 0 0 0,4-22 0 0 0,-5 31 13 0 0,0 0 0 0 0,1 1-1 0 0,-1-1 1 0 0,1 0 0 0 0,0 1-1 0 0,0 0 1 0 0,1-1 0 0 0,-1 1-1 0 0,1 0 1 0 0,0 0 0 0 0,0 0 0 0 0,0 1-1 0 0,0-1 1 0 0,6-4 0 0 0,-6 7 3 0 0,-1 0 1 0 0,1 0 0 0 0,0 0-1 0 0,0 0 1 0 0,0 0 0 0 0,0 1-1 0 0,0-1 1 0 0,0 1 0 0 0,0-1-1 0 0,0 1 1 0 0,0 0 0 0 0,0 1 0 0 0,0-1-1 0 0,0 0 1 0 0,0 1 0 0 0,0 0-1 0 0,0-1 1 0 0,0 1 0 0 0,0 0-1 0 0,-1 1 1 0 0,1-1 0 0 0,0 0-1 0 0,-1 1 1 0 0,1 0 0 0 0,4 3 0 0 0,-3-2 6 0 0,0 0 1 0 0,0 0 0 0 0,0 1 0 0 0,-1-1 0 0 0,1 1 0 0 0,-1 0 0 0 0,0 0 0 0 0,0 0 0 0 0,0 1 0 0 0,0-1 0 0 0,-1 1-1 0 0,0-1 1 0 0,0 1 0 0 0,2 7 0 0 0,-4-9 2 0 0,0-1-1 0 0,1 1 1 0 0,-2 0 0 0 0,1 0-1 0 0,0 0 1 0 0,0-1 0 0 0,-1 1-1 0 0,0 0 1 0 0,1-1-1 0 0,-1 1 1 0 0,0 0 0 0 0,-1-1-1 0 0,1 1 1 0 0,-3 3 0 0 0,1 1-3 0 0,-2 1-18 0 0,1 0 0 0 0,-1 0-1 0 0,0-1 1 0 0,0 0 0 0 0,-1 0 0 0 0,0-1-1 0 0,0 1 1 0 0,-1-1 0 0 0,-9 7 0 0 0,-6 2-1269 0 0,-41 21 0 0 0,54-31 632 0 0,-6-2-2692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7.9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220 1 2164 0 0,'-20'11'5397'0'0,"-21"18"-4134"0"0,13-9-495 0 0,15-9-483 0 0,0 0 0 0 0,0 1 0 0 0,1 1 0 0 0,1 0-1 0 0,0 0 1 0 0,1 1 0 0 0,0 1 0 0 0,1 0 0 0 0,-11 26-1 0 0,19-39-261 0 0,0-1-1 0 0,0 1 0 0 0,0 0 0 0 0,0 0 1 0 0,0 0-1 0 0,1 0 0 0 0,-1 0 0 0 0,1 1 1 0 0,-1-1-1 0 0,1 0 0 0 0,0 0 0 0 0,0 0 1 0 0,0 0-1 0 0,0 0 0 0 0,0 0 0 0 0,0 1 1 0 0,1-1-1 0 0,-1 0 0 0 0,1 0 0 0 0,-1 0 1 0 0,1 0-1 0 0,0 0 0 0 0,0 0 0 0 0,0 0 1 0 0,0 0-1 0 0,0-1 0 0 0,0 1 0 0 0,0 0 0 0 0,1-1 1 0 0,-1 1-1 0 0,1 0 0 0 0,-1-1 0 0 0,1 0 1 0 0,0 1-1 0 0,-1-1 0 0 0,1 0 0 0 0,0 0 1 0 0,0 0-1 0 0,0 0 0 0 0,4 1 0 0 0,3 2 31 0 0,0-1 0 0 0,1 0 0 0 0,0 0 0 0 0,0-1 1 0 0,0-1-1 0 0,0 0 0 0 0,13 0 0 0 0,-14-1-29 0 0,1-1 0 0 0,0 0 0 0 0,-1-1 0 0 0,1 0 1 0 0,-1 0-1 0 0,0-1 0 0 0,0-1 0 0 0,0 1 0 0 0,0-1 0 0 0,0-1 1 0 0,-1 0-1 0 0,10-7 0 0 0,-13 9-18 0 0,0-2 1 0 0,0 1-1 0 0,0 0 0 0 0,0-1 0 0 0,-1 0 1 0 0,0 0-1 0 0,0 0 0 0 0,0-1 1 0 0,-1 1-1 0 0,0-1 0 0 0,0 0 0 0 0,0 0 1 0 0,-1 0-1 0 0,0 0 0 0 0,0 0 1 0 0,0 0-1 0 0,-1-1 0 0 0,0 1 0 0 0,1-11 1 0 0,-3 13-3 0 0,1 1 1 0 0,-1-1 0 0 0,0 1 0 0 0,0 0-1 0 0,0-1 1 0 0,0 1 0 0 0,0 0 0 0 0,-1 0-1 0 0,0 0 1 0 0,1 0 0 0 0,-1 0 0 0 0,0 0 0 0 0,-1 0-1 0 0,1 1 1 0 0,0-1 0 0 0,-4-2 0 0 0,1 1-182 0 0,0 0 0 0 0,0 0 0 0 0,0 0 0 0 0,0 1 0 0 0,-1 0 0 0 0,1 0 0 0 0,-1 0 0 0 0,-7-2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8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456 14 988 0 0,'-5'-2'561'0'0,"-1"-1"0"0"0,1 1 0 0 0,-1 1-1 0 0,0-1 1 0 0,0 1 0 0 0,1 0 0 0 0,-1 0 0 0 0,0 1 0 0 0,0 0-1 0 0,0 0 1 0 0,0 0 0 0 0,-10 2 0 0 0,1 0-275 0 0,0 1 0 0 0,1 1 0 0 0,-19 7 1 0 0,29-10-187 0 0,-9 4 206 0 0,0 0 1 0 0,1 1-1 0 0,-17 11 1 0 0,26-15-243 0 0,0 0 1 0 0,1-1 0 0 0,0 1 0 0 0,-1 0 0 0 0,1 1 0 0 0,0-1 0 0 0,0 0-1 0 0,0 1 1 0 0,0-1 0 0 0,1 1 0 0 0,-1 0 0 0 0,1-1 0 0 0,-1 1 0 0 0,1 0 0 0 0,0 0-1 0 0,0 0 1 0 0,0 0 0 0 0,1 0 0 0 0,-1 0 0 0 0,0 5 0 0 0,2-4-36 0 0,0 0 0 0 0,0-1 0 0 0,0 1 0 0 0,0-1 1 0 0,0 1-1 0 0,1-1 0 0 0,-1 1 0 0 0,1-1 0 0 0,0 0 0 0 0,0 0 0 0 0,0 0 1 0 0,4 4-1 0 0,38 40 233 0 0,-20-22-107 0 0,-14-14-119 0 0,-2-3 16 0 0,0 0 0 0 0,-1 1-1 0 0,-1 0 1 0 0,7 11-1 0 0,-11-17-30 0 0,-1 0 0 0 0,1 0 0 0 0,-1 0 0 0 0,0 0 0 0 0,0 1 0 0 0,0-1 0 0 0,-1 0 0 0 0,1 0 0 0 0,-1 1-1 0 0,0-1 1 0 0,0 0 0 0 0,0 1 0 0 0,0-1 0 0 0,0 0 0 0 0,-1 1 0 0 0,0-1 0 0 0,1 0 0 0 0,-1 0 0 0 0,-2 4 0 0 0,-1 1 7 0 0,-1 1 1 0 0,0-1-1 0 0,0-1 1 0 0,-1 1-1 0 0,0-1 1 0 0,0 0 0 0 0,-1 0-1 0 0,1-1 1 0 0,-2 0-1 0 0,1 0 1 0 0,-1 0-1 0 0,0-1 1 0 0,0-1-1 0 0,0 1 1 0 0,-10 3 0 0 0,1-1 0 0 0,1-1 1 0 0,-1-1 0 0 0,-1-1-1 0 0,1 0 1 0 0,0-1 0 0 0,-1-1 0 0 0,-24 1-1 0 0,39-4-54 0 0,0 1-1 0 0,1-1 0 0 0,-1 0 0 0 0,1 1 1 0 0,0-1-1 0 0,-1 0 0 0 0,1-1 1 0 0,0 1-1 0 0,-1 0 0 0 0,1-1 0 0 0,0 1 1 0 0,0-1-1 0 0,0 0 0 0 0,0 1 0 0 0,1-1 1 0 0,-1 0-1 0 0,0 0 0 0 0,1 0 1 0 0,-3-4-1 0 0,2 3-169 0 0,1 1 0 0 0,-1-1-1 0 0,1 0 1 0 0,0 0 0 0 0,-1 0 0 0 0,1 0 0 0 0,1 0 0 0 0,-1 0 0 0 0,0 0 0 0 0,1 0 0 0 0,-1 0-1 0 0,1 0 1 0 0,0 0 0 0 0,0 0 0 0 0,0 0 0 0 0,1 0 0 0 0,-1 0 0 0 0,1-4 0 0 0,7-9-791 0 0,1 0 0 0 0,0 1 0 0 0,1 0 1 0 0,1 1-1 0 0,0 0 0 0 0,25-24 1 0 0,-13 14-301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8.7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3 1060 0 0,'3'-2'1277'0'0,"-3"2"-1117"0"0,0 0-1 0 0,1 0 1 0 0,-1 0 0 0 0,1 0-1 0 0,7 2 3353 0 0,-8-1-3353 0 0,7 17 2456 0 0,-4 19-1114 0 0,-3-36-1348 0 0,0 21 508 0 0,-1-1 0 0 0,-1 1 0 0 0,0-1 0 0 0,-11 41 0 0 0,-32 62 949 0 0,29-85-1224 0 0,2 1 0 0 0,2 0-1 0 0,1 0 1 0 0,-7 56 0 0 0,18-94-409 0 0,-1-1 0 0 0,1 1-1 0 0,0-1 1 0 0,0 1 0 0 0,0 0 0 0 0,0-1 0 0 0,0 1-1 0 0,1 0 1 0 0,-1-1 0 0 0,0 1 0 0 0,1-1 0 0 0,-1 1-1 0 0,1-1 1 0 0,-1 1 0 0 0,1-1 0 0 0,0 1-1 0 0,0-1 1 0 0,-1 0 0 0 0,1 1 0 0 0,0-1 0 0 0,0 0-1 0 0,1 0 1 0 0,-1 1 0 0 0,1 0 0 0 0,1-1-127 0 0,-1 0 0 0 0,0 0 0 0 0,1 0 0 0 0,-1-1 0 0 0,0 1 0 0 0,1-1 0 0 0,-1 1 0 0 0,1-1 0 0 0,-1 0 0 0 0,1 0 0 0 0,-1 0 0 0 0,1 0 0 0 0,-1 0 0 0 0,3-2 0 0 0,6 0-590 0 0,0-1 1 0 0,-1 0-1 0 0,1-1 0 0 0,-1 0 1 0 0,0-1-1 0 0,11-7 1 0 0,3-4-1641 0 0,-1-1 0 0 0,25-25 0 0 0,-31 25 1104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9.0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61 1228 0 0,'-34'-5'9018'0'0,"55"0"-8098"0"0,148-33-7989 0 0,-134 32 5860 0 0,4-1 45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9.4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120 248 1768 0 0,'-6'4'9413'0'0,"33"4"-8243"0"0,-18-9-1064 0 0,1 0 0 0 0,-1 0 0 0 0,1 0-1 0 0,-1-1 1 0 0,0-1 0 0 0,0 1 0 0 0,0-2-1 0 0,11-5 1 0 0,-15 7-79 0 0,0-1-1 0 0,0 0 1 0 0,0 0-1 0 0,0 0 1 0 0,-1 0-1 0 0,0-1 1 0 0,1 0-1 0 0,-1 0 1 0 0,-1 0-1 0 0,1-1 1 0 0,-1 1-1 0 0,1-1 1 0 0,-1 0-1 0 0,-1 1 1 0 0,4-8-1 0 0,-5 7-15 0 0,1-1-1 0 0,-1 1 1 0 0,0-1 0 0 0,-1 1-1 0 0,1-1 1 0 0,-1 0-1 0 0,0 1 1 0 0,0-1 0 0 0,-1 1-1 0 0,0-1 1 0 0,0 1-1 0 0,0-1 1 0 0,-1 1 0 0 0,0-1-1 0 0,0 1 1 0 0,0 0-1 0 0,0 0 1 0 0,-1 0 0 0 0,0 0-1 0 0,0 1 1 0 0,0-1-1 0 0,-1 1 1 0 0,1 0 0 0 0,-1-1-1 0 0,0 2 1 0 0,-1-1-1 0 0,1 0 1 0 0,0 1 0 0 0,-1 0-1 0 0,0 0 1 0 0,0 0-1 0 0,0 1 1 0 0,0-1 0 0 0,0 1-1 0 0,0 1 1 0 0,-1-1 0 0 0,1 1-1 0 0,-1-1 1 0 0,-9 1-1 0 0,10 1 47 0 0,0 1-1 0 0,0 0 0 0 0,1 1 0 0 0,-1-1 1 0 0,0 1-1 0 0,0 0 0 0 0,0 0 1 0 0,1 0-1 0 0,0 1 0 0 0,-1-1 1 0 0,1 1-1 0 0,0 0 0 0 0,0 1 0 0 0,0-1 1 0 0,1 1-1 0 0,-1-1 0 0 0,1 1 1 0 0,0 0-1 0 0,0 0 0 0 0,-3 6 0 0 0,-2 3 202 0 0,0 1 0 0 0,1-1 0 0 0,1 1 0 0 0,0 1 0 0 0,-6 22 0 0 0,-3 29 551 0 0,3 1 1 0 0,-4 70-1 0 0,9 44-3010 0 0,7-180 2057 0 0,0 0 0 0 0,0 0 0 0 0,0 0-1 0 0,0 0 1 0 0,1 0 0 0 0,-1 0 0 0 0,0 0 0 0 0,0 0-1 0 0,1 0 1 0 0,-1 0 0 0 0,0 0 0 0 0,1-1 0 0 0,-1 1-1 0 0,1 0 1 0 0,-1 0 0 0 0,1 0 0 0 0,-1-1-1 0 0,1 1 1 0 0,0 0 0 0 0,-1-1 0 0 0,1 1 0 0 0,0 0-1 0 0,0-1 1 0 0,0 1 0 0 0,-1-1 0 0 0,1 1 0 0 0,0-1-1 0 0,0 0 1 0 0,0 1 0 0 0,0-1 0 0 0,0 0 0 0 0,0 1-1 0 0,0-1 1 0 0,-1 0 0 0 0,1 0 0 0 0,2 0 0 0 0,-1 0-398 0 0,0 0 1 0 0,1 0 0 0 0,-1 0 0 0 0,1-1 0 0 0,-1 1 0 0 0,0-1-1 0 0,1 1 1 0 0,-1-1 0 0 0,0 0 0 0 0,0 0 0 0 0,0 0 0 0 0,1 0-1 0 0,-1 0 1 0 0,2-2 0 0 0,3-3-530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39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6 134 3140 0 0,'-6'-9'5496'0'0,"6"8"-5347"0"0,13-7 1867 0 0,28-3-2006 0 0,-35 9 347 0 0,58-12-498 0 0,155-33-7588 0 0,-185 42 6567 0 0</inkml:trace>
  <inkml:trace contextRef="#ctx0" brushRef="#br0" timeOffset="1">530 0 3080 0 0,'-4'7'8677'0'0,"-14"25"-5703"0"0,12-21-2825 0 0,0 1 0 0 0,1 0-1 0 0,0 0 1 0 0,1 1-1 0 0,0-1 1 0 0,1 1 0 0 0,1 0-1 0 0,-2 24 1 0 0,19-27-6637 0 0,-13-10 6239 0 0,-1-1 0 0 0,0 1 0 0 0,1 0 0 0 0,-1 0 0 0 0,0 0 0 0 0,0-1 0 0 0,1 1 0 0 0,-1-1 0 0 0,0 1 0 0 0,0-1 0 0 0,1 1 0 0 0,-1-1 0 0 0,0 0 0 0 0,0 1 0 0 0,0-1 0 0 0,0 0 0 0 0,2-2 0 0 0,16-18-1674 0 0,-8 7 743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0.0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35 2976 0 0,'-2'-7'880'0'0,"2"1"-128"0"0,0 1-136 0 0,0 1-3 0 0,0 0-149 0 0,3 1-200 0 0,2 0-228 0 0,0 2 4 0 0,1 0-856 0 0,-1 1-365 0 0,3-1-75 0 0,0 2 68 0 0,2 1-8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0.4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 49 948 0 0,'-5'5'2243'0'0,"5"-5"-1994"0"0,0 1 1 0 0,-1-1-1 0 0,1 1 0 0 0,0 0 0 0 0,-1-1 0 0 0,1 1 1 0 0,0 0-1 0 0,0-1 0 0 0,0 1 0 0 0,-1 0 1 0 0,1-1-1 0 0,0 1 0 0 0,0 0 0 0 0,0 0 0 0 0,0-1 1 0 0,0 2-1 0 0,14 17 2715 0 0,-11-15-2920 0 0,-2-3 7 0 0,12 14 486 0 0,0 0-1 0 0,12 21 1 0 0,-22-30-399 0 0,0 0 1 0 0,0 1-1 0 0,0-1 1 0 0,-1 0 0 0 0,0 1-1 0 0,0 0 1 0 0,0-1-1 0 0,-1 1 1 0 0,0 0-1 0 0,0 10 1 0 0,-2-12-96 0 0,0 0 0 0 0,-1 1 0 0 0,1-1 0 0 0,-1 0 0 0 0,0 0 0 0 0,-1 1 0 0 0,1-2 0 0 0,-1 1 1 0 0,0 0-1 0 0,0 0 0 0 0,-1-1 0 0 0,1 0 0 0 0,-1 0 0 0 0,0 0 0 0 0,0 0 0 0 0,-7 5 0 0 0,6-5-86 0 0,-1 1 0 0 0,0-1-1 0 0,0 0 1 0 0,0 0-1 0 0,0 0 1 0 0,-1-1 0 0 0,1 0-1 0 0,-1-1 1 0 0,0 1-1 0 0,0-1 1 0 0,0-1 0 0 0,-10 2-1 0 0,14-8-1969 0 0,2 3 1759 0 0,1 0 1 0 0,-1 0-1 0 0,1 0 0 0 0,0 0 1 0 0,0-1-1 0 0,0 1 0 0 0,0 0 1 0 0,0 0-1 0 0,0 0 0 0 0,1-1 1 0 0,-1 1-1 0 0,1 0 0 0 0,0 0 1 0 0,-1 0-1 0 0,1 0 0 0 0,0 0 0 0 0,0 0 1 0 0,0 0-1 0 0,0 0 0 0 0,1 0 1 0 0,1-2-1 0 0,5-5-793 0 0,0 0-1 0 0,19-16 1 0 0,-21 21 714 0 0,15-17-891 0 0</inkml:trace>
  <inkml:trace contextRef="#ctx0" brushRef="#br0" timeOffset="1">331 1 1780 0 0,'-11'7'699'0'0,"0"0"0"0"0,0 1 0 0 0,1 1-1 0 0,0 0 1 0 0,1 0 0 0 0,0 1 0 0 0,0 0-1 0 0,1 1 1 0 0,0 0 0 0 0,1 0 0 0 0,-8 18 0 0 0,12-23-558 0 0,1 0 0 0 0,-1 0 0 0 0,1 0 0 0 0,1 0 0 0 0,-1 0 0 0 0,1 0 0 0 0,0 0 0 0 0,1 1 0 0 0,-1-1 0 0 0,1 0 0 0 0,1 1 0 0 0,-1-1 0 0 0,1 0 0 0 0,0 1 1 0 0,0-1-1 0 0,1 0 0 0 0,0 0 0 0 0,0 0 0 0 0,0 0 0 0 0,1 0 0 0 0,0-1 0 0 0,0 1 0 0 0,0-1 0 0 0,1 0 0 0 0,7 9 0 0 0,-8-11-342 0 0,0 0-1 0 0,1-1 0 0 0,-1 1 1 0 0,1 0-1 0 0,0-1 1 0 0,-1 0-1 0 0,1 0 0 0 0,0 0 1 0 0,0-1-1 0 0,1 1 1 0 0,-1-1-1 0 0,0 0 0 0 0,0 0 1 0 0,1 0-1 0 0,-1-1 0 0 0,0 1 1 0 0,1-1-1 0 0,-1 0 1 0 0,0 0-1 0 0,8-2 0 0 0,7-1-1297 0 0,1-2 0 0 0,-1 0 0 0 0,24-10 0 0 0,-17 6 1002 0 0,6-2-677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5:57.09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6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 1508 0 0,'3'1'1168'0'0,"0"-1"-760"0"0,-2 0-52 0 0,2 1-112 0 0,1-2-24 0 0,1 0-124 0 0,-1 0-216 0 0,0 1-240 0 0,0-2-484 0 0,1 0-432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1.0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94 76 1932 0 0,'5'2'1184'0'0,"0"0"-1"0"0,0 0 0 0 0,0 0 1 0 0,0-1-1 0 0,0 1 0 0 0,8 0 1 0 0,59-1 601 0 0,-42-2-1095 0 0,-24 0-624 0 0,0 0 0 0 0,0 0 0 0 0,0-1 1 0 0,0 0-1 0 0,0-1 0 0 0,0 1 0 0 0,-1-1 1 0 0,1 0-1 0 0,-1 0 0 0 0,0-1 0 0 0,0 0 1 0 0,0 0-1 0 0,0 0 0 0 0,-1 0 0 0 0,6-7 1 0 0,-10 11-56 0 0,0-1 0 0 0,1 0 0 0 0,-1 0 0 0 0,0 1 0 0 0,0-1 0 0 0,1 0 0 0 0,-1 0 0 0 0,0 0 0 0 0,0 1 0 0 0,0-1 0 0 0,0 0 0 0 0,0 0 0 0 0,0 0 0 0 0,0 0 1 0 0,0 1-1 0 0,-1-1 0 0 0,1 0 0 0 0,0 0 0 0 0,0 1 0 0 0,-1-1 0 0 0,1 0 0 0 0,0 0 0 0 0,-1 1 0 0 0,1-1 0 0 0,-2-1 0 0 0,1 1-1 0 0,0 0-1 0 0,-1 0 1 0 0,1 0-1 0 0,-1 0 1 0 0,0 0-1 0 0,1 0 0 0 0,-1 0 1 0 0,0 0-1 0 0,0 1 1 0 0,1-1-1 0 0,-3 0 1 0 0,-6 0 13 0 0,0-1-1 0 0,-1 1 1 0 0,-12 1 0 0 0,22 0-12 0 0,-13 0 53 0 0,1 2 1 0 0,0-1-1 0 0,0 2 0 0 0,0-1 1 0 0,0 2-1 0 0,0 0 0 0 0,0 0 1 0 0,1 1-1 0 0,0 1 0 0 0,0 0 1 0 0,-13 9-1 0 0,19-11-4 0 0,-1 1 0 0 0,1 0 0 0 0,0 0 1 0 0,0 0-1 0 0,1 0 0 0 0,0 1 0 0 0,0 0 0 0 0,0 0 0 0 0,0 1 1 0 0,1-1-1 0 0,0 1 0 0 0,1 0 0 0 0,-1 0 0 0 0,2 0 0 0 0,-1 0 1 0 0,0 1-1 0 0,1-1 0 0 0,1 1 0 0 0,-1-1 0 0 0,0 15 0 0 0,3-16-38 0 0,0 0-1 0 0,0 0 0 0 0,1 0 0 0 0,0 0 0 0 0,0 0 0 0 0,0 0 0 0 0,0-1 0 0 0,1 1 0 0 0,0-1 0 0 0,0 1 0 0 0,1-1 0 0 0,0 0 0 0 0,-1 0 1 0 0,2-1-1 0 0,-1 1 0 0 0,0-1 0 0 0,1 0 0 0 0,9 6 0 0 0,-7-4-114 0 0,1-1 0 0 0,0 0 0 0 0,1 0 1 0 0,-1-1-1 0 0,1 0 0 0 0,0 0 0 0 0,0-1 0 0 0,0 0 1 0 0,0-1-1 0 0,0 0 0 0 0,16 2 0 0 0,-9-4-638 0 0,1 0 1 0 0,0-1-1 0 0,0-1 0 0 0,-1-1 1 0 0,1 0-1 0 0,-1-1 0 0 0,0-1 1 0 0,0 0-1 0 0,0-1 0 0 0,-1-1 1 0 0,23-13-1 0 0,-23 11-240 0 0,-1-1-1 0 0,-1 0 1 0 0,19-18-1 0 0,-13 8-238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1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31 1224 0 0,'-1'-1'189'0'0,"1"0"1"0"0,-1 0-1 0 0,1 1 0 0 0,0-1 0 0 0,-1 0 0 0 0,1 0 1 0 0,0 1-1 0 0,-1-1 0 0 0,1 0 0 0 0,0 0 1 0 0,0 0-1 0 0,0 0 0 0 0,0 0 0 0 0,0 1 0 0 0,0-1 1 0 0,0 0-1 0 0,0 0 0 0 0,0 0 0 0 0,0 0 0 0 0,1 1 1 0 0,-1-1-1 0 0,0 0 0 0 0,0 0 0 0 0,1 0 1 0 0,-1 1-1 0 0,1-1 0 0 0,-1 0 0 0 0,0 0 0 0 0,1 1 1 0 0,0-1-1 0 0,-1 0 0 0 0,1 1 0 0 0,-1-1 1 0 0,2 0-1 0 0,-1 0-54 0 0,1 1 0 0 0,-1-1 0 0 0,0 1 0 0 0,1 0 1 0 0,-1 0-1 0 0,0 0 0 0 0,0 0 0 0 0,1-1 0 0 0,-1 2 0 0 0,0-1 1 0 0,1 0-1 0 0,-1 0 0 0 0,0 0 0 0 0,1 1 0 0 0,-1-1 0 0 0,0 0 0 0 0,0 1 1 0 0,0-1-1 0 0,1 1 0 0 0,-1 0 0 0 0,0-1 0 0 0,0 1 0 0 0,0 0 1 0 0,2 1-1 0 0,3 3 93 0 0,0 1 1 0 0,0-1-1 0 0,-1 1 0 0 0,0 0 1 0 0,0 0-1 0 0,5 8 1 0 0,-9-12-166 0 0,1 0 0 0 0,-1 1 0 0 0,0 0 0 0 0,0-1 0 0 0,0 1 1 0 0,0 0-1 0 0,0 0 0 0 0,0-1 0 0 0,-1 1 0 0 0,0 0 0 0 0,1 0 1 0 0,-1 0-1 0 0,0 0 0 0 0,0 0 0 0 0,-1-1 0 0 0,1 1 0 0 0,0 0 1 0 0,-1 0-1 0 0,0 0 0 0 0,0-1 0 0 0,0 1 0 0 0,-1 3 0 0 0,-4 4-70 0 0,0 0 0 0 0,-1 0 0 0 0,1-1 0 0 0,-2 0 0 0 0,1-1 0 0 0,-1 1 1 0 0,-1-2-1 0 0,0 1 0 0 0,0-1 0 0 0,-10 6 0 0 0,19-12-78 0 0,-1-1 1 0 0,1 0-1 0 0,0 1 1 0 0,-1-1 0 0 0,1 0-1 0 0,-1 0 1 0 0,1 1 0 0 0,0-1-1 0 0,-1 0 1 0 0,1 0-1 0 0,-1 0 1 0 0,1 0 0 0 0,-1 1-1 0 0,1-1 1 0 0,-1 0 0 0 0,1 0-1 0 0,-1 0 1 0 0,1 0-1 0 0,-1 0 1 0 0,1 0 0 0 0,0 0-1 0 0,-1 0 1 0 0,1-1 0 0 0,-1 1-1 0 0,1 0 1 0 0,-1 0-1 0 0,1 0 1 0 0,-1 0 0 0 0,1-1-1 0 0,0 1 1 0 0,-1 0-1 0 0,1 0 1 0 0,-1-1 0 0 0,1 1-1 0 0,-1-1 1 0 0,4-16-3673 0 0,17-19-146 0 0,-6 16 2724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1.6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60 1 3264 0 0,'-17'16'2295'0'0,"15"-13"-2021"0"0,-1-1 1 0 0,0 0-1 0 0,1 1 1 0 0,0 0-1 0 0,-1 0 1 0 0,1-1 0 0 0,0 1-1 0 0,1 0 1 0 0,-3 4-1 0 0,0 5 198 0 0,0-1 0 0 0,1 1 0 0 0,1 0 0 0 0,-1-1 0 0 0,2 1 0 0 0,0 0 0 0 0,0 0 0 0 0,2 14 0 0 0,-1-21-437 0 0,1-1 0 0 0,-1 0 0 0 0,1 0 1 0 0,0 0-1 0 0,1 1 0 0 0,-1-1 0 0 0,0 0 0 0 0,1 0 1 0 0,0-1-1 0 0,0 1 0 0 0,1 0 0 0 0,-1 0 0 0 0,1-1 1 0 0,-1 0-1 0 0,1 1 0 0 0,0-1 0 0 0,0 0 0 0 0,0-1 1 0 0,1 1-1 0 0,-1 0 0 0 0,1-1 0 0 0,0 0 0 0 0,5 3 1 0 0,-2-2-408 0 0,0 1 1 0 0,1-2 0 0 0,-1 1 0 0 0,1-1 0 0 0,0 0 0 0 0,0 0 0 0 0,0-1 0 0 0,0 0 0 0 0,0-1 0 0 0,0 0 0 0 0,0 0 0 0 0,0 0 0 0 0,8-3 0 0 0,16-4-1375 0 0,-1-2 0 0 0,46-18 0 0 0,-49 14 614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2.0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103 117 2352 0 0,'-2'0'434'0'0,"0"0"-1"0"0,0 0 1 0 0,0 0 0 0 0,0 0-1 0 0,0 0 1 0 0,0 0 0 0 0,0 0-1 0 0,0 1 1 0 0,0-1-1 0 0,0 1 1 0 0,0-1 0 0 0,0 1-1 0 0,0 0 1 0 0,0 0 0 0 0,0 0-1 0 0,-2 2 1 0 0,1-1-73 0 0,0 1 0 0 0,0 0 0 0 0,0 0 0 0 0,0 0 1 0 0,0 0-1 0 0,1 0 0 0 0,-4 8 0 0 0,0 0 76 0 0,1 0 1 0 0,0 1-1 0 0,1 0 0 0 0,-4 19 0 0 0,2 6 326 0 0,2 0 0 0 0,1 0 0 0 0,3 44 0 0 0,1-41-463 0 0,-1-20-195 0 0,2 0 1 0 0,0 1-1 0 0,7 21 0 0 0,2 21 227 0 0,-8-27-102 0 0,-3-25-105 0 0,1-1-1 0 0,0 1 1 0 0,1-1 0 0 0,0 0 0 0 0,4 14-1 0 0,7-50 187 0 0,-9 5-291 0 0,-1 0 0 0 0,0-1 0 0 0,-2 0 0 0 0,-1 1 0 0 0,-2-23 0 0 0,0-10 6 0 0,-10-127-311 0 0,9 154 180 0 0,0 0 0 0 0,3-33 0 0 0,1 22-129 0 0,-1 25 171 0 0,2 1 1 0 0,-1 0-1 0 0,2 0 1 0 0,0 0-1 0 0,0 0 0 0 0,1 0 1 0 0,6-12-1 0 0,-9 19 21 0 0,1 1-1 0 0,0 0 1 0 0,0 0 0 0 0,0 0 0 0 0,1 0-1 0 0,-1 0 1 0 0,1 1 0 0 0,0-1 0 0 0,0 1 0 0 0,0-1-1 0 0,0 1 1 0 0,1 0 0 0 0,-1 0 0 0 0,1 1-1 0 0,0-1 1 0 0,0 1 0 0 0,0 0 0 0 0,0 0-1 0 0,0 0 1 0 0,0 0 0 0 0,1 1 0 0 0,5-2-1 0 0,-8 3-53 0 0,0 1 81 0 0,1-1 1 0 0,0 1 0 0 0,-1-1 0 0 0,1 1-1 0 0,0 0 1 0 0,-1 0 0 0 0,1 0-1 0 0,-1 0 1 0 0,1 1 0 0 0,-1-1 0 0 0,0 1-1 0 0,1-1 1 0 0,-1 1 0 0 0,0 0-1 0 0,0 0 1 0 0,0 0 0 0 0,-1 0 0 0 0,1 0-1 0 0,0 0 1 0 0,-1 1 0 0 0,1-1-1 0 0,0 4 1 0 0,0-3-4 0 0,0 1-1 0 0,0 0 1 0 0,-1 0 0 0 0,1-1-1 0 0,-1 1 1 0 0,0 0 0 0 0,-1 0-1 0 0,1 0 1 0 0,-1 1 0 0 0,1-1-1 0 0,-1 0 1 0 0,0 0-1 0 0,-1 0 1 0 0,1 0 0 0 0,-1 0-1 0 0,-1 4 1 0 0,-2 3-157 0 0,-1-1 1 0 0,-1 0-1 0 0,0 0 0 0 0,0 0 1 0 0,-1-1-1 0 0,0 0 1 0 0,0 0-1 0 0,-1-1 0 0 0,-1 0 1 0 0,1 0-1 0 0,-1-1 0 0 0,-15 9 1 0 0,41-48-10849 0 0,4 16 9821 0 0,2-3 14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2.4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2252 0 0,'12'12'8641'0'0,"7"18"-7569"0"0,-18-28-747 0 0,8 16 33 0 0,-1 2 1 0 0,0-1-1 0 0,-2 1 1 0 0,0 0-1 0 0,-1 1 0 0 0,-1-1 1 0 0,-1 1-1 0 0,-1 0 1 0 0,-2 41-1 0 0,0-55-294 0 0,-2 1-1 0 0,1 0 0 0 0,-1-1 1 0 0,0 1-1 0 0,-1-1 1 0 0,0 0-1 0 0,0 0 1 0 0,0 0-1 0 0,-1 0 1 0 0,0-1-1 0 0,-1 1 0 0 0,-6 7 1 0 0,11-13-43 0 0,-1 0 0 0 0,1 0 0 0 0,-1-1 0 0 0,1 1 0 0 0,-1-1 0 0 0,1 1 1 0 0,-1-1-1 0 0,1 1 0 0 0,-1-1 0 0 0,0 1 0 0 0,1-1 0 0 0,-1 1 0 0 0,0-1 0 0 0,1 1 0 0 0,-1-1 0 0 0,0 0 1 0 0,0 0-1 0 0,1 1 0 0 0,-1-1 0 0 0,0 0 0 0 0,0 0 0 0 0,0 0 0 0 0,1 0 0 0 0,-1 0 0 0 0,0 0 0 0 0,0 0 1 0 0,1 0-1 0 0,-1 0 0 0 0,0 0 0 0 0,0 0 0 0 0,0-1 0 0 0,1 1 0 0 0,-1 0 0 0 0,0 0 0 0 0,1-1 0 0 0,-1 1 1 0 0,0-1-1 0 0,1 1 0 0 0,-1 0 0 0 0,-1-2 0 0 0,1 1-4 0 0,0-1 1 0 0,0 1-1 0 0,-1-1 1 0 0,1 1-1 0 0,0-1 1 0 0,1 0-1 0 0,-1 1 1 0 0,0-1-1 0 0,0 0 1 0 0,1 0-1 0 0,-1 1 1 0 0,1-1-1 0 0,0 0 0 0 0,-1 0 1 0 0,1 0-1 0 0,0 0 1 0 0,0-3-1 0 0,2-10-240 0 0,1-1-1 0 0,0 1 1 0 0,1 0-1 0 0,0-1 1 0 0,2 2-1 0 0,12-28 1 0 0,-11 30-339 0 0,0 0 0 0 0,1 0 0 0 0,0 0 0 0 0,0 1 0 0 0,2 0 0 0 0,-1 1 0 0 0,1 0 0 0 0,12-9 0 0 0,-5 8-476 0 0,0 0 1 0 0,0 1-1 0 0,1 1 1 0 0,1 0-1 0 0,-1 2 1 0 0,1 0-1 0 0,26-5 1 0 0,-14 3-99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3.0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182 21 1452 0 0,'5'1'262'0'0,"-3"0"164"0"0,0-1 0 0 0,-1 0-1 0 0,1 1 1 0 0,-1-1 0 0 0,1 1 0 0 0,0 0-1 0 0,-1-1 1 0 0,1 1 0 0 0,-1 0 0 0 0,0 0 0 0 0,1 0-1 0 0,-1 0 1 0 0,2 2 0 0 0,-3-2-119 0 0,0 1 1 0 0,0 0-1 0 0,0-1 0 0 0,0 1 1 0 0,0 0-1 0 0,0-1 0 0 0,0 1 1 0 0,-1 0-1 0 0,1-1 0 0 0,0 1 1 0 0,-1-1-1 0 0,1 1 0 0 0,-1 0 1 0 0,-1 1-1 0 0,1 0-126 0 0,0 0-1 0 0,0 0 1 0 0,0 1 0 0 0,0-1 0 0 0,0 0-1 0 0,1 0 1 0 0,0 1 0 0 0,-1-1-1 0 0,1 0 1 0 0,0 1 0 0 0,1-1-1 0 0,-1 0 1 0 0,1 1 0 0 0,-1-1-1 0 0,1 0 1 0 0,0 0 0 0 0,0 0-1 0 0,2 4 1 0 0,-1-4-151 0 0,0-1-1 0 0,0 0 1 0 0,0 1-1 0 0,0-1 1 0 0,0 0-1 0 0,1 0 1 0 0,-1-1 0 0 0,1 1-1 0 0,-1 0 1 0 0,1-1-1 0 0,0 0 1 0 0,-1 1-1 0 0,1-1 1 0 0,0 0 0 0 0,0 0-1 0 0,0-1 1 0 0,0 1-1 0 0,0-1 1 0 0,6 1-1 0 0,-7-1-25 0 0,0 0-1 0 0,-1 0 0 0 0,1 0 0 0 0,0-1 0 0 0,0 1 0 0 0,0-1 0 0 0,0 1 0 0 0,-1-1 0 0 0,1 1 0 0 0,0-1 0 0 0,-1 0 0 0 0,1 0 0 0 0,0 0 0 0 0,-1 0 0 0 0,1 0 0 0 0,-1 0 0 0 0,1 0 0 0 0,-1-1 0 0 0,0 1 0 0 0,0 0 1 0 0,1-1-1 0 0,-1 1 0 0 0,0-1 0 0 0,0-1 0 0 0,0 2-10 0 0,0-1 1 0 0,-1 1 0 0 0,1 0-1 0 0,-1 0 1 0 0,1 0 0 0 0,-1-1-1 0 0,0 1 1 0 0,0 0 0 0 0,1 0-1 0 0,-1-1 1 0 0,0 1 0 0 0,0 0-1 0 0,0-1 1 0 0,0 1 0 0 0,-1 0-1 0 0,1-1 1 0 0,0 1 0 0 0,0 0-1 0 0,-1 0 1 0 0,1-1 0 0 0,-1 1-1 0 0,1 0 1 0 0,-1 0 0 0 0,0 0-1 0 0,1 0 1 0 0,-1 0 0 0 0,0 0-1 0 0,0 0 1 0 0,0 0 0 0 0,1 0-1 0 0,-1 0 1 0 0,0 0 0 0 0,0 0-1 0 0,-1 1 1 0 0,-1-2-1 0 0,-3-2 1 0 0,-1 0 0 0 0,0 1 0 0 0,0 0 0 0 0,0 0 0 0 0,0 1 0 0 0,-1 0 0 0 0,1 0 0 0 0,-1 0 0 0 0,1 1 0 0 0,-1 0 0 0 0,0 1 0 0 0,1 0 0 0 0,-1 0 0 0 0,0 1 0 0 0,-12 2 0 0 0,4 0 38 0 0,1 2-1 0 0,0 0 0 0 0,1 0 1 0 0,-25 14-1 0 0,35-17 17 0 0,0 0 0 0 0,0 0 0 0 0,0 1 0 0 0,0-1 0 0 0,1 1 0 0 0,-1 0 0 0 0,1 0 0 0 0,0 1 0 0 0,0-1 0 0 0,0 1 0 0 0,0-1 0 0 0,1 1 0 0 0,-1 0 0 0 0,1 0 0 0 0,0 0 0 0 0,0 0 0 0 0,0 0 0 0 0,1 1 0 0 0,0-1 0 0 0,-1 0 0 0 0,1 1 0 0 0,0 6 0 0 0,2-5-9 0 0,0 0-1 0 0,0 0 1 0 0,1 0-1 0 0,-1 0 1 0 0,1-1 0 0 0,1 1-1 0 0,-1 0 1 0 0,1-1-1 0 0,0 0 1 0 0,0 1-1 0 0,1-1 1 0 0,-1-1-1 0 0,1 1 1 0 0,0 0 0 0 0,7 5-1 0 0,-2-2 16 0 0,-1 0 1 0 0,1-1-1 0 0,1 0 0 0 0,-1-1 0 0 0,1 0 1 0 0,0-1-1 0 0,19 8 0 0 0,-16-8-27 0 0,0-1-1 0 0,0 0 1 0 0,0-1 0 0 0,1-1 0 0 0,-1 0-1 0 0,1 0 1 0 0,-1-2 0 0 0,1 0 0 0 0,-1 0-1 0 0,1-1 1 0 0,15-3 0 0 0,-4-5-30 0 0,-1 0 0 0 0,0-1 0 0 0,-1-2 0 0 0,0 0 0 0 0,-1-1 0 0 0,0-1 0 0 0,-1-2 0 0 0,-1 0 0 0 0,0-1 0 0 0,-2-1 0 0 0,0 0 0 0 0,28-37 0 0 0,-40 47-76 0 0,-1-1 0 0 0,0 1 0 0 0,0-1 0 0 0,0 0 0 0 0,-1 0 0 0 0,-1 0 0 0 0,0 0 0 0 0,0-1 0 0 0,0 0 0 0 0,-2 1 0 0 0,2-12 0 0 0,-3 20 70 0 0,-1-1-1 0 0,0 1 1 0 0,1 0 0 0 0,-1 0-1 0 0,0 0 1 0 0,0 0 0 0 0,0 0-1 0 0,0 0 1 0 0,0 0 0 0 0,0 0 0 0 0,0 1-1 0 0,0-1 1 0 0,0 0 0 0 0,0 0-1 0 0,0 1 1 0 0,-2-1 0 0 0,3 1 0 0 0,-1-1 0 0 0,-1 0-1 0 0,1 1 0 0 0,-1-1 0 0 0,0 1 1 0 0,1-1-1 0 0,-1 1 0 0 0,0 0 0 0 0,1 0 1 0 0,-1 0-1 0 0,0 0 0 0 0,1 0 0 0 0,-1 0 1 0 0,0 0-1 0 0,1 0 0 0 0,-1 1 0 0 0,0-1 1 0 0,1 1-1 0 0,-1-1 0 0 0,1 1 0 0 0,-1 0 1 0 0,1-1-1 0 0,-1 1 0 0 0,-2 2 0 0 0,-26 22-156 0 0,28-23 163 0 0,0 1-1 0 0,0 0 0 0 0,0 0 0 0 0,0 0 1 0 0,1 0-1 0 0,-1 1 0 0 0,1-1 0 0 0,0 0 1 0 0,0 0-1 0 0,0 1 0 0 0,0-1 0 0 0,1 1 1 0 0,-1-1-1 0 0,1 1 0 0 0,0-1 1 0 0,0 1-1 0 0,0-1 0 0 0,0 1 0 0 0,1-1 1 0 0,1 6-1 0 0,1 1-11 0 0,0 0 1 0 0,1-1 0 0 0,1 0-1 0 0,-1 0 1 0 0,11 15 0 0 0,47 75 22 0 0,-60-93 13 0 0,0-1 1 0 0,0 1-1 0 0,0 0 0 0 0,0 0 0 0 0,-1 0 0 0 0,0 1 1 0 0,-1-1-1 0 0,1 0 0 0 0,-1 9 0 0 0,-5-8 22 0 0,-2 1-21 0 0,-1 0 1 0 0,0 0-1 0 0,-1-1 1 0 0,-15 11-1 0 0,18-14-63 0 0,0 0-1 0 0,0-1 1 0 0,0 0-1 0 0,0 0 1 0 0,0 0-1 0 0,-1-1 0 0 0,1 0 1 0 0,-1 0-1 0 0,0-1 1 0 0,-10 2-1 0 0,16-3-299 0 0,-2-3-656 0 0,0 1 648 0 0,1-1-1 0 0,-1 0 1 0 0,1 0-1 0 0,0 0 1 0 0,0 0 0 0 0,0-1-1 0 0,0 1 1 0 0,1 0-1 0 0,-1-1 1 0 0,1 1 0 0 0,0-1-1 0 0,0 0 1 0 0,0 1-1 0 0,0-1 1 0 0,1 0-1 0 0,-1 0 1 0 0,1 1 0 0 0,0-1-1 0 0,0 0 1 0 0,1 0-1 0 0,-1 1 1 0 0,1-1 0 0 0,0 0-1 0 0,-1 1 1 0 0,3-5-1 0 0,32-65-3575 0 0,-24 53 2683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3.3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120 18 1908 0 0,'0'-1'149'0'0,"1"1"0"0"0,-1 0 0 0 0,1 0 0 0 0,0-1 1 0 0,-1 1-1 0 0,1 0 0 0 0,-1-1 0 0 0,1 1 0 0 0,-1 0 0 0 0,0-1 0 0 0,1 1 0 0 0,-1-1 0 0 0,1 1 0 0 0,-1 0 0 0 0,0-1 0 0 0,1 1 0 0 0,-1-1 1 0 0,0 1-1 0 0,1-1 0 0 0,-1 0 0 0 0,0 1 0 0 0,0-1 0 0 0,0 1 0 0 0,1-1 0 0 0,-1 1 0 0 0,0-1 0 0 0,0 0 0 0 0,0 1 0 0 0,0-1 0 0 0,0 1 0 0 0,0-1 1 0 0,0 0-1 0 0,-1 0 0 0 0,1 1-26 0 0,-1 0 0 0 0,0-1 0 0 0,0 1 0 0 0,1 0 0 0 0,-1 0 0 0 0,0 0 0 0 0,0 0 0 0 0,0 0 0 0 0,1 0 0 0 0,-1 0 0 0 0,0 1 0 0 0,0-1 0 0 0,0 0 1 0 0,1 0-1 0 0,-1 1 0 0 0,0-1 0 0 0,0 0 0 0 0,1 1 0 0 0,-1-1 0 0 0,0 0 0 0 0,1 1 0 0 0,-1-1 0 0 0,0 1 0 0 0,1 0 0 0 0,-2 0 0 0 0,0 1-18 0 0,-1 0 0 0 0,0 1-1 0 0,1-1 1 0 0,-1 1-1 0 0,1 0 1 0 0,0-1 0 0 0,0 1-1 0 0,0 0 1 0 0,0 0 0 0 0,1 0-1 0 0,-1 0 1 0 0,1 1-1 0 0,-1-1 1 0 0,1 0 0 0 0,0 1-1 0 0,1-1 1 0 0,-1 1 0 0 0,0-1-1 0 0,1 1 1 0 0,0-1-1 0 0,0 1 1 0 0,0-1 0 0 0,1 6-1 0 0,2 3-9 0 0,0 1 0 0 0,1-1-1 0 0,0 1 1 0 0,1-1 0 0 0,7 11-1 0 0,-2-1 68 0 0,-4-8-17 0 0,0-3 58 0 0,-1 1-1 0 0,0-1 1 0 0,-1 1-1 0 0,0 1 1 0 0,-1-1-1 0 0,0 0 1 0 0,-1 1-1 0 0,0 14 1 0 0,-2-24-173 0 0,-1-1 0 0 0,1 1 1 0 0,-1 0-1 0 0,0-1 1 0 0,0 1-1 0 0,0-1 0 0 0,-1 1 1 0 0,1-1-1 0 0,-1 1 0 0 0,1-1 1 0 0,-1 0-1 0 0,0 0 1 0 0,0 0-1 0 0,0 0 0 0 0,0 0 1 0 0,0 0-1 0 0,0 0 0 0 0,0-1 1 0 0,-1 1-1 0 0,1-1 0 0 0,-6 2 1 0 0,1 1 81 0 0,-1 0-1 0 0,0-1 1 0 0,0 0 0 0 0,0-1-1 0 0,0 1 1 0 0,-10 0 0 0 0,16-3-40 0 0,-21-2-54 0 0,21 1-99 0 0,0 0-1 0 0,0 0 1 0 0,1 0 0 0 0,-1 0 0 0 0,1 0-1 0 0,-1-1 1 0 0,1 1 0 0 0,-1 0 0 0 0,1-1-1 0 0,0 1 1 0 0,-1-1 0 0 0,1 1 0 0 0,0-1-1 0 0,0 0 1 0 0,0 1 0 0 0,0-1 0 0 0,1 0-1 0 0,-1 0 1 0 0,0 0 0 0 0,1 0 0 0 0,-1 0-1 0 0,1 1 1 0 0,-1-3 0 0 0,2 0-164 0 0,-1 1 1 0 0,1 0-1 0 0,-1 0 0 0 0,1 0 1 0 0,0 0-1 0 0,0 0 1 0 0,1 0-1 0 0,-1 1 0 0 0,0-1 1 0 0,1 0-1 0 0,0 0 1 0 0,0 1-1 0 0,2-3 0 0 0,5-6-753 0 0,1 1-1 0 0,1 0 1 0 0,0 1-1 0 0,0 0 1 0 0,16-9-1 0 0,26-11-1513 0 0,-25 17 1333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3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2604 0 0,'9'7'9312'0'0,"-8"-6"-8924"0"0,4 19 3046 0 0,-1 26-2980 0 0,-3-40 434 0 0,3 76-292 0 0,-4-81-966 0 0,0 11-2596 0 0,10-42-7977 0 0,-6 16 10386 0 0,3-9-671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4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42 968 0 0,'-1'-2'424'0'0,"0"1"1"0"0,-1-1-1 0 0,1 0 1 0 0,0 1-1 0 0,0-1 0 0 0,0 0 1 0 0,0 0-1 0 0,1 0 1 0 0,-1 0-1 0 0,0-2 0 0 0,1 3-280 0 0,0 1-1 0 0,0-1 1 0 0,0 0-1 0 0,0 1 1 0 0,0-1-1 0 0,0 0 1 0 0,0 1-1 0 0,0-1 1 0 0,0 1-1 0 0,0-1 1 0 0,1 0-1 0 0,-1 1 0 0 0,0-1 1 0 0,0 1-1 0 0,1-1 1 0 0,-1 0-1 0 0,0 1 1 0 0,1-1-1 0 0,-1 1 1 0 0,1-1-1 0 0,-1 1 1 0 0,1-1-1 0 0,16-5 507 0 0,5 8-4021 0 0,13 8 906 0 0,-7-3 1311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4.6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226 59 2644 0 0,'-27'13'2894'0'0,"4"-3"-894"0"0,-1 2 1 0 0,1 1 0 0 0,-41 31 0 0 0,58-39-1816 0 0,1 0 1 0 0,-1 0-1 0 0,1 1 0 0 0,0-1 1 0 0,1 1-1 0 0,-1 0 1 0 0,1 1-1 0 0,1-1 0 0 0,-1 1 1 0 0,1 0-1 0 0,0-1 0 0 0,1 1 1 0 0,-1 1-1 0 0,1-1 0 0 0,1 0 1 0 0,-1 1-1 0 0,1-1 1 0 0,0 13-1 0 0,2-16-147 0 0,0-1 1 0 0,0 1 0 0 0,1 0-1 0 0,-1-1 1 0 0,1 1-1 0 0,-1-1 1 0 0,1 0 0 0 0,0 1-1 0 0,0-1 1 0 0,1 0-1 0 0,-1 0 1 0 0,1 0 0 0 0,-1-1-1 0 0,1 1 1 0 0,0-1 0 0 0,6 5-1 0 0,-3-3 30 0 0,0 1 0 0 0,1-1-1 0 0,-1 0 1 0 0,1 0 0 0 0,0-1 0 0 0,0 0-1 0 0,11 4 1 0 0,-10-6-49 0 0,-1 0 0 0 0,0 0 0 0 0,1 0 0 0 0,-1-1-1 0 0,1 0 1 0 0,-1-1 0 0 0,1 0 0 0 0,-1 0 0 0 0,0 0 0 0 0,1-1 0 0 0,-1 0-1 0 0,0-1 1 0 0,0 1 0 0 0,-1-1 0 0 0,1-1 0 0 0,0 1 0 0 0,-1-1 0 0 0,0 0 0 0 0,0-1-1 0 0,0 1 1 0 0,0-1 0 0 0,-1 0 0 0 0,0-1 0 0 0,0 1 0 0 0,0-1 0 0 0,-1 0 0 0 0,0 0-1 0 0,0-1 1 0 0,0 1 0 0 0,-1-1 0 0 0,0 0 0 0 0,0 0 0 0 0,-1 0 0 0 0,0 0 0 0 0,3-14-1 0 0,-5 12-17 0 0,0 1-1 0 0,0 0 0 0 0,0-1 0 0 0,-1 1 1 0 0,0 0-1 0 0,-1 0 0 0 0,0 0 0 0 0,0 0 1 0 0,-1 0-1 0 0,0 0 0 0 0,0 0 0 0 0,-1 1 1 0 0,0 0-1 0 0,0-1 0 0 0,0 1 0 0 0,-1 1 1 0 0,0-1-1 0 0,-1 1 0 0 0,0 0 0 0 0,0 0 0 0 0,-12-9 1 0 0,9 8-4 0 0,-1 0 1 0 0,1 1 0 0 0,-1 0 0 0 0,0 0-1 0 0,0 1 1 0 0,-1 1 0 0 0,1-1-1 0 0,-1 2 1 0 0,0 0 0 0 0,0 0-1 0 0,-1 1 1 0 0,-11-1 0 0 0,16 4-54 0 0,13 3 34 0 0,15 2 52 0 0,222-5-249 0 0,-237-1 228 0 0,0 1-1 0 0,0 0 1 0 0,0 0 0 0 0,0 0-1 0 0,0 1 1 0 0,-1 0 0 0 0,1 0-1 0 0,0 0 1 0 0,-1 0 0 0 0,0 1-1 0 0,0 0 1 0 0,0 0-1 0 0,0 1 1 0 0,0 0 0 0 0,0-1-1 0 0,-1 1 1 0 0,0 1 0 0 0,0-1-1 0 0,0 1 1 0 0,0-1 0 0 0,-1 1-1 0 0,0 0 1 0 0,0 1 0 0 0,0-1-1 0 0,0 0 1 0 0,-1 1 0 0 0,0-1-1 0 0,0 1 1 0 0,-1 0-1 0 0,0 0 1 0 0,0 0 0 0 0,0 0-1 0 0,0 0 1 0 0,-1 11 0 0 0,0 149 2722 0 0,0-165-2709 0 0,0-1-1 0 0,0 1 0 0 0,-1 0 0 0 0,1 0 0 0 0,0-1 1 0 0,0 1-1 0 0,0 0 0 0 0,-1-1 0 0 0,1 1 0 0 0,0 0 1 0 0,-1-1-1 0 0,1 1 0 0 0,0 0 0 0 0,-1-1 0 0 0,1 1 0 0 0,-1-1 1 0 0,1 1-1 0 0,-1-1 0 0 0,1 1 0 0 0,-1 0 1 0 0,-7 9 413 0 0,7-11-375 0 0,1 1 0 0 0,-1 0 0 0 0,1-1-1 0 0,-1 1 1 0 0,0-1 0 0 0,1 1 0 0 0,-1-1 0 0 0,1 1 0 0 0,-1-1-1 0 0,1 1 1 0 0,-1-1 0 0 0,1 0 0 0 0,-1 1 0 0 0,1-1 0 0 0,0 0-1 0 0,-1 1 1 0 0,1-1 0 0 0,0 0 0 0 0,0 0 0 0 0,0 1 0 0 0,-1-1-1 0 0,1 0 1 0 0,0-1 0 0 0,-11-27 328 0 0,9 19-354 0 0,0-1 0 0 0,1 0 1 0 0,0 1-1 0 0,1-1 0 0 0,0 0 1 0 0,1 0-1 0 0,0 1 0 0 0,0-1 1 0 0,5-16-1 0 0,-4 19-63 0 0,1 0 1 0 0,0 1-1 0 0,0-1 0 0 0,0 1 1 0 0,1-1-1 0 0,0 1 0 0 0,1 0 0 0 0,0 1 1 0 0,0-1-1 0 0,0 1 0 0 0,1 0 0 0 0,0 0 1 0 0,9-7-1 0 0,-6 6-36 0 0,0 2-1 0 0,0-1 1 0 0,0 1 0 0 0,0 1 0 0 0,1-1-1 0 0,-1 2 1 0 0,1-1 0 0 0,0 2 0 0 0,1-1-1 0 0,-1 1 1 0 0,0 0 0 0 0,1 1 0 0 0,11 1-1 0 0,-18 0 51 0 0,0 1 0 0 0,-1 0 0 0 0,1 0 0 0 0,0 0 0 0 0,-1 0 0 0 0,1 1 0 0 0,-1-1 0 0 0,1 1 0 0 0,-1 0 0 0 0,0 0 0 0 0,1 0 0 0 0,-1 1 0 0 0,0-1 0 0 0,-1 1 0 0 0,1 0 0 0 0,3 4 0 0 0,2 2-342 0 0,-1 0 0 0 0,-1 0 0 0 0,0 0 0 0 0,8 17 0 0 0,-4 9-1123 0 0,-2-5-3818 0 0,9-4-3069 0 0,-12-23 7909 0 0,1 0 0 0 0,0 0 0 0 0,-1-1 0 0 0,1 0 1 0 0,0 0-1 0 0,0 0 0 0 0,9 1 0 0 0,0-2-773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6.5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1 130 904 0 0,'1'-2'900'0'0,"2"1"-148"0"0,-1-1-56 0 0,1 0-124 0 0,0 1-92 0 0,-1-2-120 0 0,2 0-64 0 0,1 1-124 0 0,-2 0-92 0 0,4 1 8 0 0,-1-1-496 0 0,1-2-324 0 0,-1 1-564 0 0,1 0 36 0 0</inkml:trace>
  <inkml:trace contextRef="#ctx0" brushRef="#br0" timeOffset="1">252 45 1540 0 0,'3'-1'860'0'0,"0"1"-204"0"0,1-2 600 0 0,1-2-840 0 0,-1 2-84 0 0,0 0-12 0 0,4 1-167 0 0,-1-2-25 0 0,0 1-316 0 0,2-2-129 0 0,0 1-95 0 0,11-6-304 0 0,-6 3-464 0 0,8 1-24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5.3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53 182 2156 0 0,'-1'1'327'0'0,"0"1"1"0"0,0-1-1 0 0,0 0 0 0 0,0 1 0 0 0,0-1 0 0 0,1 1 0 0 0,-1-1 1 0 0,1 1-1 0 0,-1-1 0 0 0,1 1 0 0 0,0-1 0 0 0,-1 1 1 0 0,1-1-1 0 0,0 1 0 0 0,0 0 0 0 0,0-1 0 0 0,0 1 0 0 0,0-1 1 0 0,1 1-1 0 0,-1 0 0 0 0,0-1 0 0 0,1 2 0 0 0,0 1-53 0 0,0-1-1 0 0,0 0 0 0 0,0 0 0 0 0,1 0 1 0 0,-1 0-1 0 0,1 0 0 0 0,-1-1 0 0 0,1 1 1 0 0,0 0-1 0 0,3 2 0 0 0,-1-2-173 0 0,-1-1 0 0 0,1 1 0 0 0,0-1-1 0 0,0 0 1 0 0,0 0 0 0 0,0-1 0 0 0,1 1-1 0 0,-1-1 1 0 0,0 0 0 0 0,1 0 0 0 0,-1 0 0 0 0,1-1-1 0 0,-1 1 1 0 0,1-1 0 0 0,-1 0 0 0 0,8-1-1 0 0,-1 0 198 0 0,-6 1-264 0 0,-1-1 0 0 0,1 0 0 0 0,-1 0 1 0 0,1 0-1 0 0,-1-1 0 0 0,0 1 0 0 0,0-1 0 0 0,0 0 0 0 0,0-1 1 0 0,0 1-1 0 0,0-1 0 0 0,0 1 0 0 0,-1-1 0 0 0,1 0 0 0 0,5-7 0 0 0,-7 7-10 0 0,1 1-1 0 0,-1-1 0 0 0,0 0 0 0 0,0 0 1 0 0,0 0-1 0 0,0 0 0 0 0,-1 0 0 0 0,1 0 1 0 0,-1 0-1 0 0,0 0 0 0 0,0-1 0 0 0,0 1 1 0 0,0-1-1 0 0,0 1 0 0 0,-1-1 0 0 0,0 1 1 0 0,0-1-1 0 0,0 1 0 0 0,0-1 0 0 0,0 1 1 0 0,-1-1-1 0 0,-1-5 0 0 0,-1-1-7 0 0,-1 0-1 0 0,0 0 1 0 0,0 0 0 0 0,-1 1-1 0 0,-1 0 1 0 0,1-1-1 0 0,-2 2 1 0 0,1-1 0 0 0,-13-11-1 0 0,7 8 26 0 0,7 6-24 0 0,-1 1 1 0 0,0-1-1 0 0,-1 1 1 0 0,-7-5 0 0 0,12 9-6 0 0,1 0 1 0 0,-1 1-1 0 0,0-1 1 0 0,0 0 0 0 0,1 0-1 0 0,-1 1 1 0 0,0-1-1 0 0,0 1 1 0 0,0 0 0 0 0,0-1-1 0 0,1 1 1 0 0,-1 0-1 0 0,0 0 1 0 0,0 0 0 0 0,0 0-1 0 0,0 1 1 0 0,0-1-1 0 0,0 0 1 0 0,1 1-1 0 0,-1 0 1 0 0,0-1 0 0 0,0 1-1 0 0,-2 1 1 0 0,-3 3 82 0 0,1 1 1 0 0,-1-1-1 0 0,1 1 1 0 0,1 0-1 0 0,-1 0 1 0 0,1 1-1 0 0,0 0 1 0 0,1-1-1 0 0,-1 2 1 0 0,1-1-1 0 0,1 0 1 0 0,-1 1-1 0 0,1 0 1 0 0,1 0-1 0 0,0 0 1 0 0,0 0 0 0 0,-2 14-1 0 0,-1 17 480 0 0,2 1 0 0 0,3 59 1 0 0,1-54-177 0 0,0-20-266 0 0,1 0 0 0 0,8 36 1 0 0,0-1 92 0 0,-5-6-95 0 0,-2-23-1270 0 0,9 38 0 0 0,-12-36-9506 0 0,0-32 10365 0 0,0 0 1 0 0,-1 0-1 0 0,1 0 1 0 0,-1 0 0 0 0,1 0-1 0 0,0 0 1 0 0,-1 0-1 0 0,0 0 1 0 0,1 0 0 0 0,-1 0-1 0 0,0 0 1 0 0,1 0-1 0 0,-1 0 1 0 0,0-1 0 0 0,0 1-1 0 0,1 0 1 0 0,-1-1-1 0 0,-1 2 1 0 0,-4-1-917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5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22 163 1096 0 0,'-3'-3'516'0'0,"1"1"0"0"0,0-1 0 0 0,0 1 0 0 0,0-1 0 0 0,1 0 0 0 0,-1 1-1 0 0,1-1 1 0 0,-1 0 0 0 0,1 0 0 0 0,0 0 0 0 0,-1-6 0 0 0,2 8-418 0 0,0-1 0 0 0,0 0 1 0 0,1 0-1 0 0,-1 1 0 0 0,1-1 1 0 0,0 0-1 0 0,-1 0 0 0 0,1 1 0 0 0,0-1 1 0 0,0 1-1 0 0,0-1 0 0 0,0 1 0 0 0,0-1 1 0 0,0 1-1 0 0,0 0 0 0 0,1-1 1 0 0,-1 1-1 0 0,0 0 0 0 0,1 0 0 0 0,-1 0 1 0 0,4-2-1 0 0,25-16-2173 0 0,0 0 0 0 0,56-23 0 0 0,-61 32 867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6.2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56 928 0 0,'30'-8'3941'0'0,"-24"6"-3631"0"0,-1 0-1 0 0,1 1 1 0 0,-1 0-1 0 0,1-1 1 0 0,-1 2-1 0 0,1-1 1 0 0,0 1 0 0 0,-1 0-1 0 0,1 0 1 0 0,0 0-1 0 0,0 1 1 0 0,-1 0-1 0 0,7 2 1 0 0,-2 1-110 0 0,0 0-1 0 0,-1 1 1 0 0,1 1 0 0 0,-1 0-1 0 0,15 11 1 0 0,-21-14-98 0 0,0 0-1 0 0,1 0 1 0 0,-1 0-1 0 0,0 1 1 0 0,-1-1-1 0 0,1 1 1 0 0,0-1-1 0 0,-1 1 0 0 0,0 0 1 0 0,0 0-1 0 0,0 0 1 0 0,-1 0-1 0 0,1 0 1 0 0,-1 1-1 0 0,0-1 1 0 0,0 0-1 0 0,1 7 1 0 0,-2-10 127 0 0,0 1-171 0 0,0 0-1 0 0,0 0 1 0 0,0-1-1 0 0,0 1 1 0 0,-1 0-1 0 0,1 0 1 0 0,0-1-1 0 0,-1 1 1 0 0,1 0-1 0 0,-1 0 1 0 0,-1 1-1 0 0,0 1 19 0 0,0-1 0 0 0,0 0 0 0 0,-1 0 0 0 0,1 0 0 0 0,-1 0 0 0 0,0 0 0 0 0,0-1 0 0 0,0 1 0 0 0,0-1 0 0 0,0 0 0 0 0,-1 0-1 0 0,1 0 1 0 0,-1 0 0 0 0,1-1 0 0 0,-1 1 0 0 0,0-1 0 0 0,1 0 0 0 0,-1 0 0 0 0,-6 0 0 0 0,9-1 243 0 0,-7-21-178 0 0,11 13-124 0 0,0 0 0 0 0,1 0 1 0 0,0 0-1 0 0,0 0 0 0 0,0 0 0 0 0,1 1 0 0 0,0 0 1 0 0,0 0-1 0 0,9-8 0 0 0,5-3-134 0 0,35-28 0 0 0,-46 40 101 0 0,0 1-1 0 0,0 1 1 0 0,1 0 0 0 0,-1 0-1 0 0,1 0 1 0 0,0 1 0 0 0,0 0-1 0 0,0 1 1 0 0,16-3 0 0 0,6 2-21 0 0,48 1 0 0 0,-62 2 13 0 0,-14 1 25 0 0,-1 0-1 0 0,1 0 1 0 0,-1 1-1 0 0,1-1 1 0 0,-1 1-1 0 0,1-1 1 0 0,-1 1-1 0 0,0 0 1 0 0,0-1-1 0 0,0 1 1 0 0,0 0-1 0 0,0 1 1 0 0,2 2-1 0 0,-1 3 20 0 0,-1 0-1 0 0,0 0 1 0 0,0 0-1 0 0,-1 0 1 0 0,0 1-1 0 0,-1-1 1 0 0,0 0-1 0 0,0 0 1 0 0,-2 12-1 0 0,1 2-58 0 0,2-19 45 0 0,0-1 1 0 0,1 1-1 0 0,-1 0 1 0 0,1-1-1 0 0,-1 1 1 0 0,1-1-1 0 0,0 0 0 0 0,0 0 1 0 0,0 1-1 0 0,0-1 1 0 0,0 0-1 0 0,1-1 1 0 0,2 3-1 0 0,-2-3-5 0 0,0 1 0 0 0,0-1 1 0 0,1 1-1 0 0,-1-1 0 0 0,0 0 0 0 0,1-1 0 0 0,-1 1 1 0 0,1 0-1 0 0,0-1 0 0 0,-1 0 0 0 0,1 0 0 0 0,-1 0 1 0 0,1 0-1 0 0,-1-1 0 0 0,1 1 0 0 0,3-2 0 0 0,6-2 36 0 0,0 0 0 0 0,23-11 0 0 0,-31 12-37 0 0,1 0-1 0 0,-1 0 1 0 0,1 0-1 0 0,-1-1 1 0 0,0 1-1 0 0,-1-1 1 0 0,1-1-1 0 0,-1 1 1 0 0,1-1-1 0 0,-1 1 1 0 0,-1-1-1 0 0,1-1 1 0 0,3-5-1 0 0,-6 9-4 0 0,-1-2-12 0 0,0-1 0 0 0,0 0-1 0 0,-1 0 1 0 0,1 0 0 0 0,-3-8-1 0 0,0 8 23 0 0,0 1 0 0 0,-1-1 0 0 0,1 1 0 0 0,-1 0 0 0 0,0 0 0 0 0,-1 0 0 0 0,1 1 0 0 0,-1-1 0 0 0,1 1 0 0 0,-1 0 0 0 0,0 0 0 0 0,0 1 0 0 0,0 0 0 0 0,0-1 0 0 0,-10-1 0 0 0,-1 0-157 0 0,-1 0-1 0 0,1 2 0 0 0,0 0 0 0 0,-27 0 0 0 0,42 2 108 0 0,0 0 0 0 0,0 1 0 0 0,0-1 0 0 0,0 0 0 0 0,0 0 0 0 0,0 1 1 0 0,0-1-1 0 0,0 1 0 0 0,0-1 0 0 0,0 1 0 0 0,0-1 0 0 0,0 1 0 0 0,0-1 0 0 0,0 1 1 0 0,0 0-1 0 0,1 0 0 0 0,-1-1 0 0 0,-1 2 0 0 0,-6 5-1352 0 0,38-4-6107 0 0,-3-4 6320 0 0,-6 1 19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6.9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 66 2864 0 0,'-22'2'8417'0'0,"21"-2"-8287"0"0,0 0 0 0 0,0-1-1 0 0,0 1 1 0 0,1 0 0 0 0,-1 0 0 0 0,0 0-1 0 0,0 0 1 0 0,0 0 0 0 0,0 1-1 0 0,0-1 1 0 0,1 0 0 0 0,-1 0 0 0 0,0 0-1 0 0,0 1 1 0 0,0-1 0 0 0,0 0-1 0 0,1 1 1 0 0,-1-1 0 0 0,0 1-1 0 0,0-1 1 0 0,1 1 0 0 0,-1-1 0 0 0,0 1-1 0 0,1 0 1 0 0,-1-1 0 0 0,1 1-1 0 0,-1 0 1 0 0,1-1 0 0 0,-1 1 0 0 0,1 0-1 0 0,-1 0 1 0 0,1-1 0 0 0,0 1-1 0 0,-1 0 1 0 0,1 0 0 0 0,0 0 0 0 0,0-1-1 0 0,-1 1 1 0 0,1 0 0 0 0,0 0-1 0 0,0 0 1 0 0,0 0 0 0 0,0 0 0 0 0,1 1-1 0 0,-4 20 658 0 0,1 0 0 0 0,3 37-1 0 0,-1-23-457 0 0,0-35-299 0 0,0-1-27 0 0,1 0 0 0 0,-1 0 0 0 0,0-1 0 0 0,0 1 0 0 0,0 0 0 0 0,0 0 0 0 0,1 0 0 0 0,-1 0 0 0 0,0-1 0 0 0,0 1 0 0 0,0 0 0 0 0,1 0 0 0 0,-1 0 0 0 0,0 0 0 0 0,0 0 0 0 0,1 0 0 0 0,-1-1 0 0 0,0 1 0 0 0,0 0 0 0 0,1 0 0 0 0,-1 0 0 0 0,0 0 0 0 0,0 0 0 0 0,1 0 0 0 0,-1 0 0 0 0,0 0 0 0 0,0 0 0 0 0,1 0 0 0 0,-1 0 0 0 0,0 0 0 0 0,0 1 0 0 0,1-1 0 0 0,-1 0 0 0 0,0 0 0 0 0,0 0 0 0 0,1 0 0 0 0,-1 0 0 0 0,0 0 0 0 0,0 1 0 0 0,0-1 0 0 0,1 0 0 0 0,-1 0 0 0 0,0 0 0 0 0,0 1 0 0 0,0-1 0 0 0,0 0 0 0 0,1 0 0 0 0,-1 0 0 0 0,0 1 0 0 0,0-1 0 0 0,0 0 0 0 0,0 0 0 0 0,0 1 0 0 0,0-1 0 0 0,2-16 24 0 0,0 0-1 0 0,1 0 0 0 0,0 0 0 0 0,10-25 0 0 0,-11 37-34 0 0,-1 0 1 0 0,1 0 0 0 0,0 0 0 0 0,0 1-1 0 0,0-1 1 0 0,1 1 0 0 0,-1-1 0 0 0,1 1 0 0 0,0 0-1 0 0,0 0 1 0 0,0 0 0 0 0,0 0 0 0 0,0 0 0 0 0,1 1-1 0 0,-1-1 1 0 0,1 1 0 0 0,0 0 0 0 0,0 0-1 0 0,0 1 1 0 0,0-1 0 0 0,0 1 0 0 0,7-2-1 0 0,-9 3 7 0 0,1 0 0 0 0,0 0-1 0 0,0 0 1 0 0,0 0 0 0 0,0 1-1 0 0,0-1 1 0 0,0 1 0 0 0,0 0-1 0 0,0-1 1 0 0,-1 1 0 0 0,1 1-1 0 0,0-1 1 0 0,-1 0 0 0 0,1 1-1 0 0,3 2 1 0 0,0 1 2 0 0,0 0-1 0 0,0 0 1 0 0,-1 0 0 0 0,0 1-1 0 0,5 7 1 0 0,9 32 415 0 0,-14-32 473 0 0,-5-18 758 0 0,0 0-1612 0 0,0 0 0 0 0,0 0 1 0 0,0 0-1 0 0,1 0 0 0 0,0 1 1 0 0,0-1-1 0 0,0 0 0 0 0,0 0 0 0 0,1 0 1 0 0,0 1-1 0 0,0-1 0 0 0,0 1 1 0 0,0-1-1 0 0,1 1 0 0 0,0 0 1 0 0,0 0-1 0 0,0 0 0 0 0,0 1 0 0 0,7-7 1 0 0,1 0-69 0 0,0 1 1 0 0,1 0-1 0 0,-1 1 1 0 0,1 0 0 0 0,21-10-1 0 0,-31 17-12 0 0,1 0 0 0 0,0-1 0 0 0,-1 1-1 0 0,1 0 1 0 0,0 0 0 0 0,0 0 0 0 0,0 1-1 0 0,0-1 1 0 0,0 1 0 0 0,0-1 0 0 0,0 1 0 0 0,0 0-1 0 0,0 0 1 0 0,0 1 0 0 0,0-1 0 0 0,-1 0 0 0 0,1 1-1 0 0,0 0 1 0 0,0 0 0 0 0,0 0 0 0 0,0 0 0 0 0,-1 0-1 0 0,5 3 1 0 0,-3-1-124 0 0,-1 1 0 0 0,1-1-1 0 0,-1 1 1 0 0,0 0 0 0 0,0 0-1 0 0,-1 0 1 0 0,1 0 0 0 0,-1 0 0 0 0,0 1-1 0 0,0-1 1 0 0,-1 1 0 0 0,1-1-1 0 0,-1 1 1 0 0,1 6 0 0 0,0-6-128 0 0,-1-1 0 0 0,1 1-1 0 0,0-1 1 0 0,0 1 0 0 0,1-1 0 0 0,-1 0 0 0 0,1 0 0 0 0,0 0 0 0 0,0 0-1 0 0,0 0 1 0 0,1-1 0 0 0,-1 0 0 0 0,1 1 0 0 0,0-1 0 0 0,0 0 0 0 0,0-1-1 0 0,0 1 1 0 0,0-1 0 0 0,1 0 0 0 0,5 2 0 0 0,12 5-1205 0 0,1-2 0 0 0,0-1 0 0 0,25 3 0 0 0,-4 1 69 0 0,39 5-1178 0 0,-39-8 1299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7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259 91 2872 0 0,'-4'-7'604'0'0,"-1"0"0"0"0,1 0-1 0 0,-1 0 1 0 0,-1 1 0 0 0,1 0 0 0 0,-1 0-1 0 0,0 1 1 0 0,0-1 0 0 0,-1 1 0 0 0,0 1-1 0 0,0-1 1 0 0,-9-4 0 0 0,12 7-393 0 0,-1 0 0 0 0,0 1 1 0 0,0-1-1 0 0,0 1 0 0 0,1 0 0 0 0,-1 0 1 0 0,-1 1-1 0 0,1-1 0 0 0,0 1 0 0 0,0 0 1 0 0,0 0-1 0 0,0 1 0 0 0,0 0 0 0 0,0 0 1 0 0,0 0-1 0 0,0 0 0 0 0,1 1 1 0 0,-1-1-1 0 0,-8 6 0 0 0,8-4-121 0 0,0 0 1 0 0,0 0-1 0 0,1 0 0 0 0,-1 1 0 0 0,1 0 1 0 0,0 0-1 0 0,0 0 0 0 0,0 0 0 0 0,1 1 1 0 0,0-1-1 0 0,0 1 0 0 0,0 0 0 0 0,0 0 1 0 0,1 0-1 0 0,-1 0 0 0 0,1 1 0 0 0,1-1 1 0 0,-1 1-1 0 0,1-1 0 0 0,0 1 0 0 0,0-1 1 0 0,0 1-1 0 0,1 10 0 0 0,1-11-56 0 0,0 0 0 0 0,0 0 0 0 0,0-1 0 0 0,1 1 0 0 0,0 0 0 0 0,0-1 0 0 0,0 0 0 0 0,0 1 0 0 0,1-1 0 0 0,0 0 0 0 0,-1 0 0 0 0,2 0 0 0 0,-1-1 0 0 0,0 1 0 0 0,1-1 0 0 0,-1 1 0 0 0,1-1 0 0 0,6 3 0 0 0,3 4 43 0 0,1-1 0 0 0,0-1 0 0 0,1 0 1 0 0,21 7-1 0 0,-32-13-66 0 0,1 0 0 0 0,-1 0-1 0 0,1-1 1 0 0,0 0 0 0 0,-1 0 0 0 0,1 0 0 0 0,0 0 0 0 0,-1-1 0 0 0,1 0 0 0 0,0 0 0 0 0,0 0 0 0 0,0 0 0 0 0,-1-1 0 0 0,1 0 0 0 0,0 0 0 0 0,-1 0 0 0 0,1-1 0 0 0,-1 0 0 0 0,1 1 0 0 0,-1-2-1 0 0,0 1 1 0 0,0 0 0 0 0,0-1 0 0 0,0 0 0 0 0,0 0 0 0 0,0 0 0 0 0,-1 0 0 0 0,4-4 0 0 0,-2 1 8 0 0,-1 0 0 0 0,0 0 0 0 0,0 0 0 0 0,0-1 0 0 0,-1 1 0 0 0,0-1 0 0 0,0 0 0 0 0,0 0 0 0 0,-1 0 0 0 0,0 0 0 0 0,-1 0 0 0 0,0 0 0 0 0,0-1 0 0 0,0-13 0 0 0,-1 20 108 0 0,0-30 1481 0 0,3 48-1457 0 0,1 0 1 0 0,0 0-1 0 0,2-1 1 0 0,8 18-1 0 0,-11-26-585 0 0,1 0 0 0 0,1-1-1 0 0,-1 1 1 0 0,1-1 0 0 0,9 9 0 0 0,-11-13-256 0 0,0 0 1 0 0,0 0 0 0 0,1 0 0 0 0,-1-1 0 0 0,0 0 0 0 0,1 0 0 0 0,0 0 0 0 0,-1 0 0 0 0,1 0 0 0 0,0-1-1 0 0,0 1 1 0 0,7 0 0 0 0,-4-1-173 0 0,0 0 0 0 0,0-1 0 0 0,0 0-1 0 0,0 0 1 0 0,9-2 0 0 0,-4-1 387 0 0,0 0 0 0 0,22-8 0 0 0,-1-5-625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7.8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47 1268 0 0,'0'-4'1097'0'0,"1"0"0"0"0,-1 0-1 0 0,0 1 1 0 0,0-1 0 0 0,0 0-1 0 0,0 0 1 0 0,-1 0 0 0 0,1 0-1 0 0,-1 0 1 0 0,-1-3 0 0 0,0 9-681 0 0,1 0 1 0 0,0 0-1 0 0,0 1 1 0 0,0-1-1 0 0,0 0 1 0 0,0 0-1 0 0,0 1 1 0 0,1-1-1 0 0,-1 5 1 0 0,-6 43 1035 0 0,0 90-1 0 0,-1 14-144 0 0,7-139-1156 0 0,0-9-79 0 0,1 0 0 0 0,-1-1 0 0 0,1 1-1 0 0,-2-1 1 0 0,1 1 0 0 0,-3 6 0 0 0,-2-56 174 0 0,7 35-252 0 0,0 1 1 0 0,0 0-1 0 0,1 0 0 0 0,0 0 1 0 0,0 0-1 0 0,1 1 1 0 0,0-1-1 0 0,1 0 1 0 0,-1 1-1 0 0,1 0 0 0 0,1 0 1 0 0,-1 0-1 0 0,11-11 1 0 0,-10 14-18 0 0,0-1 1 0 0,1 1-1 0 0,-1-1 1 0 0,1 1 0 0 0,0 1-1 0 0,0-1 1 0 0,1 1-1 0 0,-1 0 1 0 0,1 1-1 0 0,-1 0 1 0 0,1 0 0 0 0,0 0-1 0 0,0 1 1 0 0,0 0-1 0 0,0 0 1 0 0,12 0-1 0 0,-11 1 10 0 0,-1 1-1 0 0,1 0 0 0 0,-1 0 0 0 0,1 1 0 0 0,-1-1 0 0 0,0 1 1 0 0,1 1-1 0 0,-1 0 0 0 0,-1 0 0 0 0,9 4 0 0 0,-11-4 6 0 0,-1-1-1 0 0,1 0 0 0 0,-1 1 1 0 0,1 0-1 0 0,-1 0 1 0 0,0 0-1 0 0,0 0 1 0 0,0 0-1 0 0,-1 1 1 0 0,1-1-1 0 0,-1 1 0 0 0,0 0 1 0 0,0 0-1 0 0,0 0 1 0 0,0 0-1 0 0,-1 0 1 0 0,0 0-1 0 0,1 0 1 0 0,-1 5-1 0 0,0-7 8 0 0,-1 1 0 0 0,1 0-1 0 0,-1-1 1 0 0,0 1 0 0 0,0 0 0 0 0,0-1 0 0 0,0 1 0 0 0,0 0-1 0 0,-1-1 1 0 0,1 1 0 0 0,-1 0 0 0 0,0-1 0 0 0,1 1-1 0 0,-1-1 1 0 0,-1 1 0 0 0,1-1 0 0 0,0 0 0 0 0,0 0-1 0 0,-2 3 1 0 0,-2 1-3 0 0,0 2-14 0 0,-1 0 1 0 0,0-1-1 0 0,0 0 1 0 0,-1 0-1 0 0,0 0 1 0 0,0-1-1 0 0,0 0 0 0 0,-1 0 1 0 0,0-1-1 0 0,0 0 1 0 0,0 0-1 0 0,-1-1 1 0 0,0 0-1 0 0,0-1 0 0 0,0 0 1 0 0,-14 3-1 0 0,21-5-136 0 0,1-1-1 0 0,-1 1 0 0 0,1-1 0 0 0,-1 0 0 0 0,1 0 1 0 0,0 0-1 0 0,-1 0 0 0 0,1 0 0 0 0,-1 0 1 0 0,1 0-1 0 0,-1 0 0 0 0,1-1 0 0 0,0 1 1 0 0,-1-1-1 0 0,1 1 0 0 0,-1-1 0 0 0,1 1 0 0 0,0-1 1 0 0,0 0-1 0 0,-1 0 0 0 0,1 1 0 0 0,0-1 1 0 0,0 0-1 0 0,0 0 0 0 0,0 0 0 0 0,-1-2 0 0 0,1 1-64 0 0,1 1-1 0 0,-1-1 0 0 0,1 0 1 0 0,-1 0-1 0 0,1 0 0 0 0,0 0 0 0 0,0 0 1 0 0,0 0-1 0 0,0 0 0 0 0,0 0 0 0 0,1 0 1 0 0,-1 0-1 0 0,0 0 0 0 0,1 0 0 0 0,0 0 1 0 0,0-3-1 0 0,3-3-542 0 0,0-1-1 0 0,0 1 1 0 0,1 0-1 0 0,0 0 1 0 0,0 1-1 0 0,1-1 1 0 0,10-9-1 0 0,-3 6-223 0 0,0 1 0 0 0,1 1 0 0 0,24-12-1 0 0,-8 5-171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8.2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155 7 2748 0 0,'-1'-5'5933'0'0,"-10"3"-3369"0"0,-14 4-450 0 0,18 0-1938 0 0,0 1 0 0 0,0 0 0 0 0,1 0 0 0 0,-1 1 0 0 0,1-1 0 0 0,0 2 1 0 0,0-1-1 0 0,0 0 0 0 0,1 1 0 0 0,-1 0 0 0 0,1 1 0 0 0,1-1 0 0 0,-1 1 0 0 0,1 0 0 0 0,0 0 0 0 0,0 0 0 0 0,0 1 0 0 0,1-1 0 0 0,0 1 0 0 0,0 0 0 0 0,1 0 0 0 0,0 0 0 0 0,0 0 0 0 0,1 0 0 0 0,0 0 0 0 0,0 1 0 0 0,0 8 0 0 0,2-12-137 0 0,-1-1 1 0 0,0 1-1 0 0,1-1 0 0 0,0 1 0 0 0,0-1 0 0 0,0 1 0 0 0,0-1 0 0 0,1 1 0 0 0,-1-1 0 0 0,1 0 0 0 0,0 0 0 0 0,0 0 0 0 0,0 0 1 0 0,0 0-1 0 0,1 0 0 0 0,-1 0 0 0 0,1-1 0 0 0,-1 0 0 0 0,1 1 0 0 0,0-1 0 0 0,4 3 0 0 0,0-2 9 0 0,0 1-1 0 0,0-1 0 0 0,0 0 1 0 0,0 0-1 0 0,1-1 1 0 0,-1 0-1 0 0,1 0 1 0 0,-1-1-1 0 0,1 0 0 0 0,15 1 1 0 0,-18-3-37 0 0,1 0 1 0 0,0-1 0 0 0,-1 1 0 0 0,1-1-1 0 0,-1 0 1 0 0,1-1 0 0 0,-1 1-1 0 0,0-1 1 0 0,0 0 0 0 0,0 0-1 0 0,0-1 1 0 0,-1 1 0 0 0,1-1-1 0 0,-1 0 1 0 0,0 0 0 0 0,0-1-1 0 0,0 1 1 0 0,-1-1 0 0 0,0 0-1 0 0,0 0 1 0 0,0 0 0 0 0,0 0-1 0 0,-1 0 1 0 0,0-1 0 0 0,0 1-1 0 0,2-10 1 0 0,-4 9-53 0 0,0 0 0 0 0,-1 0 0 0 0,1 0 0 0 0,-1 1-1 0 0,-1-1 1 0 0,1 0 0 0 0,-1 0 0 0 0,0 1 0 0 0,0-1 0 0 0,0 1 0 0 0,-1-1-1 0 0,0 1 1 0 0,0 0 0 0 0,0 0 0 0 0,-1 1 0 0 0,0-1 0 0 0,0 0-1 0 0,0 1 1 0 0,0 0 0 0 0,-1 0 0 0 0,1 1 0 0 0,-1-1 0 0 0,0 1 0 0 0,-8-4-1 0 0,49 16-15313 0 0,-12-10 14150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8.6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74 3908 0 0,'13'-11'7247'0'0,"-12"11"-6845"0"0,0 0 1 0 0,0 0 0 0 0,0-1-1 0 0,0 1 1 0 0,0 0-1 0 0,0 0 1 0 0,0 0-1 0 0,-1 1 1 0 0,1-1 0 0 0,0 0-1 0 0,2 1 806 0 0,-1-1-805 0 0,9 9 1982 0 0,11 23-1775 0 0,1-1 0 0 0,2-1 1 0 0,0 0-1 0 0,3-3 0 0 0,0 0 0 0 0,44 32 0 0 0,-70-58-589 0 0,31 20 433 0 0,-32-20-421 0 0,1-1 1 0 0,-1 1-1 0 0,0 0 0 0 0,1-1 1 0 0,0 1-1 0 0,-1-1 0 0 0,1 1 1 0 0,-1-1-1 0 0,1 0 1 0 0,0 0-1 0 0,-1 0 0 0 0,1 0 1 0 0,-1 0-1 0 0,1 0 0 0 0,0 0 1 0 0,-1 0-1 0 0,1-1 0 0 0,-1 1 1 0 0,1-1-1 0 0,0 1 1 0 0,-1-1-1 0 0,3-1 0 0 0,1-3 7 0 0,0 0-1 0 0,0 0 0 0 0,0 0 0 0 0,-1-1 0 0 0,0 0 1 0 0,0 0-1 0 0,-1 0 0 0 0,0 0 0 0 0,0-1 1 0 0,0 1-1 0 0,-1-1 0 0 0,1 0 0 0 0,-2 0 0 0 0,1 0 1 0 0,0-9-1 0 0,2-17-1837 0 0,-1-66 0 0 0,-3 75-741 0 0,3 18 1285 0 0,-2 4 1309 0 0,2-2-572 0 0,-1 0 0 0 0,1 0 0 0 0,0 0-1 0 0,0 0 1 0 0,0 1 0 0 0,0-1 0 0 0,1 1 0 0 0,-1 0 0 0 0,1 0 0 0 0,0 0 0 0 0,0 0 0 0 0,0 1 0 0 0,0 0 0 0 0,0-1 0 0 0,1 1 0 0 0,4-1 0 0 0,3 1-1158 0 0,-1 0 0 0 0,1 1 0 0 0,14 0 0 0 0,-8 1 523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9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1688 0 0,'21'21'8218'0'0,"0"0"-3609"0"0,-18-18-4442 0 0,0-1 1 0 0,0 1 0 0 0,1-1 0 0 0,-1 0 0 0 0,1 0-1 0 0,0 0 1 0 0,-1-1 0 0 0,1 1 0 0 0,0-1 0 0 0,0 0-1 0 0,0 0 1 0 0,0 0 0 0 0,0-1 0 0 0,0 1-1 0 0,0-1 1 0 0,1 0 0 0 0,-1 0 0 0 0,0 0 0 0 0,5-2-1 0 0,3 1-149 0 0,0-2-1 0 0,0 1 0 0 0,-1-2 1 0 0,1 1-1 0 0,12-7 0 0 0,-20 8-45 0 0,0 0-1 0 0,-1 0 1 0 0,1 0 0 0 0,-1 0-1 0 0,1 0 1 0 0,-1-1-1 0 0,0 1 1 0 0,0-1-1 0 0,0 0 1 0 0,0 0 0 0 0,-1 0-1 0 0,1 0 1 0 0,-1-1-1 0 0,0 1 1 0 0,0-1-1 0 0,2-4 1 0 0,-4 7-12 0 0,-28-16-104 0 0,21 17 242 0 0,1 0 0 0 0,0 0 0 0 0,-1 1 0 0 0,1 0 0 0 0,0 0 0 0 0,0 0 1 0 0,0 1-1 0 0,0 0 0 0 0,0 0 0 0 0,0 1 0 0 0,1-1 0 0 0,-1 1 0 0 0,1 1 0 0 0,0-1 0 0 0,-1 1 0 0 0,2-1 0 0 0,-1 2 0 0 0,-5 4 1 0 0,4-3 22 0 0,1-1 0 0 0,1 1 0 0 0,-1 0 1 0 0,1 0-1 0 0,0 1 0 0 0,0-1 1 0 0,1 1-1 0 0,0 0 0 0 0,0 0 0 0 0,1 0 1 0 0,0 0-1 0 0,0 0 0 0 0,0 0 1 0 0,1 1-1 0 0,-1 10 0 0 0,3-10-91 0 0,-1 0 0 0 0,1-1 0 0 0,1 1 0 0 0,-1 0 0 0 0,1-1 0 0 0,0 0 0 0 0,1 1 0 0 0,0-1 0 0 0,0 0 0 0 0,1 0 0 0 0,0-1 0 0 0,0 1 0 0 0,0-1 0 0 0,1 0 0 0 0,0 0 0 0 0,0 0 0 0 0,7 6 0 0 0,-9-10-295 0 0,-1-1 0 0 0,1 1 0 0 0,-1-1 0 0 0,1 1 0 0 0,0-1-1 0 0,0 0 1 0 0,0 0 0 0 0,0 0 0 0 0,-1-1 0 0 0,1 1 0 0 0,0 0 0 0 0,0-1-1 0 0,0 0 1 0 0,0 0 0 0 0,0 0 0 0 0,0 0 0 0 0,0-1 0 0 0,0 1 0 0 0,4-2 0 0 0,6-1-703 0 0,0-1 0 0 0,-1-1 1 0 0,15-7-1 0 0,5-2-1244 0 0,129-55-4637 0 0,-124 51 5692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49.6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682 23 2704 0 0,'-38'-22'11761'0'0,"76"22"-8057"0"0,-28 0-3435 0 0,78 3 930 0 0,40 3-514 0 0,35 6 127 0 0,-160-12-817 0 0,0 1 1 0 0,0 0 0 0 0,0 0-1 0 0,-1 1 1 0 0,1-1-1 0 0,0 0 1 0 0,-1 1-1 0 0,1 0 1 0 0,-1-1-1 0 0,0 1 1 0 0,0 0-1 0 0,0 0 1 0 0,1 1 0 0 0,-2-1-1 0 0,1 0 1 0 0,0 1-1 0 0,0-1 1 0 0,-1 1-1 0 0,0-1 1 0 0,1 1-1 0 0,-1 0 1 0 0,0 0-1 0 0,0-1 1 0 0,0 1-1 0 0,-1 0 1 0 0,1 4 0 0 0,2 9 1 0 0,-1 1 1 0 0,0-1 0 0 0,-2 23 0 0 0,0-32 2 0 0,0 52 324 0 0,-13 100 0 0 0,0-68 79 0 0,5 1 1 0 0,5 162 0 0 0,4-137-127 0 0,-1-102-230 0 0,1 8 48 0 0,-1 1 0 0 0,-1 0 0 0 0,-1 0 0 0 0,-2 0 0 0 0,-10 42 0 0 0,11-60-60 0 0,0 0 0 0 0,0 0 0 0 0,0 0 0 0 0,-1 0-1 0 0,0-1 1 0 0,0 1 0 0 0,0-1 0 0 0,-1 0 0 0 0,0 0 0 0 0,0-1 0 0 0,0 1-1 0 0,-1-1 1 0 0,1 0 0 0 0,-1-1 0 0 0,0 1 0 0 0,0-1 0 0 0,0 0 0 0 0,0-1-1 0 0,-1 0 1 0 0,-6 2 0 0 0,-9 1-238 0 0,-1 0 0 0 0,0-2 0 0 0,0-1 0 0 0,-36-1 0 0 0,28-3-704 0 0,0-2-1 0 0,0-1 1 0 0,1-1-1 0 0,-33-12 1 0 0,-14-3-3015 0 0,-74-14-2105 0 0,-177-66 0 0 0,255 72 5021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6.8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35 1280 0 0,'4'0'616'0'0,"0"0"-12"0"0,4 1-84 0 0,-3-1-284 0 0,4-1-28 0 0,1 1-224 0 0,16-6-76 0 0,19-2-936 0 0,-17 3-136 0 0</inkml:trace>
  <inkml:trace contextRef="#ctx0" brushRef="#br0" timeOffset="1">695 5 1100 0 0,'5'1'536'0'0,"1"0"-136"0"0,-1 0-40 0 0,0-1-48 0 0,3 0-108 0 0,0-2-84 0 0,2 1-168 0 0,-1 1-104 0 0,-2-2-356 0 0,0-1-528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53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1660 0 0,'0'0'2656'0'0,"19"0"-1235"0"0,15 9-1333 0 0,-34-7-553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9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1684 0 0,'0'0'8890'0'0,"2"3"-8492"0"0,48 58 833 0 0,-1-2-452 0 0,-1 3-899 0 0,-42-56-461 0 0,-1-1 0 0 0,1 0 0 0 0,0 0 0 0 0,10 6 0 0 0,-13-9-170 0 0,-1-1-1 0 0,1-1 1 0 0,0 1 0 0 0,-1 0-1 0 0,1-1 1 0 0,-1 1 0 0 0,1-1-1 0 0,5 0 1 0 0,-2 0-444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4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0 996 0 0,'-5'2'416'0'0,"1"0"1"0"0,0 0-1 0 0,0 0 0 0 0,0 0 0 0 0,0 1 0 0 0,0-1 1 0 0,0 1-1 0 0,0 0 0 0 0,1 0 0 0 0,-1 1 1 0 0,1-1-1 0 0,-5 8 0 0 0,-31 49 1212 0 0,-82 176 967 0 0,53-74-7805 0 0,59-137 2715 0 0,4-16 1314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50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 2464 0 0,'0'0'2599'0'0,"0"3"-1485"0"0,0 9-99 0 0,0-9-88 0 0,-3-3-85 0 0,3 0-773 0 0,0 0 0 0 0,-1 0 0 0 0,1 0 0 0 0,0 0 0 0 0,-1 0-1 0 0,1 0 1 0 0,-1 0 0 0 0,1 0 0 0 0,0 0 0 0 0,-1 0 0 0 0,1 0-1 0 0,0 0 1 0 0,-1 0 0 0 0,1 0 0 0 0,0 0 0 0 0,-1 0 0 0 0,1 1-1 0 0,0-1 1 0 0,0 0 0 0 0,-1 0 0 0 0,1 0 0 0 0,0 0 0 0 0,-1 1-1 0 0,1-1 1 0 0,0 0 0 0 0,0 0 0 0 0,-1 1 0 0 0,1-1 0 0 0,0 0 0 0 0,0 0-1 0 0,0 1 1 0 0,-1-1 0 0 0,1 0 0 0 0,0 1 0 0 0,0-1 0 0 0,0 0-1 0 0,0 0 1 0 0,0 1 0 0 0,0-1 0 0 0,0 0 0 0 0,-1 1 0 0 0,1-1-1 0 0,0 0 1 0 0,0 1 0 0 0,0-1 0 0 0,0 1 0 0 0,1-1 0 0 0,-1 1-1 0 0,10 15 1151 0 0,-9-15-1186 0 0,1 0 0 0 0,-1 0 0 0 0,1 0 0 0 0,-1-1 1 0 0,1 1-1 0 0,-1 0 0 0 0,1-1 0 0 0,0 0 1 0 0,-1 1-1 0 0,1-1 0 0 0,0 0 0 0 0,0 1 0 0 0,-1-1 1 0 0,1 0-1 0 0,0-1 0 0 0,0 1 0 0 0,-1 0 1 0 0,1 0-1 0 0,2-1 0 0 0,1 0 65 0 0,38 1 382 0 0,0-2 0 0 0,58-9 0 0 0,-90 9-490 0 0,0 0 0 0 0,0 1 0 0 0,-1 0 0 0 0,1 1 0 0 0,16 2 0 0 0,-16-1-131 0 0,1 0 0 0 0,-1-1 1 0 0,1-1-1 0 0,11-1 0 0 0,-1-1-302 0 0,41-8-709 0 0,-33 1-2039 0 0,-6-5-3466 0 0,-20 10 5405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7:5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3308 0 0,'-3'5'675'0'0,"0"1"-1"0"0,0 0 1 0 0,1 0-1 0 0,-1 0 1 0 0,1 0-1 0 0,1 0 1 0 0,-1 1-1 0 0,0 8 1 0 0,-2 59 243 0 0,2-30-63 0 0,1-32-708 0 0,-3 45-344 0 0,-2-1 1 0 0,-20 80-1 0 0,5-23-6870 0 0,17-99 5917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68 1036 0 0,'1'-1'50'0'0,"-1"1"0"0"0,0-1 1 0 0,0 1-1 0 0,0-1 0 0 0,0 0 0 0 0,0 1 0 0 0,1-1 0 0 0,-1 1 0 0 0,0-1 1 0 0,0 0-1 0 0,0 1 0 0 0,-1-1 0 0 0,1 1 0 0 0,0-1 0 0 0,0 1 0 0 0,0-1 1 0 0,0 0-1 0 0,0 1 0 0 0,-1-1 0 0 0,1 1 0 0 0,0-1 0 0 0,-1 1 1 0 0,1-1-1 0 0,0 1 0 0 0,-1-1 0 0 0,1 1 0 0 0,0 0 0 0 0,-1-1 0 0 0,1 1 1 0 0,-1-1-1 0 0,1 1 0 0 0,-1 0 0 0 0,1-1 0 0 0,-1 1 0 0 0,1 0 0 0 0,-1 0 1 0 0,1 0-1 0 0,-1-1 0 0 0,1 1 0 0 0,-1 0 0 0 0,0 0 0 0 0,1 0 1 0 0,-1 0-1 0 0,1 0 0 0 0,-1 0 0 0 0,1 0 0 0 0,-1 0 0 0 0,0 0 0 0 0,0 0 1 0 0,-4 0 1942 0 0,-15-6-721 0 0,12-4-1152 0 0,7 7 234 0 0,-1 1 0 0 0,0-1 0 0 0,1 1-1 0 0,-1-1 1 0 0,0 1 0 0 0,0 0 0 0 0,-1 0-1 0 0,1 0 1 0 0,0 0 0 0 0,-1 0 0 0 0,1 1 0 0 0,-1-1-1 0 0,1 1 1 0 0,-1 0 0 0 0,-3-2 0 0 0,5 3-295 0 0,1 0 1 0 0,0 1 0 0 0,0-1-1 0 0,0 0 1 0 0,0 0-1 0 0,0 0 1 0 0,-1 0 0 0 0,1 1-1 0 0,0-1 1 0 0,0 0 0 0 0,0 0-1 0 0,0 0 1 0 0,0 1-1 0 0,0-1 1 0 0,0 0 0 0 0,0 0-1 0 0,-1 0 1 0 0,1 1-1 0 0,0-1 1 0 0,0 0 0 0 0,0 0-1 0 0,0 1 1 0 0,0-1-1 0 0,0 0 1 0 0,0 0 0 0 0,0 0-1 0 0,1 1 1 0 0,-1-1-1 0 0,0 0 1 0 0,0 0 0 0 0,0 0-1 0 0,0 1 1 0 0,0-1 0 0 0,0 0-1 0 0,0 0 1 0 0,0 0-1 0 0,0 1 1 0 0,1-1 0 0 0,-1 0-1 0 0,0 0 1 0 0,0 0-1 0 0,0 0 1 0 0,1 1 0 0 0,9 20 747 0 0,14 17-469 0 0,38 50 273 0 0,5-2 1 0 0,88 86 0 0 0,-138-151-657 0 0,-13-15-692 0 0,0-1 0 0 0,1 1 0 0 0,-1-1 0 0 0,11 8 0 0 0,-8-7-2384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5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6 2536 0 0,'-5'-4'2329'0'0,"5"3"-2162"0"0,0 1-1 0 0,-1 0 0 0 0,1 0 1 0 0,-1 0-1 0 0,1 0 0 0 0,0 0 1 0 0,-1 0-1 0 0,1 0 1 0 0,-1 0-1 0 0,1 0 0 0 0,-1 0 1 0 0,1 0-1 0 0,0 0 0 0 0,-1 0 1 0 0,1 0-1 0 0,-1 0 0 0 0,1 0 1 0 0,0 0-1 0 0,-1 1 1 0 0,-15 11 1903 0 0,-11 26-1611 0 0,25-35-65 0 0,-22 40 277 0 0,3 1 1 0 0,1 0-1 0 0,3 1 1 0 0,-16 60 0 0 0,26-81-507 0 0,-37 86 474 0 0,16-47-514 0 0,-25 61 417 0 0,52-123-718 0 0,1-1-1 0 0,0 1 0 0 0,0-1 0 0 0,-1 1 0 0 0,1-1 0 0 0,0 1 0 0 0,0-1 0 0 0,-1 1 0 0 0,1-1 0 0 0,0 1 0 0 0,-1-1 1 0 0,1 1-1 0 0,-1-1 0 0 0,1 0 0 0 0,-1 1 0 0 0,1-1 0 0 0,-1 0 0 0 0,1 1 0 0 0,-1-1 0 0 0,1 0 0 0 0,-1 0 0 0 0,1 0 0 0 0,-1 1 1 0 0,1-1-1 0 0,-1 0 0 0 0,0 0 0 0 0,1 0 0 0 0,-1 0 0 0 0,1 0 0 0 0,-1 0 0 0 0,0 0 0 0 0,-2-18-4159 0 0,18-11 1893 0 0,-11 15 1274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6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30 2468 0 0,'-18'-3'2110'0'0,"18"3"-2016"0"0,0 0-1 0 0,-1 0 1 0 0,1 0 0 0 0,0 0-1 0 0,0 0 1 0 0,-1 0-1 0 0,1 0 1 0 0,0-1 0 0 0,-1 1-1 0 0,1 0 1 0 0,0 0-1 0 0,-1 0 1 0 0,1 0 0 0 0,0-1-1 0 0,0 1 1 0 0,0 0-1 0 0,-1 0 1 0 0,1-1 0 0 0,0 1-1 0 0,0 0 1 0 0,0 0-1 0 0,-1-1 1 0 0,1 1 0 0 0,0 0-1 0 0,0-1 1 0 0,0 1-1 0 0,0 0 1 0 0,0 0 0 0 0,0-1-1 0 0,-1 1 1 0 0,1 0-1 0 0,0-1 1 0 0,0 1 0 0 0,0 0-1 0 0,0-1 1 0 0,0 1 0 0 0,0 0-1 0 0,0-1 1 0 0,1 1-1 0 0,-1 0 1 0 0,0-1 0 0 0,0 1-1 0 0,0 0 1 0 0,0 0-1 0 0,0-1 1 0 0,0 1 0 0 0,1 0-1 0 0,-1-1 1 0 0,0 1-1 0 0,0 0 1 0 0,0 0 0 0 0,1-1-1 0 0,-1 1 1 0 0,0 0-1 0 0,0 0 1 0 0,1-1 0 0 0,-2 2-32 0 0,0-1 1 0 0,1 0-1 0 0,-1 1 0 0 0,0-1 1 0 0,0 0-1 0 0,0 0 1 0 0,0 1-1 0 0,1-1 1 0 0,-1 0-1 0 0,0 0 1 0 0,0 0-1 0 0,0 0 1 0 0,0 0-1 0 0,0 0 1 0 0,0 0-1 0 0,1-1 1 0 0,-1 1-1 0 0,0 0 1 0 0,0 0-1 0 0,0-1 1 0 0,0 1-1 0 0,1 0 1 0 0,-1-1-1 0 0,0 1 1 0 0,0-1-1 0 0,1 1 0 0 0,-1-1 1 0 0,0 1-1 0 0,1-1 1 0 0,-2-1-1 0 0,-13-5 884 0 0,14 7-931 0 0,1 0-1 0 0,-1 0 0 0 0,1 0 0 0 0,-1 1 1 0 0,1-1-1 0 0,-1 0 0 0 0,1 0 0 0 0,-1 1 0 0 0,1-1 1 0 0,0 0-1 0 0,-1 1 0 0 0,1-1 0 0 0,-1 0 1 0 0,1 1-1 0 0,0-1 0 0 0,-1 1 0 0 0,1-1 1 0 0,0 1-1 0 0,-1-1 0 0 0,1 1 0 0 0,0-1 1 0 0,0 1-1 0 0,0-1 0 0 0,-1 1 0 0 0,1-1 0 0 0,0 1 1 0 0,0-1-1 0 0,0 1 0 0 0,0-1 0 0 0,0 1 1 0 0,0 1-1 0 0,-7 41 861 0 0,2 0-1 0 0,0 58 1 0 0,4-83-690 0 0,0 0-1 0 0,-8 31 1 0 0,-3 22 295 0 0,-1 128 496 0 0,12-114-5265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6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 2272 0 0,'19'1'7007'0'0,"-24"26"-5026"0"0,1-17-1842 0 0,-1 1 0 0 0,0-1 0 0 0,-1 0 0 0 0,0 0 0 0 0,-1-1 0 0 0,0 0 0 0 0,0 0 0 0 0,-1-1 0 0 0,0 1 1 0 0,-9 6-1 0 0,-15 10 180 0 0,-49 31 1 0 0,31-33-1 0 0,18-9-15 0 0,26-10-116 0 0,11-2 27 0 0,3-2-184 0 0,1 1 0 0 0,0 1 0 0 0,0 0 1 0 0,0 0-1 0 0,-1 0 0 0 0,1 1 0 0 0,8 5 0 0 0,56 29 117 0 0,-68-34-135 0 0,13 8-411 0 0,-1 0 0 0 0,0 1 0 0 0,0 0 0 0 0,-1 1 0 0 0,16 18 0 0 0,-23-24-3443 0 0,-7-5 2881 0 0,0-1-1 0 0,1 0 1 0 0,0 0 0 0 0,-1 0 0 0 0,6 1-1 0 0,-2 0-189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7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32 1108 0 0,'0'0'3939'0'0,"-3"0"-2915"0"0,-12 6 1904 0 0,15-6-2744 0 0,0 0 0 0 0,0 1 0 0 0,-1-1 0 0 0,1 1 0 0 0,0-1 0 0 0,0 1 0 0 0,0-1 0 0 0,0 1 0 0 0,0-1 0 0 0,0 1 0 0 0,0-1 0 0 0,0 1 0 0 0,0-1 0 0 0,0 1 0 0 0,0-1 0 0 0,0 1 0 0 0,0-1 0 0 0,0 1 0 0 0,0 2 945 0 0,2 1-824 0 0,-2-3-283 0 0,1 0-1 0 0,-1 0 0 0 0,1 1 1 0 0,-1-1-1 0 0,1 0 1 0 0,0 0-1 0 0,0 0 0 0 0,-1 0 1 0 0,1 0-1 0 0,0-1 1 0 0,0 1-1 0 0,0 0 0 0 0,0 0 1 0 0,0-1-1 0 0,0 1 1 0 0,0 0-1 0 0,0-1 0 0 0,1 1 1 0 0,-1-1-1 0 0,2 1 1 0 0,31 2 376 0 0,-22-3-306 0 0,163 2 678 0 0,-161-3-870 0 0,-1 0-1 0 0,1-1 0 0 0,-1-1 0 0 0,0 0 0 0 0,24-9 0 0 0,-12 4-370 0 0,-23 7 467 0 0,42-15-2734 0 0,-39 14 1438 0 0,0-1-1 0 0,0 0 0 0 0,0 1 0 0 0,0-2 1 0 0,-1 1-1 0 0,6-6 0 0 0,-7 6 105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7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 1588 0 0,'5'2'892'0'0,"2"-1"-68"0"0,-2-1-176 0 0,1 0-72 0 0,3 3-80 0 0,-4-2-92 0 0,3-1-43 0 0,2-3-1 0 0,-3 3-172 0 0,2 0 20 0 0,0 0-504 0 0,10 0 8 0 0,0 0-140 0 0,4 0-261 0 0,28-13-251 0 0,-28 5-248 0 0,3 4 48 0 0</inkml:trace>
  <inkml:trace contextRef="#ctx0" brushRef="#br0" timeOffset="1">566 11 1496 0 0,'4'1'648'0'0,"2"0"-88"0"0,0 2-12 0 0,-2-3-152 0 0,2 1-56 0 0,1 0-40 0 0,2-1-192 0 0,-1 2-300 0 0,1-4-144 0 0,0 0-316 0 0</inkml:trace>
  <inkml:trace contextRef="#ctx0" brushRef="#br0" timeOffset="2">969 46 1400 0 0,'2'3'692'0'0,"-1"0"-180"0"0,2-1-20 0 0,1 0-88 0 0,0-1-4 0 0,2 0-168 0 0,0 0-24 0 0,0-2-212 0 0,2 2-240 0 0,0-2-228 0 0,0-1-488 0 0,2 1-320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7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2008 0 0,'-1'0'321'0'0,"0"0"0"0"0,0-1 0 0 0,0 1 0 0 0,0 0 1 0 0,0 0-1 0 0,1 1 0 0 0,-1-1 0 0 0,0 0 0 0 0,0 0 0 0 0,0 0 0 0 0,0 1 0 0 0,0-1 0 0 0,0 0 0 0 0,-5 5 2569 0 0,4-3-2569 0 0,1 0-30 0 0,0 0 0 0 0,-1 0 1 0 0,1 0-1 0 0,0 1 0 0 0,0-1 0 0 0,1 0 1 0 0,-1 1-1 0 0,0-1 0 0 0,1 3 0 0 0,-2 9-229 0 0,1 1-1 0 0,2 22 0 0 0,0-19 876 0 0,0 5-744 0 0,0 1 0 0 0,1-1-1 0 0,8 33 1 0 0,-4-29-107 0 0,3 46 0 0 0,-6-47-959 0 0,7 34-1 0 0,-7-50-12 0 0,0-1-1 0 0,0 0 1 0 0,0 0-1 0 0,6 8 1 0 0,-8-15 572 0 0,0 0 0 0 0,0-1 0 0 0,0 1 1 0 0,0 0-1 0 0,1-1 0 0 0,-1 1 0 0 0,0-1 0 0 0,1 0 1 0 0,-1 1-1 0 0,1-1 0 0 0,0 0 0 0 0,-1 0 0 0 0,1 0 1 0 0,0 0-1 0 0,0 0 0 0 0,2 0 0 0 0,5 2-834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8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9 1664 0 0,'-9'-8'6563'0'0,"20"20"-4650"0"0,7 3-1528 0 0,-1 0 0 0 0,-1 1 0 0 0,15 18 0 0 0,-25-26-266 0 0,-1-1 0 0 0,1 1 0 0 0,-1 0 0 0 0,-1 0 0 0 0,1 1 0 0 0,-1 0-1 0 0,-1-1 1 0 0,0 1 0 0 0,0 0 0 0 0,2 12 0 0 0,-5-17-82 0 0,0 1 0 0 0,0-1 1 0 0,0 1-1 0 0,-1 0 0 0 0,1-1 1 0 0,-1 1-1 0 0,0-1 0 0 0,0 1 1 0 0,-1-1-1 0 0,1 0 0 0 0,-1 1 1 0 0,0-1-1 0 0,0 0 0 0 0,-1 0 0 0 0,1 0 1 0 0,-6 5-1 0 0,3-1 32 0 0,-4 3-104 0 0,0-1 0 0 0,0 0 0 0 0,-1-1 0 0 0,0 0 0 0 0,0-1 0 0 0,-1 0 0 0 0,0 0 0 0 0,-1-1 0 0 0,1-1 0 0 0,-1 0 0 0 0,-25 8 0 0 0,36-13-73 0 0,0-1 0 0 0,1 0 0 0 0,-1 1 0 0 0,0-1 0 0 0,1 0 0 0 0,-1 0 0 0 0,0 0 0 0 0,0 1 0 0 0,0-1 1 0 0,1 0-1 0 0,-1 0 0 0 0,0 0 0 0 0,0 0 0 0 0,1 0 0 0 0,-1-1 0 0 0,0 1 0 0 0,0 0 0 0 0,1 0 0 0 0,-1 0 0 0 0,0-1 0 0 0,0 0 0 0 0,0 1-27 0 0,1 0 0 0 0,0-1 0 0 0,0 1 1 0 0,0-1-1 0 0,-1 1 0 0 0,1-1 0 0 0,0 1 0 0 0,0-1 0 0 0,0 1 1 0 0,0-1-1 0 0,0 0 0 0 0,0 1 0 0 0,0-1 0 0 0,0 1 0 0 0,0-1 1 0 0,1 1-1 0 0,-1-1 0 0 0,0 1 0 0 0,0-1 0 0 0,0 1 0 0 0,0 0 1 0 0,1-2-1 0 0,18-26-3710 0 0,-4 9 2668 0 0,3 2 36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8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5 1004 0 0,'-2'-2'899'0'0,"2"1"-787"0"0,0 1 0 0 0,-1 0 1 0 0,1 0-1 0 0,0 0 0 0 0,-1-1 1 0 0,1 1-1 0 0,0 0 0 0 0,0 0 1 0 0,-1 0-1 0 0,1 0 0 0 0,0 0 1 0 0,-1 0-1 0 0,1 0 0 0 0,0 0 1 0 0,-1 0-1 0 0,1 0 0 0 0,0 0 1 0 0,-1 0-1 0 0,1 0 0 0 0,0 0 1 0 0,-1 0-1 0 0,1 0 0 0 0,0 0 1 0 0,-1 0-1 0 0,1 0 0 0 0,0 1 1 0 0,-1-1-1 0 0,-1 1 787 0 0,2 0-787 0 0,0-1 0 0 0,-1 1 1 0 0,-15 10 1310 0 0,-15 19 301 0 0,-35 42-1 0 0,58-62-1472 0 0,0 0-1 0 0,1 1 1 0 0,0 1-1 0 0,1-1 1 0 0,0 1-1 0 0,1 0 1 0 0,0 0-1 0 0,-5 21 1 0 0,9-29-198 0 0,0 0 1 0 0,0 0 0 0 0,1 0 0 0 0,0 0 0 0 0,0 0-1 0 0,0 0 1 0 0,0 0 0 0 0,0 0 0 0 0,1 0 0 0 0,0 0-1 0 0,0 0 1 0 0,0 0 0 0 0,0 0 0 0 0,1 0 0 0 0,-1 0-1 0 0,1-1 1 0 0,0 1 0 0 0,0-1 0 0 0,0 1 0 0 0,1-1-1 0 0,-1 0 1 0 0,6 6 0 0 0,-3-6-302 0 0,0 1 0 0 0,0-1-1 0 0,0 0 1 0 0,0 0 0 0 0,0 0 0 0 0,0-1 0 0 0,1 0 0 0 0,-1 0 0 0 0,1 0-1 0 0,0-1 1 0 0,-1 0 0 0 0,1 0 0 0 0,0 0 0 0 0,9-1 0 0 0,-1 0-554 0 0,-1-2 1 0 0,1 0 0 0 0,-1 0 0 0 0,0-1 0 0 0,14-5-1 0 0,16-4-1164 0 0,-20 6 811 0 0,2-1 20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19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22 1652 0 0,'-6'-12'3468'0'0,"0"2"244"0"0,5 11-3596 0 0,1-1 0 0 0,-1 1 0 0 0,0-1 0 0 0,1 1 0 0 0,-1 0 0 0 0,0-1 1 0 0,1 1-1 0 0,-1 0 0 0 0,1-1 0 0 0,-1 1 0 0 0,1 0 0 0 0,-1 0 0 0 0,1-1 0 0 0,-1 1 0 0 0,1 0 0 0 0,0 0 0 0 0,-1 0 0 0 0,1 1 0 0 0,-7 15 380 0 0,1 1-1 0 0,1-1 1 0 0,1 1 0 0 0,0 0-1 0 0,1 0 1 0 0,1 1-1 0 0,0 30 1 0 0,3-45-473 0 0,-1-1-1 0 0,1 1 1 0 0,-1-1 0 0 0,1 1-1 0 0,0-1 1 0 0,0 1 0 0 0,1-1-1 0 0,-1 0 1 0 0,1 0 0 0 0,0 0-1 0 0,-1 1 1 0 0,1-2 0 0 0,1 1-1 0 0,-1 0 1 0 0,0 0 0 0 0,1-1-1 0 0,-1 1 1 0 0,1-1-1 0 0,0 0 1 0 0,0 0 0 0 0,0 0-1 0 0,0 0 1 0 0,0 0 0 0 0,0-1-1 0 0,0 1 1 0 0,6 1 0 0 0,3 1 22 0 0,0-1 0 0 0,1 1 1 0 0,-1-2-1 0 0,1 0 1 0 0,0 0-1 0 0,18-1 0 0 0,-23-1-28 0 0,0-1-1 0 0,1 0 0 0 0,-1-1 0 0 0,0 0 1 0 0,0 0-1 0 0,0-1 0 0 0,0 0 0 0 0,-1 0 1 0 0,1-1-1 0 0,-1 0 0 0 0,0 0 0 0 0,0-1 0 0 0,10-8 1 0 0,-11 8-15 0 0,0 0 0 0 0,-1 0 0 0 0,0-1 0 0 0,0 1 0 0 0,-1-1 0 0 0,1 0-1 0 0,-1 0 1 0 0,-1-1 0 0 0,1 1 0 0 0,-1-1 0 0 0,0 0 0 0 0,-1 0 0 0 0,1 0 0 0 0,-1 0 0 0 0,1-14 0 0 0,-2-23 69 0 0,-1 44-70 0 0,0-1 0 0 0,0 1-1 0 0,0 0 1 0 0,0-1 0 0 0,0 1-1 0 0,0-1 1 0 0,0 1 0 0 0,0 0-1 0 0,0-1 1 0 0,-1 1-1 0 0,1 0 1 0 0,0-1 0 0 0,0 1-1 0 0,0 0 1 0 0,-1 0 0 0 0,1-1-1 0 0,0 1 1 0 0,0 0-1 0 0,-1-1 1 0 0,1 1 0 0 0,0 0-1 0 0,-1 0 1 0 0,1 0 0 0 0,0-1-1 0 0,0 1 1 0 0,-1 0-1 0 0,1 0 1 0 0,-1 0 0 0 0,1 0-1 0 0,0 0 1 0 0,-1 0 0 0 0,1-1-1 0 0,0 1 1 0 0,-1 0-1 0 0,1 0 1 0 0,0 0 0 0 0,-1 0-1 0 0,1 0 1 0 0,-1 1 0 0 0,1-1-1 0 0,0 0 1 0 0,-1 0-1 0 0,1 0 1 0 0,0 0 0 0 0,-1 0-1 0 0,1 0 1 0 0,0 1 0 0 0,-1-1-1 0 0,1 0 1 0 0,0 0 0 0 0,-1 0-1 0 0,1 1 1 0 0,0-1-1 0 0,0 0 1 0 0,-1 0 0 0 0,1 1-1 0 0,0-1 1 0 0,0 0 0 0 0,-1 1-1 0 0,1-1 1 0 0,0 0-1 0 0,0 1 1 0 0,0-1 0 0 0,0 0-1 0 0,0 1 1 0 0,-1-1 0 0 0,1 1-1 0 0,2 18 80 0 0,1 0 0 0 0,0-1 0 0 0,1 1 0 0 0,1-1 1 0 0,8 19-1 0 0,4 18 71 0 0,-7-17-32 0 0,-2 0-1 0 0,-1 1 0 0 0,-3-1 1 0 0,1 54-1 0 0,-6-77-82 0 0,-1 1-1 0 0,-1-1 1 0 0,-1 0-1 0 0,0 0 0 0 0,-1-1 1 0 0,0 1-1 0 0,-1-1 1 0 0,-12 20-1 0 0,12-21-10 0 0,0-1 1 0 0,-1 0-1 0 0,0 0 1 0 0,-1-1-1 0 0,-1 0 1 0 0,0-1-1 0 0,0 0 1 0 0,-1 0-1 0 0,0-1 0 0 0,-1 0 1 0 0,0-1-1 0 0,0 0 1 0 0,0-1-1 0 0,-1 0 1 0 0,-1-1-1 0 0,1 0 1 0 0,-17 5-1 0 0,18-8-112 0 0,1-1 1 0 0,-1 0-1 0 0,0 0 1 0 0,1-1-1 0 0,-1-1 1 0 0,0 0-1 0 0,0 0 0 0 0,0-1 1 0 0,0-1-1 0 0,1 0 1 0 0,-1 0-1 0 0,1-1 0 0 0,-12-4 1 0 0,16 4-322 0 0,-1 1 0 0 0,1-2 0 0 0,0 1 0 0 0,0-1 0 0 0,0 0-1 0 0,0 0 1 0 0,0 0 0 0 0,1-1 0 0 0,0 0 0 0 0,0 0 0 0 0,0 0 0 0 0,1-1 0 0 0,0 0 0 0 0,0 0 0 0 0,0 0 0 0 0,1 0 0 0 0,0 0 0 0 0,0-1 0 0 0,0 1 0 0 0,1-1-1 0 0,-3-11 1 0 0,4 13-54 0 0,0 0-1 0 0,1 0 1 0 0,-1 0-1 0 0,1-1 0 0 0,0 1 1 0 0,0 0-1 0 0,0 0 1 0 0,1-1-1 0 0,0 1 1 0 0,2-8-1 0 0,16-22-680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2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1796 0 0,'0'0'9917'0'0,"6"7"-9554"0"0,46 37 1062 0 0,99 64 0 0 0,-25-19-774 0 0,-102-72-739 0 0,7 7-1187 0 0,-10-7-2745 0 0,-3-13-2929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2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7 2848 0 0,'-1'-1'172'0'0,"0"0"-1"0"0,0 1 1 0 0,0-1 0 0 0,1 1-1 0 0,-1-1 1 0 0,0 1-1 0 0,0-1 1 0 0,0 1 0 0 0,0 0-1 0 0,0 0 1 0 0,0-1-1 0 0,0 1 1 0 0,0 0-1 0 0,0 0 1 0 0,0 0 0 0 0,0 0-1 0 0,0 0 1 0 0,0 0-1 0 0,0 0 1 0 0,0 0-1 0 0,0 1 1 0 0,0-1 0 0 0,-1 1-1 0 0,-26 16 1124 0 0,20-10-1123 0 0,0 1 0 0 0,1 0 0 0 0,-10 14 0 0 0,-15 29 31 0 0,2 0 1 0 0,3 2-1 0 0,-36 94 1 0 0,52-124-998 0 0,9-20 218 0 0,0 1 0 0 0,0-1 0 0 0,0 1-1 0 0,1-1 1 0 0,-1 1 0 0 0,1 0 0 0 0,0 0 0 0 0,0-1 0 0 0,0 7 0 0 0,1-5-624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8:22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2480 0 0,'5'3'973'0'0,"0"-1"0"0"0,-1-1 1 0 0,1 1-1 0 0,0 0 0 0 0,8 0 0 0 0,52 3-157 0 0,-36-3-35 0 0,290 10 1432 0 0,-318-12-2182 0 0,6-11 74 0 0,-3 4-34 0 0,-19-3-25 0 0,-23-1-32 0 0,0 1 0 0 0,0 2 0 0 0,-1 2 0 0 0,0 1 0 0 0,-43 1 0 0 0,78 4-23 0 0,1-1 1 0 0,-1 1-1 0 0,1 0 1 0 0,-1 0-1 0 0,1 1 1 0 0,-1-1-1 0 0,1 1 1 0 0,0-1-1 0 0,-1 1 1 0 0,1 0-1 0 0,0 1 1 0 0,-6 1-1 0 0,12-1 12 0 0,0-1 0 0 0,0 1 0 0 0,0-1 0 0 0,0 0 0 0 0,0 0 0 0 0,0-1 0 0 0,0 1 0 0 0,6 0 0 0 0,17 1-302 0 0,46-1 0 0 0,-44-1-397 0 0,-19-1-147 0 0,0-1 1 0 0,0-1-1 0 0,0 0 1 0 0,0 0-1 0 0,-1 0 1 0 0,16-10-1 0 0,-20 11 466 0 0,9-7-844 0 0,-6-1 37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42 888 0 0,'0'0'2895'0'0,"0"-3"-2414"0"0,-1 1-395 0 0,1 0 0 0 0,-1 0 0 0 0,0 0 0 0 0,0 0 0 0 0,1 0 0 0 0,-1 0 1 0 0,0 0-1 0 0,-1 1 0 0 0,1-1 0 0 0,0 0 0 0 0,0 1 0 0 0,-1-1 0 0 0,1 1 0 0 0,-1-1 1 0 0,0 1-1 0 0,1-1 0 0 0,-1 1 0 0 0,0 0 0 0 0,0 0 0 0 0,0 0 0 0 0,1 0 0 0 0,-1 0 1 0 0,0 1-1 0 0,0-1 0 0 0,0 0 0 0 0,-1 1 0 0 0,1 0 0 0 0,-3-1 0 0 0,-10 5 165 0 0,1 1 0 0 0,0 0-1 0 0,0 0 1 0 0,-20 13 0 0 0,12-5-71 0 0,2 0 1 0 0,-1 1-1 0 0,2 1 0 0 0,0 1 1 0 0,0 1-1 0 0,-19 23 1 0 0,19-16-4 0 0,2 0 1 0 0,0 1-1 0 0,1 0 1 0 0,2 2-1 0 0,-13 30 1 0 0,21-37-70 0 0,1 1 0 0 0,1 0 0 0 0,1 0 0 0 0,0 0-1 0 0,2 1 1 0 0,1 36 0 0 0,1-30-40 0 0,-1-24-60 0 0,0 0-1 0 0,0 0 0 0 0,1 1 0 0 0,0-1 0 0 0,0 0 0 0 0,0 0 0 0 0,3 7 1 0 0,-2-7 0 0 0,-1 0 1 0 0,0 0 0 0 0,1 0 0 0 0,-1 0 0 0 0,-1 0 0 0 0,1 1 0 0 0,0 7-1 0 0,0 1 0 0 0,0-1 1 0 0,2 0-1 0 0,-1 0 0 0 0,8 20 0 0 0,2 10 34 0 0,-8-23 3 0 0,2 1 1 0 0,0-1-1 0 0,1-1 1 0 0,1 1-1 0 0,1-1 1 0 0,0-1-1 0 0,1 1 1 0 0,1-2-1 0 0,1 1 1 0 0,0-2-1 0 0,1 1 0 0 0,1-2 1 0 0,0 0-1 0 0,1 0 1 0 0,1-2-1 0 0,0 0 1 0 0,31 18-1 0 0,-24-19 22 0 0,0-2 1 0 0,1 0-1 0 0,0-2 0 0 0,47 9 0 0 0,-25-11 93 0 0,80 1 0 0 0,-108-7-130 0 0,-1 0 0 0 0,1-1 0 0 0,0-1 1 0 0,-1-1-1 0 0,0 0 0 0 0,0-1 1 0 0,0-1-1 0 0,0 0 0 0 0,-1-2 1 0 0,22-12-1 0 0,-18 7 17 0 0,-1-1-1 0 0,0 0 1 0 0,-1-1-1 0 0,-1-1 1 0 0,-1-1-1 0 0,0 0 1 0 0,19-28 0 0 0,32-66 286 0 0,-15 21 81 0 0,-46 80-324 0 0,0 0 0 0 0,-1 0 0 0 0,-1 0 0 0 0,1-1-1 0 0,-2 0 1 0 0,1 0 0 0 0,2-17 0 0 0,-3 0 233 0 0,0-52 0 0 0,-5 57-286 0 0,-2 1 0 0 0,0 0 0 0 0,-2 0 1 0 0,0 1-1 0 0,-2 0 0 0 0,-13-30 0 0 0,14 38 4 0 0,0 0-1 0 0,-1 1 0 0 0,-1-1 0 0 0,0 2 1 0 0,0-1-1 0 0,-1 1 0 0 0,0 0 0 0 0,-1 1 1 0 0,0 1-1 0 0,-1 0 0 0 0,0 0 0 0 0,0 1 1 0 0,-1 0-1 0 0,0 1 0 0 0,-1 1 0 0 0,-14-5 1 0 0,-7-2 2 0 0,-1 3 0 0 0,0 0 1 0 0,0 3-1 0 0,-1 1 1 0 0,-48-2-1 0 0,45 7-403 0 0,-1 1 0 0 0,1 2-1 0 0,0 2 1 0 0,-52 12 0 0 0,15 3-1750 0 0,43-10-1306 0 0,0-1 1 0 0,-60 5-1 0 0,85-13 2300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05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1272 0 0,'0'0'9622'0'0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0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2792 0 0,'1'0'239'0'0,"-1"0"0"0"0,1 0 0 0 0,0 0-1 0 0,0 0 1 0 0,0-1 0 0 0,-1 1 0 0 0,1 0-1 0 0,0 0 1 0 0,0 0 0 0 0,-1-1 0 0 0,1 1-1 0 0,0 0 1 0 0,-1-1 0 0 0,1 1 0 0 0,0 0-1 0 0,-1-1 1 0 0,1 1 0 0 0,0-1 0 0 0,-1 1-1 0 0,1-1 1 0 0,-1 0 0 0 0,1 1 0 0 0,-1-1-1 0 0,1 0 1 0 0,-1 1 0 0 0,1-2 0 0 0,7-12 2238 0 0,-7 13-2363 0 0,-1 1 1 0 0,1-1 0 0 0,0 0-1 0 0,0 0 1 0 0,-1 0 0 0 0,1 0-1 0 0,0 0 1 0 0,-1 0 0 0 0,1-1-1 0 0,-1 1 1 0 0,0 0 0 0 0,1 0-1 0 0,-1 0 1 0 0,0 0 0 0 0,0 0-1 0 0,1-1 1 0 0,-1 1 0 0 0,0 0-1 0 0,0 0 1 0 0,0 0 0 0 0,-1-1-1 0 0,1 1 1 0 0,0 0 0 0 0,0 0-1 0 0,-1 0 1 0 0,1 0 0 0 0,0-1-1 0 0,-2 0 1 0 0,2-1-63 0 0,-1 0 1 0 0,0-1-1 0 0,1 1 0 0 0,0 0 0 0 0,0 0 1 0 0,0 0-1 0 0,0-1 0 0 0,1-3 0 0 0,0-21 1249 0 0,-1 26-1148 0 0,2 5-52 0 0,3 14 42 0 0,0 1-37 0 0,-1 1 0 0 0,0-1 0 0 0,-2 1 0 0 0,1 22 0 0 0,-4 81-28 0 0,-1-46-921 0 0,1-38-45 0 0,-1-27 8 0 0,1 0 1 0 0,1 0-1 0 0,0 0 1 0 0,0 0-1 0 0,1 0 1 0 0,1-1-1 0 0,4 19 0 0 0,-5-27 672 0 0,1 0-1 0 0,-1 0 1 0 0,1 0-1 0 0,0-1 0 0 0,-1 1 1 0 0,1 0-1 0 0,0-1 1 0 0,0 1-1 0 0,0-1 0 0 0,0 0 1 0 0,0 1-1 0 0,0-1 1 0 0,0 0-1 0 0,1 0 0 0 0,-1-1 1 0 0,3 2-1 0 0,38 6-2728 0 0,-26-7 1823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7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1360 0 0,'3'1'844'0'0,"2"0"-152"0"0,-1 1-168 0 0,-1-1 24 0 0,3-1-200 0 0,-2 2 36 0 0,1-1-236 0 0,3 0-12 0 0,-2-1-432 0 0,2 0-244 0 0,-1-1-404 0 0,1 0-368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0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186 166 1100 0 0,'-6'-9'819'0'0,"1"0"0"0"0,-2 1 0 0 0,1 0-1 0 0,-9-7 1 0 0,13 13-568 0 0,-1-1 1 0 0,0 1-1 0 0,0 0 0 0 0,0 0 0 0 0,0 1 0 0 0,0-1 0 0 0,0 1 1 0 0,0 0-1 0 0,-1-1 0 0 0,1 1 0 0 0,0 1 0 0 0,-1-1 0 0 0,1 0 1 0 0,-1 1-1 0 0,-4 0 0 0 0,7 0 169 0 0,-5 2 0 0 0,1-1-320 0 0,0 1 0 0 0,0 0 0 0 0,0 0 0 0 0,1 1 0 0 0,-1-1 0 0 0,0 1 0 0 0,1 0 0 0 0,0 0 0 0 0,0 1 0 0 0,0-1 0 0 0,0 1 0 0 0,0 0 0 0 0,1 0 0 0 0,-1 0 0 0 0,1 0 0 0 0,0 1 0 0 0,1-1 0 0 0,-1 1 0 0 0,1 0 0 0 0,-2 5 0 0 0,3-6-57 0 0,0-1 0 0 0,1 1 0 0 0,0-1 1 0 0,-1 1-1 0 0,1-1 0 0 0,1 1 0 0 0,-1-1 0 0 0,0 1 0 0 0,1-1 0 0 0,0 0 0 0 0,0 1 0 0 0,0-1 0 0 0,0 1 0 0 0,0-1 1 0 0,1 0-1 0 0,-1 0 0 0 0,1 0 0 0 0,0 0 0 0 0,0 0 0 0 0,0 0 0 0 0,0-1 0 0 0,1 1 0 0 0,2 3 0 0 0,-1-3-2 0 0,0 0-1 0 0,0 0 0 0 0,1 0 0 0 0,-1 0 0 0 0,1 0 0 0 0,-1-1 0 0 0,1 0 0 0 0,0 0 1 0 0,0 0-1 0 0,0 0 0 0 0,0-1 0 0 0,0 0 0 0 0,0 0 0 0 0,9 0 0 0 0,-13-1-30 0 0,10-2 37 0 0,-5-3-10 0 0,1 0 1 0 0,-1 0 0 0 0,0 0-1 0 0,-1-1 1 0 0,1 0-1 0 0,-1 0 1 0 0,0 0-1 0 0,-1-1 1 0 0,0 0-1 0 0,0 0 1 0 0,0 0-1 0 0,-1 0 1 0 0,0 0 0 0 0,0-1-1 0 0,3-13 1 0 0,-6 19 160 0 0,0-29 2448 0 0,0 14-1693 0 0,0 30-280 0 0,6 33-113 0 0,-3-38-529 0 0,0 0 0 0 0,1 0 0 0 0,0-1 0 0 0,0 1 0 0 0,1-1 0 0 0,0 0 0 0 0,0-1 0 0 0,1 1 0 0 0,0-1 0 0 0,0 0 0 0 0,0 0 0 0 0,1-1-1 0 0,0 0 1 0 0,0 0 0 0 0,0-1 0 0 0,1 1 0 0 0,-1-2 0 0 0,1 1 0 0 0,0-1 0 0 0,0 0 0 0 0,1-1 0 0 0,-1 0 0 0 0,0 0 0 0 0,1-1 0 0 0,15 1 0 0 0,-11-3-27 0 0,0 0-1 0 0,1-2 1 0 0,-1 1 0 0 0,0-2 0 0 0,0 1-1 0 0,-1-2 1 0 0,1 0 0 0 0,-1 0 0 0 0,0-2-1 0 0,0 1 1 0 0,-1-1 0 0 0,0-1 0 0 0,0 0-1 0 0,-1 0 1 0 0,0-1 0 0 0,0-1 0 0 0,-1 0-1 0 0,0 0 1 0 0,-1 0 0 0 0,0-1 0 0 0,-1 0-1 0 0,0-1 1 0 0,0 0 0 0 0,-2 0 0 0 0,1 0-1 0 0,-2-1 1 0 0,1 0 0 0 0,-2 0 0 0 0,0 0-1 0 0,0 0 1 0 0,1-22 0 0 0,-4 34 29 0 0,-3-2-34 0 0,2 2 0 0 0,0-1 1 0 0,0 1-1 0 0,-1 0 0 0 0,1 0 1 0 0,0 0-1 0 0,-1 0 1 0 0,1 0-1 0 0,-1 0 0 0 0,1 1 1 0 0,-1-1-1 0 0,1 0 1 0 0,-1 1-1 0 0,1-1 0 0 0,-1 1 1 0 0,0 0-1 0 0,1-1 1 0 0,-1 1-1 0 0,0 0 0 0 0,1 0 1 0 0,-1 0-1 0 0,0 0 0 0 0,1 0 1 0 0,-1 1-1 0 0,0-1 1 0 0,1 0-1 0 0,-1 1 0 0 0,1-1 1 0 0,-1 1-1 0 0,0 0 1 0 0,1-1-1 0 0,-1 1 0 0 0,1 0 1 0 0,0 0-1 0 0,-3 2 1 0 0,0-1-3 0 0,0 0 1 0 0,1 1-1 0 0,-1 0 1 0 0,1 0-1 0 0,-1 0 1 0 0,1 0 0 0 0,0 0-1 0 0,0 0 1 0 0,-4 8-1 0 0,4-6 0 0 0,1 1 0 0 0,0-1 0 0 0,0 1 0 0 0,1 0 0 0 0,-1 0 0 0 0,1 0 0 0 0,0-1-1 0 0,1 1 1 0 0,0 12 0 0 0,1-6-3 0 0,1 0-1 0 0,0-1 1 0 0,1 1-1 0 0,0-1 1 0 0,1 1-1 0 0,0-1 1 0 0,0 0-1 0 0,10 15 1 0 0,7 10 25 0 0,26 36 0 0 0,-43-68-21 0 0,38 62-50 0 0,-39-60 53 0 0,0 1 0 0 0,0 0 0 0 0,-1-1 1 0 0,0 1-1 0 0,0 0 0 0 0,-1 0 0 0 0,0 0 0 0 0,1 14 0 0 0,-2-18 0 0 0,-1 0 0 0 0,0 0 0 0 0,1 0 0 0 0,-1 0 0 0 0,0 0 0 0 0,-1 0 0 0 0,1 0 0 0 0,0 0 0 0 0,-1 0 0 0 0,1 0 0 0 0,-1-1 0 0 0,0 1 0 0 0,0-1 0 0 0,0 1 0 0 0,-1-1 0 0 0,1 0 0 0 0,0 0 0 0 0,-1 0 0 0 0,1 0 0 0 0,-1 0 0 0 0,0 0 0 0 0,0-1 0 0 0,0 1 0 0 0,0-1 0 0 0,0 0 0 0 0,0 0 0 0 0,-3 1 0 0 0,-6 2-54 0 0,0-1 0 0 0,0 0 0 0 0,-1-1-1 0 0,1-1 1 0 0,-21 1 0 0 0,30-2-36 0 0,0 0 0 0 0,0-1-1 0 0,0 1 1 0 0,0-1 0 0 0,0 0 0 0 0,0 0 0 0 0,0 0 0 0 0,0 0 0 0 0,0-1 0 0 0,1 1 0 0 0,-1-1-1 0 0,0 1 1 0 0,1-1 0 0 0,-1 0 0 0 0,1 0 0 0 0,0 0 0 0 0,0-1 0 0 0,0 1 0 0 0,0 0 0 0 0,-2-4-1 0 0,1 2-444 0 0,0-1-1 0 0,1 0 1 0 0,-1 1-1 0 0,1-1 1 0 0,0 0-1 0 0,1 0 1 0 0,-1 0-1 0 0,1 0 0 0 0,0 0 1 0 0,0 0-1 0 0,0-9 1 0 0,2 2-124 0 0,1-1 0 0 0,0 1 1 0 0,1 0-1 0 0,0 1 0 0 0,0-1 1 0 0,2 0-1 0 0,-1 1 1 0 0,2 0-1 0 0,-1 0 0 0 0,1 1 1 0 0,1-1-1 0 0,10-12 0 0 0,3 0-480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2340 0 0,'1'0'189'0'0,"-1"-1"1"0"0,1 1-1 0 0,-1-1 0 0 0,1 1 0 0 0,0 0 0 0 0,-1 0 0 0 0,1-1 1 0 0,0 1-1 0 0,-1 0 0 0 0,1 0 0 0 0,-1 0 0 0 0,1-1 0 0 0,0 1 1 0 0,-1 0-1 0 0,1 0 0 0 0,0 0 0 0 0,-1 0 0 0 0,1 0 0 0 0,0 0 1 0 0,-1 1-1 0 0,1-1 0 0 0,0 0 0 0 0,-1 0 0 0 0,1 0 1 0 0,0 0-1 0 0,-1 1 0 0 0,1-1 0 0 0,-1 0 0 0 0,1 1 0 0 0,0 0 1 0 0,1 0 65 0 0,-1 1 1 0 0,1 0 0 0 0,-1-1-1 0 0,0 1 1 0 0,0 0 0 0 0,0 0-1 0 0,0 0 1 0 0,0 0 0 0 0,1 3 0 0 0,8 47 1168 0 0,-10-52-1420 0 0,2 32 727 0 0,-2 1-1 0 0,-1-1 0 0 0,-1 1 0 0 0,-8 36 0 0 0,5-34-522 0 0,-2 32 716 0 0,0 81-1 0 0,8-144-946 0 0,-1-1-1 0 0,0 1 0 0 0,1-1 1 0 0,0 1-1 0 0,-1-1 0 0 0,2 0 1 0 0,-1 1-1 0 0,0-1 0 0 0,0 0 1 0 0,1 0-1 0 0,0 0 0 0 0,0 0 1 0 0,0 0-1 0 0,0 0 0 0 0,0 0 1 0 0,0-1-1 0 0,1 1 0 0 0,-1-1 1 0 0,1 0-1 0 0,0 0 0 0 0,0 0 0 0 0,0 0 1 0 0,6 3-1 0 0,-6-3-261 0 0,1-1 1 0 0,0 1-1 0 0,0-1 0 0 0,0 0 1 0 0,0 0-1 0 0,0-1 0 0 0,0 1 1 0 0,0-1-1 0 0,0 0 0 0 0,0 0 1 0 0,0 0-1 0 0,0 0 0 0 0,7-2 1 0 0,-1-1-410 0 0,-1 0 0 0 0,0 0 0 0 0,0 0 0 0 0,-1-1 0 0 0,1-1 0 0 0,-1 1 0 0 0,0-2 1 0 0,0 1-1 0 0,0-1 0 0 0,-1 0 0 0 0,0 0 0 0 0,0-1 0 0 0,7-9 0 0 0,-3 0-554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1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75 3124 0 0,'-2'-1'424'0'0,"0"0"0"0"0,0 0 0 0 0,0 0-1 0 0,0 0 1 0 0,0 0 0 0 0,0 0 0 0 0,0 0-1 0 0,0 0 1 0 0,1-1 0 0 0,-3-2 0 0 0,7-2 1532 0 0,16 0-2236 0 0,167-35-5656 0 0,-141 35 4794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1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33 3248 0 0,'-69'-24'8534'0'0,"146"46"-5933"0"0,-65-17-2523 0 0,0 0-1 0 0,0 1 0 0 0,0 1 1 0 0,-1-1-1 0 0,0 2 0 0 0,-1 0 1 0 0,0 0-1 0 0,0 1 0 0 0,-1 0 1 0 0,0 0-1 0 0,0 1 0 0 0,-1 0 1 0 0,0 1-1 0 0,-1 0 0 0 0,0 0 1 0 0,-1 1-1 0 0,0-1 0 0 0,-1 1 1 0 0,0 1-1 0 0,3 15 0 0 0,-7-24 0 0 0,-1-1 0 0 0,0 0-1 0 0,0 1 1 0 0,0-1 0 0 0,0 0-1 0 0,0 1 1 0 0,-1-1-1 0 0,1 0 1 0 0,-1 1 0 0 0,0-1-1 0 0,-2 5 1 0 0,2-7-37 0 0,1 0 0 0 0,-1 0 1 0 0,1 0-1 0 0,-1 0 0 0 0,1 0 0 0 0,-1 0 1 0 0,1 0-1 0 0,-1 0 0 0 0,0 0 1 0 0,0 0-1 0 0,1-1 0 0 0,-1 1 0 0 0,0 0 1 0 0,0 0-1 0 0,0-1 0 0 0,0 1 0 0 0,0-1 1 0 0,0 1-1 0 0,0-1 0 0 0,0 1 0 0 0,0-1 1 0 0,0 0-1 0 0,0 1 0 0 0,-1-1 1 0 0,1 0-1 0 0,0 0 0 0 0,0 0 0 0 0,0 0 1 0 0,0 0-1 0 0,0 0 0 0 0,-1 0 0 0 0,1 0 1 0 0,0 0-1 0 0,0 0 0 0 0,0-1 0 0 0,0 1 1 0 0,-2-1-1 0 0,2 0-5 0 0,0 0 0 0 0,0 0-1 0 0,0 0 1 0 0,0 0 0 0 0,0 0 0 0 0,0 0-1 0 0,1 0 1 0 0,-1 0 0 0 0,0 0 0 0 0,1 0-1 0 0,-1 0 1 0 0,1-1 0 0 0,-1 1 0 0 0,1 0-1 0 0,0 0 1 0 0,-1-1 0 0 0,1 1 0 0 0,0 0-1 0 0,0-1 1 0 0,0 1 0 0 0,0 0 0 0 0,0 0-1 0 0,0-1 1 0 0,0 1 0 0 0,0 0 0 0 0,1-1-1 0 0,0-1 1 0 0,10-40 26 0 0,-9 36-57 0 0,3-9-443 0 0,1 1 0 0 0,0-1 0 0 0,1 1 0 0 0,0 0-1 0 0,1 1 1 0 0,1-1 0 0 0,0 2 0 0 0,1-1 0 0 0,0 2 0 0 0,2-1-1 0 0,16-14 1 0 0,-24 23-407 0 0,1 1-1 0 0,1 0 0 0 0,-1 0 1 0 0,0 0-1 0 0,1 0 0 0 0,-1 1 1 0 0,1 0-1 0 0,0 0 1 0 0,0 1-1 0 0,0-1 0 0 0,0 1 1 0 0,6 0-1 0 0,-3 0-240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2796 0 0,'1'1'176'0'0,"-1"-1"-1"0"0,1 0 1 0 0,-1 0-1 0 0,1 1 0 0 0,0-1 1 0 0,-1 0-1 0 0,1 1 1 0 0,-1-1-1 0 0,1 0 1 0 0,-1 1-1 0 0,1-1 0 0 0,-1 1 1 0 0,0-1-1 0 0,1 1 1 0 0,-1-1-1 0 0,1 1 1 0 0,-1-1-1 0 0,0 1 0 0 0,1-1 1 0 0,-1 1-1 0 0,0 0 1 0 0,0-1-1 0 0,1 1 1 0 0,-1 0-1 0 0,0-1 0 0 0,0 1 1 0 0,0-1-1 0 0,0 1 1 0 0,0 0-1 0 0,0-1 0 0 0,0 1 1 0 0,0 0-1 0 0,0-1 1 0 0,0 1-1 0 0,0 0 1 0 0,-1-1-1 0 0,1 1 0 0 0,0-1 1 0 0,0 1-1 0 0,-1 0 1 0 0,1-1-1 0 0,0 1 1 0 0,-1-1-1 0 0,1 1 0 0 0,-1 0 1 0 0,-24 38 1787 0 0,11-20-1318 0 0,9-10-407 0 0,1 0 1 0 0,0 1-1 0 0,0-1 0 0 0,1 1 1 0 0,1 0-1 0 0,-1 0 1 0 0,2 0-1 0 0,-1 0 0 0 0,1 1 1 0 0,1 17-1 0 0,0-25-218 0 0,1 1 0 0 0,-1 0 0 0 0,1 0-1 0 0,0 0 1 0 0,0 0 0 0 0,0-1 0 0 0,1 1-1 0 0,-1 0 1 0 0,1-1 0 0 0,0 0 0 0 0,0 1 0 0 0,0-1-1 0 0,0 0 1 0 0,1 0 0 0 0,-1 0 0 0 0,1 0 0 0 0,0 0-1 0 0,0-1 1 0 0,0 1 0 0 0,4 2 0 0 0,-1-1 17 0 0,-1-1 0 0 0,1 0 1 0 0,0 0-1 0 0,0 0 0 0 0,0-1 1 0 0,0 0-1 0 0,1 0 0 0 0,-1 0 1 0 0,1-1-1 0 0,-1 0 0 0 0,11 0 1 0 0,-11-2-24 0 0,0 0 1 0 0,0 0 0 0 0,-1 0-1 0 0,1-1 1 0 0,0 0 0 0 0,0 0-1 0 0,-1-1 1 0 0,1 1 0 0 0,-1-1 0 0 0,0 0-1 0 0,0-1 1 0 0,0 1 0 0 0,0-1-1 0 0,-1 0 1 0 0,1 0 0 0 0,-1-1 0 0 0,5-6-1 0 0,-2 3-14 0 0,-1 0 0 0 0,-1 0-1 0 0,1-1 1 0 0,-1 1 0 0 0,-1-1 0 0 0,0 0-1 0 0,0-1 1 0 0,-1 1 0 0 0,5-19 0 0 0,-7 21 0 0 0,-1 1 0 0 0,0 0 0 0 0,0-1 0 0 0,-1 1 0 0 0,1-1 0 0 0,-1 1 0 0 0,-1 0 0 0 0,1 0 0 0 0,-1 0 0 0 0,0 0 0 0 0,0 0 0 0 0,-1 0 0 0 0,-3-6 0 0 0,2 3 17 0 0,2 6-128 0 0,1 1 0 0 0,-1-1 0 0 0,0 0 0 0 0,0 1 0 0 0,0-1 0 0 0,-1 1 0 0 0,1 0 0 0 0,0-1 0 0 0,-1 1 0 0 0,1 1-1 0 0,-1-1 1 0 0,0 0 0 0 0,0 0 0 0 0,0 1 0 0 0,0 0 0 0 0,0 0 0 0 0,0-1 0 0 0,0 2 0 0 0,0-1 0 0 0,0 0 0 0 0,0 1 0 0 0,-1-1 0 0 0,-3 1 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93 2104 0 0,'0'-1'236'0'0,"0"1"1"0"0,0-1-1 0 0,0 0 0 0 0,0 1 0 0 0,0-1 0 0 0,0 0 0 0 0,-1 0 1 0 0,1 1-1 0 0,0-1 0 0 0,0 0 0 0 0,-1 1 0 0 0,1-1 0 0 0,0 0 1 0 0,-1 1-1 0 0,1-1 0 0 0,-2-2 945 0 0,1 3-945 0 0,1-1 0 0 0,-1 1 0 0 0,0 0 1 0 0,1-1-1 0 0,-1 1 0 0 0,-1-1 0 0 0,0 1-1 0 0,0-1 1 0 0,0 1-1 0 0,0-1 0 0 0,0 1 1 0 0,0 0-1 0 0,0 0 0 0 0,0 0 0 0 0,0 0 1 0 0,0 0-1 0 0,-2 1 0 0 0,-2 0-31 0 0,0 1-1 0 0,0 0 1 0 0,1 0-1 0 0,-1 0 0 0 0,1 0 1 0 0,-8 5-1 0 0,11-5-134 0 0,-1 0-1 0 0,1 0 0 0 0,-1 0 1 0 0,1 0-1 0 0,0 0 0 0 0,0 1 1 0 0,0-1-1 0 0,0 1 0 0 0,0-1 1 0 0,1 1-1 0 0,-1 0 1 0 0,1-1-1 0 0,-1 1 0 0 0,1 0 1 0 0,0 0-1 0 0,0 0 0 0 0,1 0 1 0 0,-1 1-1 0 0,1-1 0 0 0,-1 0 1 0 0,1 0-1 0 0,0 0 1 0 0,0 0-1 0 0,0 0 0 0 0,1 1 1 0 0,0 4-1 0 0,1-1-1 0 0,1 0-1 0 0,-1-1 1 0 0,1 1-1 0 0,1 0 1 0 0,-1-1-1 0 0,1 0 1 0 0,0 1-1 0 0,0-2 1 0 0,1 1-1 0 0,8 8 1 0 0,-10-10-35 0 0,1-1 0 0 0,0 1 0 0 0,0 0 1 0 0,0-1-1 0 0,0 0 0 0 0,0 0 0 0 0,1 0 0 0 0,0-1 1 0 0,-1 1-1 0 0,1-1 0 0 0,0 0 0 0 0,0-1 0 0 0,0 1 1 0 0,0-1-1 0 0,0 0 0 0 0,1 0 0 0 0,-1-1 0 0 0,0 1 0 0 0,0-1 1 0 0,1 0-1 0 0,-1-1 0 0 0,0 1 0 0 0,6-2 0 0 0,0-2-25 0 0,-1 0 0 0 0,0 0 0 0 0,1-1 0 0 0,-2-1 0 0 0,1 0 0 0 0,-1 0 0 0 0,0 0 0 0 0,17-16-1 0 0,-22 16 7 0 0,1 1-1 0 0,0 0 0 0 0,-1-1 0 0 0,0 0 0 0 0,-1 0 0 0 0,1 0 1 0 0,-1-1-1 0 0,0 1 0 0 0,-1-1 0 0 0,1 1 0 0 0,-1-1 0 0 0,-1 0 1 0 0,1 0-1 0 0,-1 0 0 0 0,0 0 0 0 0,-1-7 0 0 0,0 9-6 0 0,-1 0-1 0 0,0 1 1 0 0,0-1 0 0 0,-1 1-1 0 0,1 0 1 0 0,-1-1-1 0 0,0 1 1 0 0,0 0 0 0 0,-1 0-1 0 0,1 0 1 0 0,-1 0-1 0 0,0 1 1 0 0,0-1 0 0 0,0 1-1 0 0,0-1 1 0 0,0 1-1 0 0,-6-4 1 0 0,4 3-81 0 0,0 0-1 0 0,0 1 1 0 0,-1 0-1 0 0,1-1 1 0 0,-1 2-1 0 0,1-1 1 0 0,-1 1-1 0 0,0-1 1 0 0,0 2-1 0 0,0-1 1 0 0,0 1 0 0 0,-10-2-1 0 0,14 3-215 0 0,1 0 1 0 0,0 0-1 0 0,0 0 0 0 0,-1 0 0 0 0,1 0 1 0 0,0 0-1 0 0,0 0 0 0 0,-1 0 0 0 0,1 0 1 0 0,0 0-1 0 0,0 1 0 0 0,0-1 0 0 0,-1 1 1 0 0,1-1-1 0 0,0 1 0 0 0,0-1 0 0 0,0 1 1 0 0,0 0-1 0 0,0-1 0 0 0,0 1 0 0 0,0 0 1 0 0,0 0-1 0 0,0 0 0 0 0,0 0 0 0 0,-1 1 1 0 0,2-2 196 0 0,1 1 0 0 0,-1-1 0 0 0,0 0 0 0 0,0 1 1 0 0,0-1-1 0 0,0 0 0 0 0,0 1 0 0 0,0-1 0 0 0,0 0 1 0 0,0 0-1 0 0,1 1 0 0 0,-1-1 0 0 0,0 0 0 0 0,0 0 0 0 0,0 1 1 0 0,1-1-1 0 0,-1 0 0 0 0,0 0 0 0 0,0 1 0 0 0,1-1 1 0 0,-1 0-1 0 0,0 0 0 0 0,0 0 0 0 0,1 0 0 0 0,-1 0 1 0 0,0 1-1 0 0,1-1 0 0 0,-1 0 0 0 0,0 0 0 0 0,0 0 0 0 0,1 0 1 0 0,-1 0-1 0 0,0 0 0 0 0,1 0 0 0 0,-1 0 0 0 0,0 0 1 0 0,1 0-1 0 0,18 3-1428 0 0,9-1 376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1780 0 0,'1'-1'306'0'0,"0"0"-1"0"0,0 0 0 0 0,0 0 1 0 0,0 0-1 0 0,0 0 1 0 0,1 1-1 0 0,-1-1 1 0 0,0 0-1 0 0,0 1 0 0 0,0-1 1 0 0,1 1-1 0 0,-1-1 1 0 0,0 1-1 0 0,1 0 1 0 0,-1-1-1 0 0,0 1 0 0 0,3 0 1 0 0,-3 1-132 0 0,0 0 0 0 0,1-1-1 0 0,-1 1 1 0 0,0 0 0 0 0,0 0 0 0 0,0 0 0 0 0,0 1 0 0 0,-1-1 0 0 0,1 0 0 0 0,0 0-1 0 0,0 0 1 0 0,-1 1 0 0 0,1-1 0 0 0,0 0 0 0 0,-1 1 0 0 0,1-1 0 0 0,-1 3 0 0 0,3 7 220 0 0,-1 0 0 0 0,0 0 1 0 0,-1 0-1 0 0,0 0 1 0 0,-1 0-1 0 0,-2 17 0 0 0,1 3 2 0 0,1-19-276 0 0,-2 0 1 0 0,1-1-1 0 0,-2 1 0 0 0,-4 16 1 0 0,-5 22 358 0 0,5 5 117 0 0,0 96 1 0 0,7-148-623 0 0,0 0 0 0 0,0 0 1 0 0,1 0-1 0 0,-1 1 0 0 0,1-1 0 0 0,0 0 0 0 0,0 0 0 0 0,0 0 0 0 0,0 0 1 0 0,0 0-1 0 0,1 0 0 0 0,-1 0 0 0 0,1-1 0 0 0,0 1 0 0 0,0 0 0 0 0,0-1 1 0 0,0 0-1 0 0,0 1 0 0 0,0-1 0 0 0,1 0 0 0 0,-1 0 0 0 0,1 0 1 0 0,0 0-1 0 0,-1-1 0 0 0,1 1 0 0 0,0-1 0 0 0,0 1 0 0 0,0-1 0 0 0,0 0 1 0 0,0 0-1 0 0,6 1 0 0 0,-1-1-344 0 0,-1 0 1 0 0,0-1 0 0 0,1 1-1 0 0,-1-1 1 0 0,1-1-1 0 0,-1 1 1 0 0,0-1-1 0 0,1 0 1 0 0,-1-1 0 0 0,0 0-1 0 0,0 0 1 0 0,9-4-1 0 0,-9 2-236 0 0,0 1-1 0 0,0-1 1 0 0,0 0 0 0 0,-1-1-1 0 0,1 0 1 0 0,-1 0-1 0 0,0 0 1 0 0,0-1-1 0 0,-1 0 1 0 0,9-12 0 0 0,-7 5-560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23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42 2816 0 0,'-8'-2'5714'0'0,"25"0"-3502"0"0,30 1-1093 0 0,-5 2-710 0 0,-25 0-730 0 0,1 0 1 0 0,-1-1-1 0 0,0-1 1 0 0,22-4-1 0 0,25-13-2102 0 0,-17 5-2859 0 0,-44 10 4008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8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 2824 0 0,'0'0'4843'0'0,"11"2"-355"0"0,-22 5-3167 0 0,-34 9-1541 0 0,30-11 736 0 0,-12 5-278 0 0,1 1-1 0 0,-1 1 1 0 0,2 1-1 0 0,-26 18 1 0 0,39-23-168 0 0,2 0 1 0 0,-1 1-1 0 0,1 1 0 0 0,0-1 0 0 0,1 2 1 0 0,0-1-1 0 0,1 1 0 0 0,0 0 0 0 0,1 1 1 0 0,-10 20-1 0 0,15-29-55 0 0,1 0 1 0 0,0 0-1 0 0,0 0 1 0 0,0 0-1 0 0,0 0 1 0 0,1 0-1 0 0,-1 0 1 0 0,1 0-1 0 0,0 1 1 0 0,0-1-1 0 0,0 0 1 0 0,0 0-1 0 0,1 1 1 0 0,-1-1-1 0 0,1 0 1 0 0,0 0-1 0 0,-1 0 1 0 0,2 0-1 0 0,-1 0 1 0 0,0 0-1 0 0,1 0 1 0 0,-1 0-1 0 0,4 4 1 0 0,-2-3-11 0 0,0-1 1 0 0,0 0 0 0 0,1 0 0 0 0,-1-1 0 0 0,1 1 0 0 0,0-1-1 0 0,-1 1 1 0 0,1-1 0 0 0,0 0 0 0 0,0 0 0 0 0,0-1 0 0 0,1 1-1 0 0,-1-1 1 0 0,0 0 0 0 0,0 0 0 0 0,1-1 0 0 0,5 1-1 0 0,1-1 6 0 0,-1 0-1 0 0,1 0 0 0 0,-1-1 0 0 0,0-1 0 0 0,1 0 1 0 0,-1 0-1 0 0,0-1 0 0 0,0 0 0 0 0,0 0 0 0 0,-1-2 0 0 0,1 1 1 0 0,-1-1-1 0 0,0 0 0 0 0,15-12 0 0 0,-12 7 2 0 0,-2 0 0 0 0,1-1-1 0 0,-1 0 1 0 0,-1 0 0 0 0,0-1 0 0 0,-1 0-1 0 0,0-1 1 0 0,-1 0 0 0 0,11-26 0 0 0,-10 20 52 0 0,-3 8 126 0 0,0 0-1 0 0,-1 0 0 0 0,-1 0 0 0 0,0-1 0 0 0,0 0 0 0 0,1-18 0 0 0,-9 91 420 0 0,5-48-639 0 0,1 0 0 0 0,0 0 1 0 0,1 1-1 0 0,1-1 0 0 0,6 19 0 0 0,-1-7-727 0 0,-6-17 381 0 0,1 0 0 0 0,0 0 1 0 0,0 0-1 0 0,1 0 0 0 0,6 10 0 0 0,-8-16-33 0 0,0 0 0 0 0,-1 0 1 0 0,1 0-1 0 0,0 0 0 0 0,1 0 0 0 0,-1-1 0 0 0,0 1 1 0 0,0-1-1 0 0,1 1 0 0 0,-1-1 0 0 0,1 0 0 0 0,-1 0 1 0 0,1 0-1 0 0,-1 0 0 0 0,1-1 0 0 0,0 1 0 0 0,-1-1 1 0 0,1 1-1 0 0,0-1 0 0 0,5 0 0 0 0,2 0-852 0 0,-6 1 973 0 0,-1-1 1 0 0,0 0-1 0 0,1 0 0 0 0,-1-1 1 0 0,1 1-1 0 0,-1-1 1 0 0,0 1-1 0 0,5-3 1 0 0,28-15-941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9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9 1256 0 0,'-11'-9'7521'0'0,"7"43"-4645"0"0,4-22-2757 0 0,-15 83 1916 0 0,3-17-493 0 0,-4 125 0 0 0,16-195-1512 0 0,0 0 1 0 0,1 1-1 0 0,1-1 1 0 0,-1 0-1 0 0,1-1 1 0 0,5 12 0 0 0,-6-16-112 0 0,1 1 0 0 0,-1 0 0 0 0,1 0 0 0 0,0-1 0 0 0,0 1 0 0 0,1-1 0 0 0,-1 0 1 0 0,1 0-1 0 0,-1 0 0 0 0,1 0 0 0 0,0 0 0 0 0,0-1 0 0 0,1 1 0 0 0,5 3 0 0 0,-6-5-332 0 0,0 0-1 0 0,0 0 0 0 0,-1-1 0 0 0,1 1 0 0 0,0-1 0 0 0,0 1 0 0 0,0-1 0 0 0,0 0 0 0 0,0 0 0 0 0,0-1 0 0 0,0 1 1 0 0,-1-1-1 0 0,1 1 0 0 0,0-1 0 0 0,0 0 0 0 0,0 0 0 0 0,-1 0 0 0 0,1 0 0 0 0,4-3 0 0 0,5-3-585 0 0,-1-1 0 0 0,19-17 0 0 0,-23 19 81 0 0,9-8-296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7.8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 1256 0 0,'1'1'820'0'0,"2"1"-140"0"0,0-2-108 0 0,0-1-120 0 0,0 2-84 0 0,1-3-176 0 0,1 1-24 0 0,2 1-388 0 0,1-1-212 0 0,-1 0-344 0 0,4 0-404 0 0</inkml:trace>
  <inkml:trace contextRef="#ctx0" brushRef="#br0" timeOffset="1">551 0 968 0 0,'0'1'704'0'0,"3"1"-24"0"0,0-1-156 0 0,0 1-60 0 0,0 0-176 0 0,1-1-48 0 0,2 1-36 0 0,1-1-184 0 0,0-1-268 0 0,2-3-320 0 0,1 2-504 0 0,3 1-136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9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47 2448 0 0,'-17'-16'7124'0'0,"33"13"-6564"0"0,76-8-3168 0 0,47-4-1639 0 0,-89 13 3018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7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11 968 0 0,'0'0'2661'0'0,"3"0"-1464"0"0,40-6 8004 0 0,-28 2-9679 0 0,-14 4 526 0 0,1-1 0 0 0,-1 1 0 0 0,0 0 0 0 0,1 0 0 0 0,-1 0 0 0 0,1 0 0 0 0,-1 0 0 0 0,0 0 1 0 0,1 1-1 0 0,-1-1 0 0 0,0 0 0 0 0,1 1 0 0 0,-1-1 0 0 0,0 0 0 0 0,1 1 0 0 0,-1 0 1 0 0,0-1-1 0 0,0 1 0 0 0,2 1 0 0 0,4 2 69 0 0,26 9 361 0 0,-4-3-3 0 0,50 26 0 0 0,-71-31-401 0 0,0 0 0 0 0,0 0 0 0 0,-1 1 0 0 0,1 0 0 0 0,-1 1 0 0 0,-1-1 1 0 0,1 1-1 0 0,-1 0 0 0 0,0 1 0 0 0,6 10 0 0 0,-10-13-31 0 0,0-1 0 0 0,0 1 1 0 0,0 0-1 0 0,-1 0 0 0 0,0 1 0 0 0,0-1 0 0 0,0 0 1 0 0,-1 0-1 0 0,1 0 0 0 0,-1 1 0 0 0,-1-1 1 0 0,1 0-1 0 0,-1 0 0 0 0,1 1 0 0 0,-2-1 0 0 0,1 0 1 0 0,0 0-1 0 0,-1 0 0 0 0,0 0 0 0 0,0-1 1 0 0,-1 1-1 0 0,1 0 0 0 0,-6 6 0 0 0,-3 5 27 0 0,-1 0 0 0 0,-1-1 0 0 0,0 0 0 0 0,-29 23 0 0 0,27-25-36 0 0,0-2 0 0 0,-31 19 0 0 0,39-26-294 0 0,0-1 0 0 0,0 0 0 0 0,-1 0 1 0 0,1 0-1 0 0,-1-1 0 0 0,0 0 0 0 0,0-1 0 0 0,1 0 0 0 0,-12 1 0 0 0,17-5-1042 0 0,2 2 1210 0 0,-1 0-1 0 0,1 1 1 0 0,0-1 0 0 0,-1 1-1 0 0,1-1 1 0 0,0 1-1 0 0,-1-1 1 0 0,1 1-1 0 0,-1-1 1 0 0,1 1 0 0 0,-1-1-1 0 0,1 1 1 0 0,-1-1-1 0 0,0 0 1 0 0,0 1-26 0 0,0-1 0 0 0,1 1-1 0 0,-1-1 1 0 0,0 0 0 0 0,1 1 0 0 0,-1-1 0 0 0,0 0-1 0 0,1 0 1 0 0,-1 1 0 0 0,1-1 0 0 0,-1 0 0 0 0,1 0 0 0 0,0 0-1 0 0,-1 0 1 0 0,1 0 0 0 0,0 1 0 0 0,-1-3 0 0 0,1-3-714 0 0,-1 1 0 0 0,1-1-1 0 0,1 0 1 0 0,-1 1 0 0 0,2-9 0 0 0,1 6 436 0 0,-1 0 0 0 0,1 1 0 0 0,1-1 0 0 0,6-11-1 0 0,2-4-704 0 0,0-1 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7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 1292 0 0,'-17'10'8088'0'0,"-15"21"-6479"0"0,24-22-911 0 0,1-2-488 0 0,0 0 0 0 0,1 0 1 0 0,0 0-1 0 0,0 1 0 0 0,1 0 0 0 0,0 0 0 0 0,0 0 0 0 0,1 1 1 0 0,0 0-1 0 0,0-1 0 0 0,1 2 0 0 0,0-1 0 0 0,1 0 0 0 0,0 0 0 0 0,0 1 1 0 0,1-1-1 0 0,1 1 0 0 0,0 12 0 0 0,0-15-177 0 0,0 0 0 0 0,1 0 0 0 0,0 0-1 0 0,0 0 1 0 0,1 0 0 0 0,0 0 0 0 0,0 0 0 0 0,0-1-1 0 0,1 1 1 0 0,0-1 0 0 0,1 1 0 0 0,-1-1 0 0 0,1 0 0 0 0,0-1-1 0 0,1 1 1 0 0,-1-1 0 0 0,1 1 0 0 0,0-1 0 0 0,1-1 0 0 0,-1 1-1 0 0,1-1 1 0 0,0 0 0 0 0,0 0 0 0 0,0-1 0 0 0,0 0-1 0 0,1 0 1 0 0,-1 0 0 0 0,1-1 0 0 0,0 0 0 0 0,7 2 0 0 0,-3-2-118 0 0,-5 0-65 0 0,-1 0 0 0 0,1-1 0 0 0,-1 0-1 0 0,1 0 1 0 0,0-1 0 0 0,0 1-1 0 0,-1-1 1 0 0,1 0 0 0 0,0-1-1 0 0,9-1 1 0 0,43-20-1290 0 0,-48 17 636 0 0,0 0-1 0 0,-1 0 1 0 0,1-1 0 0 0,-1-1 0 0 0,0 1-1 0 0,0-1 1 0 0,-1-1 0 0 0,0 1 0 0 0,-1-2-1 0 0,1 1 1 0 0,10-19 0 0 0,-7 8-447 0 0,2 2 101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8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754 7 848 0 0,'-18'-3'626'0'0,"1"1"1"0"0,0 1-1 0 0,0 1 0 0 0,-1 0 1 0 0,1 1-1 0 0,0 1 1 0 0,0 1-1 0 0,-21 6 0 0 0,25-6-381 0 0,-49 16 1363 0 0,-74 32 1 0 0,116-42-1330 0 0,1 2 0 0 0,0-1 1 0 0,1 2-1 0 0,0 1 0 0 0,1 0 0 0 0,0 1 0 0 0,-22 25 0 0 0,15-11-13 0 0,2 2 0 0 0,1 0 0 0 0,1 1 0 0 0,2 1 0 0 0,1 1 0 0 0,2 1 0 0 0,1 0-1 0 0,-16 58 1 0 0,24-62-72 0 0,1 1-1 0 0,1-1 0 0 0,2 1 1 0 0,1 39-1 0 0,1-54-124 0 0,1 0 0 0 0,1-1 0 0 0,0 0 0 0 0,1 1-1 0 0,1-1 1 0 0,1 0 0 0 0,0 0 0 0 0,0-1 0 0 0,13 22 0 0 0,-11-24-2 0 0,1 1 0 0 0,1-2 0 0 0,0 1 0 0 0,0-2 0 0 0,1 1 0 0 0,1-1 0 0 0,0 0 0 0 0,0-1 0 0 0,1-1 0 0 0,0 0 0 0 0,0 0 0 0 0,1-1 0 0 0,0-1 0 0 0,0 0 0 0 0,0-1 0 0 0,21 6 0 0 0,7-2 122 0 0,-1-1 0 0 0,1-2 1 0 0,0-1-1 0 0,64-3 0 0 0,-79-3-145 0 0,0-1-1 0 0,0-1 1 0 0,0-2-1 0 0,-1-1 1 0 0,1 0-1 0 0,-2-2 1 0 0,1-1-1 0 0,-1-1 1 0 0,0-1-1 0 0,-1-1 1 0 0,0-1-1 0 0,37-29 1 0 0,-36 23-20 0 0,-1 0 0 0 0,-1-2 1 0 0,-1-1-1 0 0,-1 0 0 0 0,-1-2 0 0 0,-1 0 0 0 0,-1-1 1 0 0,-1 0-1 0 0,-1-2 0 0 0,21-52 0 0 0,-28 54-9 0 0,-2 0-1 0 0,0-1 0 0 0,-1 0 1 0 0,-2 0-1 0 0,-1 0 0 0 0,-1-35 0 0 0,-2 44-16 0 0,-1 1 0 0 0,0-1 0 0 0,-1 1 0 0 0,-1 0 0 0 0,0 0-1 0 0,-1 0 1 0 0,-1 1 0 0 0,-1 0 0 0 0,0 0 0 0 0,-1 0 0 0 0,-11-15 0 0 0,6 11-10 0 0,0 2 0 0 0,-1 0 0 0 0,-1 0 1 0 0,0 2-1 0 0,-1 0 0 0 0,-1 0 1 0 0,-36-22-1 0 0,40 30-64 0 0,0 0 0 0 0,-1 2 0 0 0,0 0 0 0 0,0 0 0 0 0,0 1 0 0 0,0 1 0 0 0,-1 0 0 0 0,1 1 0 0 0,-1 1 0 0 0,-27 1 0 0 0,33 0-70 0 0,-1 2 1 0 0,1-1-1 0 0,0 1 0 0 0,-1 0 0 0 0,1 1 1 0 0,0 0-1 0 0,0 1 0 0 0,1 0 1 0 0,-1 0-1 0 0,1 1 0 0 0,0 0 0 0 0,-14 10 1 0 0,16-10-391 0 0,0 1 0 0 0,0-1 0 0 0,0 1 0 0 0,0 0 0 0 0,1 0 0 0 0,0 1 0 0 0,0-1 0 0 0,1 1 0 0 0,0 0 1 0 0,0 0-1 0 0,0 1 0 0 0,1-1 0 0 0,0 1 0 0 0,1 0 0 0 0,-2 10 0 0 0,3-16 253 0 0,1 0 1 0 0,0-1-1 0 0,0 1 0 0 0,0-1 0 0 0,0 1 0 0 0,0 0 1 0 0,1-1-1 0 0,-1 1 0 0 0,0-1 0 0 0,1 1 1 0 0,-1-1-1 0 0,2 4 0 0 0,-1-4 186 0 0,1 1-1 0 0,-1 0 1 0 0,1 0-1 0 0,-1-1 1 0 0,1 1-1 0 0,0-1 1 0 0,-1 1-1 0 0,1-1 1 0 0,0 0-1 0 0,3 2 1 0 0,0 0-227 0 0,16 9-838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9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1588 0 0,'26'-25'5806'0'0,"-26"25"-5632"0"0,1-1-1 0 0,0 0 1 0 0,0 0-1 0 0,0 1 1 0 0,0-1-1 0 0,0 0 1 0 0,0 1-1 0 0,0-1 1 0 0,0 1-1 0 0,0 0 1 0 0,1-1-1 0 0,-1 1 1 0 0,0 0-1 0 0,0-1 1 0 0,0 1-1 0 0,0 0 1 0 0,1 0-1 0 0,-1 0 1 0 0,0 0-1 0 0,0 0 1 0 0,0 0-1 0 0,1 1 1 0 0,-1-1-1 0 0,0 0 1 0 0,1 1-1 0 0,-1 1-33 0 0,0 0 1 0 0,0 0-1 0 0,-1 1 1 0 0,1-1-1 0 0,-1 0 0 0 0,0 0 1 0 0,1 0-1 0 0,-1 1 1 0 0,0-1-1 0 0,0 0 0 0 0,-1 0 1 0 0,1 1-1 0 0,0-1 0 0 0,-1 0 1 0 0,1 0-1 0 0,-2 3 1 0 0,-1 7 253 0 0,2-3-235 0 0,0-1-1 0 0,-1 0 1 0 0,0 0-1 0 0,-6 13 1 0 0,-5 27 534 0 0,12-40-555 0 0,0 0 1 0 0,1 1-1 0 0,0-1 0 0 0,0 1 0 0 0,1-1 1 0 0,0 0-1 0 0,1 1 0 0 0,4 14 0 0 0,-4-19-115 0 0,-1 0-1 0 0,1 0 0 0 0,1-1 1 0 0,-1 1-1 0 0,0-1 0 0 0,1 1 1 0 0,0-1-1 0 0,0 0 0 0 0,0 0 1 0 0,0 0-1 0 0,0-1 0 0 0,0 1 1 0 0,1-1-1 0 0,0 1 0 0 0,-1-1 1 0 0,1 0-1 0 0,0-1 0 0 0,0 1 1 0 0,6 1-1 0 0,3 0 6 0 0,-1 0 1 0 0,1-1-1 0 0,0-1 1 0 0,0 0-1 0 0,0-1 1 0 0,0 0-1 0 0,-1-1 1 0 0,1-1-1 0 0,0 0 1 0 0,-1 0-1 0 0,1-1 1 0 0,-1-1-1 0 0,1 0 1 0 0,13-7-1 0 0,-15 6-13 0 0,0-1 0 0 0,0 0-1 0 0,0-1 1 0 0,-1 0 0 0 0,1 0 0 0 0,-2-1-1 0 0,1 0 1 0 0,-1-1 0 0 0,-1 0-1 0 0,1-1 1 0 0,-1 0 0 0 0,-1 0 0 0 0,0 0-1 0 0,8-18 1 0 0,-1-6 87 0 0,-14 33 69 0 0,-6 3-174 0 0,4 5 20 0 0,1-1 0 0 0,0 1 0 0 0,0 0 0 0 0,1 0 0 0 0,0 0 0 0 0,0 0 0 0 0,0-1 0 0 0,3 11-1 0 0,11 49 94 0 0,-13-64-109 0 0,35 165 505 0 0,-19-84-224 0 0,-13-59-26 0 0,-2 0-1 0 0,0 47 1 0 0,-2-52-72 0 0,-1-12-144 0 0,0-1 0 0 0,0 0 0 0 0,0 0 0 0 0,-1 1 0 0 0,0-1 0 0 0,0-1 0 0 0,0 1 0 0 0,-1 0-1 0 0,0 0 1 0 0,0-1 0 0 0,-1 0 0 0 0,1 1 0 0 0,-1-1 0 0 0,0-1 0 0 0,0 1 0 0 0,-6 5 0 0 0,1-3 11 0 0,0 1 1 0 0,0-1 0 0 0,0 0-1 0 0,-1-1 1 0 0,0 0-1 0 0,0-1 1 0 0,-1 0-1 0 0,-11 4 1 0 0,-33 5-101 0 0,51-13-47 0 0,-1-1 0 0 0,0 1-1 0 0,0-1 1 0 0,0 0 0 0 0,0 0 0 0 0,0-1 0 0 0,1 1 0 0 0,-1-1 0 0 0,0 0-1 0 0,-5-2 1 0 0,4 0-121 0 0,0 1 0 0 0,1-1 1 0 0,0 0-1 0 0,0 0 0 0 0,-1-1 0 0 0,2 1 0 0 0,-1-1 0 0 0,0 0 0 0 0,1-1 0 0 0,0 1 0 0 0,0-1 1 0 0,0 0-1 0 0,1 0 0 0 0,-6-10 0 0 0,5 5-485 0 0,0 1 1 0 0,1-1-1 0 0,0 0 0 0 0,0 0 1 0 0,1 0-1 0 0,1-1 0 0 0,0 1 1 0 0,0-18-1 0 0,1 2-1095 0 0,1-1-1 0 0,2 0 1 0 0,9-46 0 0 0,-1 38 600 0 0,0 5 80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9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 1260 0 0,'-17'-1'668'0'0,"1"1"1"0"0,-1 1-1 0 0,0 0 1 0 0,1 1-1 0 0,-1 1 0 0 0,1 1 1 0 0,-1 0-1 0 0,1 1 0 0 0,-23 10 1 0 0,28-9-440 0 0,0 0-1 0 0,0 0 1 0 0,1 1-1 0 0,-1 1 1 0 0,1-1 0 0 0,1 2-1 0 0,0-1 1 0 0,0 1 0 0 0,0 1-1 0 0,1 0 1 0 0,1 0 0 0 0,0 0-1 0 0,-7 14 1 0 0,-2 11 230 0 0,1 1 1 0 0,2 1-1 0 0,1 0 0 0 0,3 1 1 0 0,1 0-1 0 0,-5 47 0 0 0,1 237 1209 0 0,12-306-1597 0 0,2 1 0 0 0,-1-1 0 0 0,2 1 0 0 0,0-1-1 0 0,1 0 1 0 0,1 0 0 0 0,0-1 0 0 0,12 23 0 0 0,-12-27-5 0 0,1-1 1 0 0,0 0-1 0 0,0-1 1 0 0,1 1-1 0 0,0-1 1 0 0,1-1-1 0 0,0 0 1 0 0,0 0-1 0 0,1 0 1 0 0,0-1-1 0 0,0 0 1 0 0,1-1-1 0 0,12 7 1 0 0,1-3 69 0 0,1-1-1 0 0,-1-1 1 0 0,1-1-1 0 0,1-2 1 0 0,-1 0 0 0 0,1-1-1 0 0,0-1 1 0 0,0-2-1 0 0,26-1 1 0 0,-36-1-106 0 0,-1 0 0 0 0,0-2 0 0 0,1 1 0 0 0,-1-2 0 0 0,0 0 0 0 0,19-8 0 0 0,-8 3 35 0 0,-5 2-59 0 0,-1-2 1 0 0,0 0-1 0 0,0-1 0 0 0,-1-1 0 0 0,0-1 0 0 0,-1 0 0 0 0,-1-1 0 0 0,0-1 0 0 0,0-1 0 0 0,-2 0 0 0 0,0-1 0 0 0,0 0 0 0 0,-2-1 0 0 0,0-1 0 0 0,18-36 0 0 0,-15 22 0 0 0,-1-1 0 0 0,-2-1 0 0 0,-1-1 0 0 0,-2 1-1 0 0,-2-1 1 0 0,-1-1 0 0 0,-1 0 0 0 0,0-58 0 0 0,-7 80-4 0 0,1 0-1 0 0,-2 0 1 0 0,0 1 0 0 0,0-1 0 0 0,-2 1 0 0 0,-9-22 0 0 0,6 15 5 0 0,2 6-25 0 0,0 0 0 0 0,-1 1 1 0 0,-1 0-1 0 0,0 0 0 0 0,-1 1 1 0 0,0-1-1 0 0,-1 2 1 0 0,0 0-1 0 0,-1 0 0 0 0,0 1 1 0 0,-1 0-1 0 0,0 1 0 0 0,-16-10 1 0 0,10 9-190 0 0,0 1 1 0 0,0 1-1 0 0,0 1 1 0 0,-1 0-1 0 0,0 1 1 0 0,0 2 0 0 0,-1-1-1 0 0,1 2 1 0 0,-34-1-1 0 0,8 3-2334 0 0,0 1 0 0 0,-86 14 0 0 0,116-11 924 0 0,1-1 1 0 0,-1 0 0 0 0,-26-1-1 0 0,37-1 1346 0 0,-10 0-899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51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0 651 1312 0 0,'0'0'8712'0'0,"8"0"-8282"0"0,-5-1-367 0 0,1 1 0 0 0,0-1 1 0 0,0 0-1 0 0,-1 0 0 0 0,1 0 1 0 0,0-1-1 0 0,-1 1 1 0 0,1-1-1 0 0,-1 0 0 0 0,0 0 1 0 0,0 0-1 0 0,0 0 0 0 0,0-1 1 0 0,0 1-1 0 0,0-1 1 0 0,0 0-1 0 0,-1 0 0 0 0,3-3 1 0 0,42-43 616 0 0,1 2 0 0 0,3 3 0 0 0,65-45 0 0 0,5-4-245 0 0,55-39-130 0 0,-78 62-228 0 0,28-12 251 0 0,-126 82-347 0 0,0 0 0 0 0,0 0 0 0 0,0 0 0 0 0,0 0 0 0 0,1 0 0 0 0,-1 0 0 0 0,0 0 0 0 0,0 0 0 0 0,0 0 0 0 0,0 0 1 0 0,0 0-1 0 0,0 0 0 0 0,1 0 0 0 0,-1 0 0 0 0,0 0 0 0 0,0 0 0 0 0,0 0 0 0 0,0 0 0 0 0,0 0 0 0 0,0 0 0 0 0,0-1 0 0 0,0 1 0 0 0,1 0 1 0 0,-1 0-1 0 0,0 0 0 0 0,0 0 0 0 0,0 0 0 0 0,0 0 0 0 0,0 0 0 0 0,0-1 0 0 0,0 1 0 0 0,0 0 0 0 0,0 0 0 0 0,0 0 0 0 0,0 0 0 0 0,0 0 0 0 0,0 0 1 0 0,0-1-1 0 0,0 1 0 0 0,0 0 0 0 0,0 0 0 0 0,0 0 0 0 0,0 0 0 0 0,0 0 0 0 0,0 0 0 0 0,0-1 0 0 0,0 1 0 0 0,0 0 0 0 0,0 0 0 0 0,0 0 0 0 0,0 0 1 0 0,0 0-1 0 0,0 0 0 0 0,-1 0 0 0 0,1-1 0 0 0,0 1 0 0 0,0 0 0 0 0,0 0 0 0 0,0 0 0 0 0,0 0 0 0 0,0 0 0 0 0,0 0 0 0 0,0 0 0 0 0,-1 0 0 0 0,1 0 1 0 0,-15-1-3218 0 0,-19 6-4257 0 0,29-3 6356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52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301 597 2700 0 0,'4'-6'9328'0'0,"-4"-2"-8889"0"0,0-1-1 0 0,-1 1 1 0 0,0 0-1 0 0,-1 0 0 0 0,1 0 1 0 0,-2 0-1 0 0,1 0 1 0 0,-7-13-1 0 0,-184-416 3037 0 0,185 416-3454 0 0,8 19-126 0 0,0 0 0 0 0,-1 0 0 0 0,1-1 0 0 0,-1 1 0 0 0,0 0 0 0 0,0 0 0 0 0,0 0 0 0 0,0 0 0 0 0,0 0 0 0 0,0 0 0 0 0,0 0 0 0 0,0 1 0 0 0,-1-1 0 0 0,1 0 0 0 0,-1 1 0 0 0,0-1 0 0 0,1 1 0 0 0,-1-1 0 0 0,0 1 0 0 0,0 0 0 0 0,0 0 0 0 0,0 0 0 0 0,0 0 0 0 0,0 0 0 0 0,0 0 0 0 0,-3 0 0 0 0,-29-1-10601 0 0,22 2 8239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2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1824 0 0,'0'19'3880'0'0,"0"-17"-2778"0"0,0-1-1053 0 0,0 0 0 0 0,0-1 0 0 0,0 1 0 0 0,0-1 0 0 0,0 1 0 0 0,0-1 0 0 0,0 1 0 0 0,0 0 0 0 0,0-1 0 0 0,-1 1 0 0 0,1-1 0 0 0,0 1 0 0 0,0-1 0 0 0,-1 1 0 0 0,1-1 0 0 0,0 1 0 0 0,-1-1 0 0 0,1 1 0 0 0,0-1 0 0 0,-1 0 0 0 0,1 1 0 0 0,-1-1 0 0 0,1 0 0 0 0,0 1 0 0 0,-1-1 0 0 0,1 0 0 0 0,-1 1 0 0 0,1-1 0 0 0,-1 0 0 0 0,0 0 0 0 0,1 1 0 0 0,-1-1 0 0 0,1 0 0 0 0,-1 0 0 0 0,1 0 0 0 0,-1 0 0 0 0,1 0 0 0 0,-1 0 0 0 0,0 0 0 0 0,1 0-1 0 0,-2 0 1 0 0,-4 5 781 0 0,4-1-719 0 0,1-4-51 0 0,1 1-1 0 0,-1 0 1 0 0,0-1 0 0 0,1 1-1 0 0,-1 0 1 0 0,1-1 0 0 0,-1 1-1 0 0,1 0 1 0 0,0 0 0 0 0,-1 0-1 0 0,1-1 1 0 0,0 1-1 0 0,-1 0 1 0 0,1 0 0 0 0,0 0-1 0 0,0 0 1 0 0,0 0 0 0 0,0-1-1 0 0,0 1 1 0 0,0 0 0 0 0,0 0-1 0 0,0 0 1 0 0,0 0 0 0 0,0 0-1 0 0,0 0 1 0 0,1-1 0 0 0,-1 1-1 0 0,0 0 1 0 0,1 0-1 0 0,-1 0 1 0 0,0-1 0 0 0,1 1-1 0 0,-1 0 1 0 0,1 0 0 0 0,-1-1-1 0 0,1 1 1 0 0,0 0 0 0 0,-1-1-1 0 0,1 1 1 0 0,0-1 0 0 0,-1 1-1 0 0,1-1 1 0 0,0 1-1 0 0,0-1 1 0 0,1 1 0 0 0,7 4 224 0 0,1-1 0 0 0,-1 0 0 0 0,1-1 0 0 0,0 0 0 0 0,0-1 0 0 0,0 0 0 0 0,12 1 1 0 0,79 0 416 0 0,-82-3-814 0 0,-9 0-27 0 0,0-1 0 0 0,0-1 0 0 0,0 1 0 0 0,0-2 0 0 0,0 1 0 0 0,0-1 0 0 0,-1-1 0 0 0,12-5 0 0 0,-14 5-442 0 0,1 0 0 0 0,-1-1 1 0 0,1 0-1 0 0,6-6 0 0 0,-10 7-496 0 0,0 0-1 0 0,0 0 1 0 0,0-1-1 0 0,-1 1 0 0 0,1-1 1 0 0,4-8-1 0 0,-5 6-191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3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 2968 0 0,'-9'1'6225'0'0,"8"0"-6011"0"0,-8 12 2462 0 0,-3 24-2095 0 0,9-27 116 0 0,-7 28 173 0 0,2 0 1 0 0,2 0 0 0 0,-3 68 0 0 0,1-12-2750 0 0,1-33-7816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8.2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 1060 0 0,'5'0'744'0'0,"0"2"-56"0"0,-2-1-100 0 0,3 0-68 0 0,0-1-96 0 0,1 0 28 0 0,0 0-188 0 0,3 2-28 0 0,-1-4-224 0 0,1 4-88 0 0,9-2-496 0 0,3 0-44 0 0,2 0-292 0 0,27-15-232 0 0</inkml:trace>
  <inkml:trace contextRef="#ctx0" brushRef="#br0" timeOffset="1">528 0 1076 0 0,'2'0'844'0'0,"1"1"-76"0"0,0-1-96 0 0,2 0-140 0 0,0 0-92 0 0,1 1-20 0 0,-1 1-24 0 0,2-3-132 0 0,-1 1-59 0 0,4 0-9 0 0,-2-1-128 0 0,3 3 4 0 0,7-2-573 0 0,1 0 41 0 0,3 0-236 0 0,-1 0-300 0 0,-2 0-240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24 2372 0 0,'-19'0'510'0'0,"0"2"-1"0"0,0 0 1 0 0,1 1 0 0 0,-1 1-1 0 0,1 1 1 0 0,0 1-1 0 0,0 0 1 0 0,1 1 0 0 0,0 1-1 0 0,0 1 1 0 0,-22 14-1 0 0,24-13-295 0 0,1 0-1 0 0,0 1 0 0 0,1 1 0 0 0,0 0 0 0 0,1 1 0 0 0,0 0 0 0 0,1 0 1 0 0,0 2-1 0 0,2-1 0 0 0,-1 1 0 0 0,2 1 0 0 0,0-1 0 0 0,1 1 0 0 0,-6 18 0 0 0,3 1 181 0 0,0 1 0 0 0,3 0 0 0 0,1 1-1 0 0,1 0 1 0 0,1 63 0 0 0,6-87-306 0 0,0 0 0 0 0,1 0 1 0 0,1-1-1 0 0,0 1 1 0 0,0-1-1 0 0,1 0 0 0 0,1 0 1 0 0,12 19-1 0 0,-17-29-72 0 0,5 10 55 0 0,2 0 0 0 0,0 0-1 0 0,0 0 1 0 0,1-1 0 0 0,0 0 0 0 0,1-1 0 0 0,0 0-1 0 0,1 0 1 0 0,0-1 0 0 0,0-1 0 0 0,1 0 0 0 0,0-1-1 0 0,1 0 1 0 0,-1 0 0 0 0,16 4 0 0 0,1 1 29 0 0,1-2 1 0 0,-1 0 0 0 0,2-3-1 0 0,-1 0 1 0 0,1-2-1 0 0,57 2 1 0 0,-60-9-72 0 0,0-1 1 0 0,1-2-1 0 0,-1 0 1 0 0,-1-2-1 0 0,1-2 1 0 0,42-18 0 0 0,-39 12-39 0 0,-1-1 0 0 0,-1-1 0 0 0,-1-2 0 0 0,50-42 1 0 0,-63 47 33 0 0,-1 1 1 0 0,-1-2-1 0 0,0 0 1 0 0,-1-1-1 0 0,0 0 1 0 0,-1-1-1 0 0,-1 0 1 0 0,15-36-1 0 0,-14 24 97 0 0,-1 0 0 0 0,-2 0-1 0 0,0-1 1 0 0,-2-1 0 0 0,2-31 0 0 0,-7 49-68 0 0,-1-1 0 0 0,-1 1 0 0 0,0-1 0 0 0,0 0 0 0 0,-1 1 0 0 0,-1 0 0 0 0,0-1 0 0 0,-1 1 0 0 0,-1 1 1 0 0,0-1-1 0 0,0 1 0 0 0,-1-1 0 0 0,-1 1 0 0 0,0 1 0 0 0,-13-17 0 0 0,9 15 6 0 0,0 1-1 0 0,-1 0 1 0 0,0 1-1 0 0,-1 0 1 0 0,0 1-1 0 0,0 1 0 0 0,-1 0 1 0 0,-1 1-1 0 0,1 0 1 0 0,-1 1-1 0 0,-1 1 1 0 0,-25-8-1 0 0,1 6-317 0 0,0 2-1 0 0,0 1 0 0 0,-72 2 1 0 0,99 3 81 0 0,1 0 0 0 0,-1 1 0 0 0,1 1-1 0 0,0 0 1 0 0,0 0 0 0 0,-1 2 0 0 0,2-1 0 0 0,-16 7 0 0 0,3-1-330 0 0,-7 3-1520 0 0,0 1-1 0 0,-49 30 0 0 0,63-32 795 0 0,1 0 0 0 0,0 1-1 0 0,1 0 1 0 0,1 1 0 0 0,-26 30 0 0 0,27-27 186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08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1028 0 0,'3'0'1069'0'0,"14"0"4494"0"0,-15-1-5287 0 0,1 1 1 0 0,-1 0-1 0 0,1 0 0 0 0,-1 0 0 0 0,0 0 1 0 0,1 0-1 0 0,-1 1 0 0 0,1-1 0 0 0,3 2 1 0 0,-5-1-253 0 0,0 0-1 0 0,0 0 1 0 0,0 0 0 0 0,0 0 0 0 0,0 0 0 0 0,0 0 0 0 0,0 1 0 0 0,0-1 0 0 0,-1 0 0 0 0,1 0 0 0 0,0 1 0 0 0,-1-1 0 0 0,1 0 0 0 0,-1 1 0 0 0,1-1 0 0 0,-1 1 0 0 0,0-1 0 0 0,0 1 0 0 0,1 1 0 0 0,5 45 1216 0 0,1 81 1 0 0,-5-74-724 0 0,1 539 2380 0 0,-4-455-5460 0 0,0-1-3486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3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20 1436 0 0,'0'0'2583'0'0,"3"0"-2032"0"0,3 1-269 0 0,-1 1-1 0 0,0-1 0 0 0,0 1 0 0 0,0-1 1 0 0,0 2-1 0 0,7 3 0 0 0,-12-6-198 0 0,0 1 0 0 0,1-1 1 0 0,-1 0-1 0 0,0 1 0 0 0,1-1 0 0 0,-1 0 0 0 0,1 1 0 0 0,-1-1 0 0 0,1 0 0 0 0,-1 0 0 0 0,0 1 0 0 0,1-1 0 0 0,-1 0 1 0 0,1 0-1 0 0,-1 0 0 0 0,1 1 0 0 0,-1-1 0 0 0,1 0 0 0 0,-1 0 0 0 0,1 0 0 0 0,0 0 0 0 0,-1 0 0 0 0,1 0 0 0 0,-1 0 0 0 0,1 0 1 0 0,-1 0-1 0 0,1-1 0 0 0,-1 1 0 0 0,1 0 0 0 0,-1 0 0 0 0,1 0 0 0 0,-1 0 0 0 0,1-1 0 0 0,-1 1 0 0 0,0 0 0 0 0,1-1 1 0 0,-1 1-1 0 0,1 0 0 0 0,-1-1 0 0 0,0 1 0 0 0,1 0 0 0 0,0-2 0 0 0,-1 2 2 0 0,0-1 1 0 0,0 0-1 0 0,0 0 0 0 0,0 1 1 0 0,0-1-1 0 0,-1 0 0 0 0,1 0 1 0 0,0 1-1 0 0,0-1 1 0 0,-1 0-1 0 0,1 0 0 0 0,0 1 1 0 0,0-1-1 0 0,-1 0 0 0 0,1 1 1 0 0,-1-1-1 0 0,1 1 0 0 0,-1-1 1 0 0,1 0-1 0 0,-1 1 0 0 0,1-1 1 0 0,-1 1-1 0 0,0-1 0 0 0,-5-2 33 0 0,0 0 0 0 0,0 0 0 0 0,-1 1-1 0 0,1 0 1 0 0,0 1 0 0 0,-1-1 0 0 0,1 1-1 0 0,-1 0 1 0 0,0 1 0 0 0,1-1 0 0 0,-1 1-1 0 0,1 1 1 0 0,-1-1 0 0 0,0 1-1 0 0,1 0 1 0 0,-8 3 0 0 0,-2 0-45 0 0,0 1 1 0 0,0 0-1 0 0,0 1 0 0 0,1 1 1 0 0,-17 10-1 0 0,25-12-55 0 0,1-1 1 0 0,-1 1-1 0 0,1 0 1 0 0,0 0-1 0 0,0 1 1 0 0,1 0-1 0 0,0 0 1 0 0,0 0-1 0 0,0 1 1 0 0,1-1-1 0 0,0 1 0 0 0,0 0 1 0 0,0 1-1 0 0,1-1 1 0 0,0 1-1 0 0,1-1 1 0 0,0 1-1 0 0,0 0 1 0 0,1 0-1 0 0,-1-1 1 0 0,1 12-1 0 0,2-16-12 0 0,-1 0 1 0 0,1 0-1 0 0,-1-1 0 0 0,1 1 1 0 0,0 0-1 0 0,0 0 0 0 0,0 0 0 0 0,1-1 1 0 0,-1 1-1 0 0,1-1 0 0 0,-1 1 1 0 0,1-1-1 0 0,0 0 0 0 0,0 1 0 0 0,0-1 1 0 0,0 0-1 0 0,0 0 0 0 0,1-1 1 0 0,-1 1-1 0 0,1 0 0 0 0,4 2 1 0 0,-1-1 1 0 0,0 0 0 0 0,0 0 1 0 0,0-1-1 0 0,0 0 0 0 0,1 0 1 0 0,-1 0-1 0 0,0-1 0 0 0,1 0 1 0 0,8 0-1 0 0,-6-2-5 0 0,-1 0-1 0 0,0 0 1 0 0,0-1-1 0 0,0 0 1 0 0,0-1-1 0 0,0 0 1 0 0,-1 0-1 0 0,1-1 1 0 0,-1 0-1 0 0,0 0 1 0 0,0 0-1 0 0,0-1 1 0 0,-1 0-1 0 0,1-1 1 0 0,6-7 0 0 0,-5 5-11 0 0,0-1 1 0 0,0 0 0 0 0,-1 0 0 0 0,-1 0-1 0 0,0-1 1 0 0,0 0 0 0 0,0 0-1 0 0,-1-1 1 0 0,-1 1 0 0 0,6-21 0 0 0,-7 16 15 0 0,-1 1 1 0 0,1-22 0 0 0,-3 35 183 0 0,3-15-9 0 0,0 20-118 0 0,0 1 1 0 0,0 0-1 0 0,0-1 0 0 0,-1 1 0 0 0,3 8 1 0 0,6 12 21 0 0,-2-10-169 0 0,1-1 0 0 0,0 0 0 0 0,1 0 0 0 0,0-1 0 0 0,1-1 0 0 0,1 0 0 0 0,0 0 0 0 0,0-2 0 0 0,1 1 0 0 0,19 10 0 0 0,7-5-2728 0 0,-24-16-3395 0 0,-14 0 6008 0 0,0 0 0 0 0,0-1 0 0 0,0 1 0 0 0,-1-1 1 0 0,1 0-1 0 0,0 1 0 0 0,0-1 0 0 0,0 0 0 0 0,-1 0 0 0 0,1 0 0 0 0,0 0 0 0 0,-1-1 0 0 0,1 1 0 0 0,-1 0 0 0 0,1 0 0 0 0,-1-1 0 0 0,1-1 0 0 0,-1 2 8 0 0,5-3-1143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3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1 936 0 0,'-15'0'386'0'0,"-1"0"-1"0"0,0 1 1 0 0,1 0 0 0 0,-1 2 0 0 0,1-1-1 0 0,-1 2 1 0 0,1 0 0 0 0,0 1-1 0 0,0 1 1 0 0,1 0 0 0 0,0 1 0 0 0,0 0-1 0 0,0 1 1 0 0,1 1 0 0 0,0 0-1 0 0,1 1 1 0 0,0 0 0 0 0,1 1-1 0 0,0 0 1 0 0,0 0 0 0 0,-12 19 0 0 0,2 3 108 0 0,1 1 0 0 0,2 0 0 0 0,2 1 0 0 0,1 1 0 0 0,-19 68 0 0 0,22-53-19 0 0,3 0-1 0 0,2 0 1 0 0,-1 98 0 0 0,9-130-382 0 0,1 0 1 0 0,0 0-1 0 0,2-1 1 0 0,0 1-1 0 0,11 28 1 0 0,-3-10 59 0 0,-7-24-106 0 0,0 1 1 0 0,1-1 0 0 0,0-1 0 0 0,1 1 0 0 0,1-1-1 0 0,0 0 1 0 0,1-1 0 0 0,0 0 0 0 0,0 0-1 0 0,1-1 1 0 0,1-1 0 0 0,0 1 0 0 0,0-1-1 0 0,1-1 1 0 0,-1 0 0 0 0,18 7 0 0 0,-7-4 24 0 0,0-1 1 0 0,0-2-1 0 0,1 0 1 0 0,0-2-1 0 0,0 0 1 0 0,1-1-1 0 0,0-2 1 0 0,47 2 0 0 0,-49-6-43 0 0,0 0 1 0 0,0-1-1 0 0,0-1 1 0 0,36-10-1 0 0,-26 2-15 0 0,-1-1 0 0 0,0-2 0 0 0,-1 0 0 0 0,-1-3 0 0 0,0 0 1 0 0,-1-2-1 0 0,-1-1 0 0 0,-1-1 0 0 0,0-1 0 0 0,-2-2 0 0 0,26-30 0 0 0,-37 38-22 0 0,-1-1 0 0 0,0 0 1 0 0,-1-1-1 0 0,-1 0 0 0 0,-1 0 1 0 0,0-1-1 0 0,-2 0 0 0 0,0 0 0 0 0,-1-1 1 0 0,-1 0-1 0 0,0-1 0 0 0,-2 1 1 0 0,1-34-1 0 0,-3 37 9 0 0,-2 0 0 0 0,0 1 0 0 0,-1-1 0 0 0,0 1 0 0 0,-2-1 0 0 0,-6-20 1 0 0,1 17 0 0 0,0 2 1 0 0,-1-1-1 0 0,-1 2 1 0 0,-1-1 0 0 0,0 1-1 0 0,-2 1 1 0 0,1 0 0 0 0,-2 1-1 0 0,0 1 1 0 0,-27-21-1 0 0,11 14-3 0 0,-1 2-1 0 0,0 0 0 0 0,-2 2 1 0 0,-67-24-1 0 0,79 35-471 0 0,0 1-1 0 0,0 1 1 0 0,0 1 0 0 0,0 1-1 0 0,-42 2 1 0 0,56 1 65 0 0,-1 0-1 0 0,1 1 1 0 0,-1 0 0 0 0,1 0-1 0 0,0 1 1 0 0,0 0 0 0 0,0 0-1 0 0,1 1 1 0 0,-10 5 0 0 0,0 1-1291 0 0,1 1 1 0 0,1 1 0 0 0,-16 14 0 0 0,21-15 431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18 964 0 0,'0'0'496'0'0,"0"-3"-58"0"0,0-11 5478 0 0,-1 30-4481 0 0,15 115 285 0 0,-10-74-1225 0 0,-2 90 783 0 0,-3-80-904 0 0,0-64-363 0 0,1-1 0 0 0,0 1 1 0 0,0 0-1 0 0,-1 0 0 0 0,0 0 0 0 0,1 0 1 0 0,-1 0-1 0 0,0-1 0 0 0,-2 5 0 0 0,2-5 4 0 0,0 0 0 0 0,0 0-1 0 0,0 1 1 0 0,0-1 0 0 0,1 0-1 0 0,-1 1 1 0 0,1-1 0 0 0,0 1 0 0 0,-1 2-1 0 0,1-3 87 0 0,0 11 100 0 0,0 21 397 0 0,0-33-456 0 0,-1 18 661 0 0,10-82-140 0 0,-3 39-670 0 0,13-44-49 0 0,-17 64 57 0 0,-1 0 0 0 0,1 0 0 0 0,0 0 0 0 0,0 0 1 0 0,1 0-1 0 0,-1 0 0 0 0,1 1 0 0 0,0 0 0 0 0,0-1 0 0 0,0 1 0 0 0,0 0 0 0 0,1 0 0 0 0,4-3 0 0 0,-2 3-7 0 0,0 1 0 0 0,-1-1 0 0 0,1 1 1 0 0,0 0-1 0 0,1 1 0 0 0,-1 0 0 0 0,0 0 0 0 0,0 0 0 0 0,1 0 0 0 0,-1 1 0 0 0,0 0 0 0 0,1 1 0 0 0,-1-1 0 0 0,0 1 0 0 0,1 0 0 0 0,-1 1 0 0 0,0-1 0 0 0,0 1 0 0 0,0 1 0 0 0,8 3 0 0 0,-5-1 2 0 0,0 0 0 0 0,0 1 0 0 0,0 0 0 0 0,-1 0 0 0 0,0 1 1 0 0,0 0-1 0 0,-1 0 0 0 0,1 1 0 0 0,-2 0 0 0 0,1 0 0 0 0,8 16 0 0 0,-14-22 7 0 0,0 1 0 0 0,0-1-1 0 0,0 0 1 0 0,-1 0-1 0 0,0 0 1 0 0,1 0-1 0 0,-1 1 1 0 0,0-1-1 0 0,0 0 1 0 0,0 0-1 0 0,0 1 1 0 0,0-1-1 0 0,-1 0 1 0 0,1 0 0 0 0,0 1-1 0 0,-1-1 1 0 0,0 0-1 0 0,-1 3 1 0 0,-17 28 34 0 0,12-24-19 0 0,0 1 1 0 0,-1-1-1 0 0,0-1 1 0 0,-1 0-1 0 0,-10 9 0 0 0,13-13-13 0 0,0-1 1 0 0,0 0-1 0 0,0 0 0 0 0,0 0 0 0 0,0 0 0 0 0,-1-1 0 0 0,1 0 0 0 0,-1-1 0 0 0,-13 2 0 0 0,19-3-22 0 0,-14 2-372 0 0,0-1 0 0 0,-30-1 0 0 0,42 0 211 0 0,-1 0 0 0 0,0-1 0 0 0,1 0 0 0 0,-1 1 0 0 0,1-1 0 0 0,-1-1 0 0 0,1 1 0 0 0,-1 0 0 0 0,1-1 0 0 0,0 0 0 0 0,0 0 0 0 0,0 0 0 0 0,0 0 0 0 0,0 0 0 0 0,0 0 0 0 0,0-1 0 0 0,1 0 0 0 0,-3-2 0 0 0,3 2-502 0 0,0-1 1 0 0,1 1-1 0 0,-1 0 0 0 0,1-1 0 0 0,0 1 0 0 0,0-1 0 0 0,1 0 0 0 0,-1 1 0 0 0,1-1 0 0 0,-1 0 1 0 0,2-6-1 0 0,-1-9-650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467 22 1556 0 0,'-3'-2'289'0'0,"0"0"1"0"0,0 0-1 0 0,0 0 0 0 0,0 0 1 0 0,-1 1-1 0 0,1-1 0 0 0,0 1 0 0 0,-1 0 1 0 0,1 0-1 0 0,-1 0 0 0 0,1 0 1 0 0,-6 0-1 0 0,2 0-92 0 0,1 0 1 0 0,-1 1-1 0 0,0 0 0 0 0,1 0 1 0 0,-1 1-1 0 0,-11 2 1 0 0,3 1 9 0 0,0 1 1 0 0,0 1 0 0 0,0 1-1 0 0,1 0 1 0 0,0 1 0 0 0,1 0 0 0 0,-1 1-1 0 0,2 0 1 0 0,-19 19 0 0 0,14-11 81 0 0,1 1 0 0 0,1 0 0 0 0,1 1 0 0 0,1 1 0 0 0,-21 41-1 0 0,17-23 22 0 0,1 2-1 0 0,2-1 0 0 0,3 2 0 0 0,0 0 0 0 0,3 0 0 0 0,1 1 0 0 0,0 44 1 0 0,5-67-168 0 0,1 0 1 0 0,1-1 0 0 0,1 1 0 0 0,1 0 0 0 0,1 0-1 0 0,0 0 1 0 0,1-1 0 0 0,13 36 0 0 0,-11-40-62 0 0,0 0 0 0 0,1-1 0 0 0,1 0 0 0 0,0-1 0 0 0,0 1 0 0 0,1-2 0 0 0,1 1 0 0 0,0-1 0 0 0,0-1 0 0 0,1 0 1 0 0,1 0-1 0 0,0-1 0 0 0,0 0 0 0 0,0-1 0 0 0,23 10 0 0 0,-10-8-2 0 0,0-1 1 0 0,0-1-1 0 0,0-2 1 0 0,47 6-1 0 0,105-4 222 0 0,-153-8-269 0 0,0-2-1 0 0,0 0 1 0 0,0-2-1 0 0,0 0 1 0 0,-1-2-1 0 0,0-1 0 0 0,37-15 1 0 0,-34 11-22 0 0,-1-1 1 0 0,0-2 0 0 0,-1 0-1 0 0,-1-1 1 0 0,0-2-1 0 0,21-19 1 0 0,-30 22-3 0 0,0 0 0 0 0,-1-1 1 0 0,-1 0-1 0 0,-1-1 0 0 0,0 0 0 0 0,-1-1 0 0 0,-1 0 1 0 0,0-1-1 0 0,9-28 0 0 0,-15 36 15 0 0,2-1-29 0 0,-1 0 0 0 0,-1 0 0 0 0,1-1 1 0 0,-2 1-1 0 0,0-1 0 0 0,0 1 1 0 0,-1-1-1 0 0,-1 0 0 0 0,1 0 0 0 0,-2 1 1 0 0,-2-19-1 0 0,-3 11 5 0 0,1-1 1 0 0,-2 2-1 0 0,-1-1 1 0 0,0 1-1 0 0,-1 0 1 0 0,-1 1-1 0 0,-1 0 1 0 0,0 1-1 0 0,-24-26 1 0 0,2 9 0 0 0,-1 1 1 0 0,-1 2 0 0 0,-65-42-1 0 0,73 56-438 0 0,0 2 0 0 0,-1 0 1 0 0,0 2-1 0 0,-1 1 0 0 0,0 1 0 0 0,-46-8 0 0 0,22 10-1970 0 0,-28 3-5731 0 0,65 5 6897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6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12 402 840 0 0,'0'0'505'0'0,"-3"17"3628"0"0,-6-19-2645 0 0,19-4 1162 0 0,16-10-1992 0 0,213-203 1014 0 0,-44 63-1088 0 0,-196 156-694 0 0,1 0 0 0 0,0 1 0 0 0,-1-1 0 0 0,1 0-1 0 0,0-1 1 0 0,-1 1 0 0 0,1 0 0 0 0,0 0-1 0 0,-1 0 1 0 0,1 0 0 0 0,0 0 0 0 0,0 0-1 0 0,-1 0 1 0 0,1 0 0 0 0,0 0 0 0 0,-1-1-1 0 0,1 1 1 0 0,0 0 0 0 0,0 0 0 0 0,-2-2-883 0 0,2 1 883 0 0,-1 1 0 0 0,1 0 0 0 0,0-1 0 0 0,0 1-1 0 0,0 0 1 0 0,0-1 0 0 0,0 1 0 0 0,0 0-1 0 0,0-1 1 0 0,0 1 0 0 0,0 0 0 0 0,0-1-1 0 0,0 1 1 0 0,0 0 0 0 0,0-1 0 0 0,0 1-1 0 0,0 0 1 0 0,0-1 0 0 0,0 1 0 0 0,0 0-1 0 0,1 0 1 0 0,-1-1 0 0 0,0 1 0 0 0,0 0-1 0 0,0-1 1 0 0,1 1 0 0 0,1-2-882 0 0,-2 2 882 0 0,0 0-1 0 0,1 0 1 0 0,-1 0 0 0 0,1 0 0 0 0,-11-5-1328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7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1796 0 0,'0'0'8219'0'0,"-3"3"-7744"0"0,3-3-445 0 0,0 1 1 0 0,-1 0 0 0 0,1 0 0 0 0,-1-1 0 0 0,1 1-1 0 0,0 0 1 0 0,0 0 0 0 0,-1 0 0 0 0,1 0 0 0 0,0 0-1 0 0,0-1 1 0 0,0 1 0 0 0,0 0 0 0 0,0 0 0 0 0,0 0-1 0 0,0 0 1 0 0,0 0 0 0 0,1 0 0 0 0,-1-1 0 0 0,0 1-1 0 0,0 0 1 0 0,1 0 0 0 0,-1 0 0 0 0,0 0 0 0 0,2 1-1 0 0,20 30 649 0 0,36 25 328 0 0,-57-55-973 0 0,159 139 1528 0 0,-158-139-1714 0 0,29 29 914 0 0,-17-13-1878 0 0,-8-2-3821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8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2052 0 0,'-1'0'383'0'0,"0"0"-1"0"0,-1 0 1 0 0,1 1 0 0 0,0-1-1 0 0,-1 0 1 0 0,1 1 0 0 0,0 0-1 0 0,-1-1 1 0 0,1 1 0 0 0,0 0-1 0 0,0-1 1 0 0,0 1 0 0 0,-3 2-1 0 0,-15 19 1596 0 0,-14 34-1675 0 0,27-44 295 0 0,-114 219 1530 0 0,107-213-2694 0 0,-1 0-2323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9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46 1356 0 0,'-14'0'399'0'0,"0"0"0"0"0,0 0 0 0 0,-1 2 0 0 0,1-1 1 0 0,0 2-1 0 0,0 0 0 0 0,1 0 0 0 0,-1 2 0 0 0,1 0 0 0 0,-1 0 0 0 0,2 1 0 0 0,-1 0 0 0 0,-22 16 0 0 0,22-12-146 0 0,0 1-1 0 0,0 0 0 0 0,1 1 0 0 0,0 0 1 0 0,1 1-1 0 0,1 0 0 0 0,0 1 0 0 0,1 0 1 0 0,0 1-1 0 0,1 0 0 0 0,-9 22 0 0 0,-1 9 438 0 0,2 0 0 0 0,2 1 0 0 0,-11 64 0 0 0,19-58 164 0 0,2 66-1 0 0,5-105-752 0 0,0 0 0 0 0,1 0-1 0 0,1 0 1 0 0,1 0 0 0 0,5 15 0 0 0,-4-13 98 0 0,-2-5-133 0 0,1-1 0 0 0,1 1 0 0 0,-1-1 0 0 0,1 0-1 0 0,1-1 1 0 0,0 0 0 0 0,1 1 0 0 0,-1-2 0 0 0,2 1 0 0 0,-1-1 0 0 0,1 0 0 0 0,0-1 0 0 0,1 0 0 0 0,0 0 0 0 0,10 6 0 0 0,-4-5-27 0 0,0-1 0 0 0,1 0 0 0 0,0-1 0 0 0,-1-1 0 0 0,2 0 1 0 0,-1-1-1 0 0,1-1 0 0 0,-1 0 0 0 0,26 0 0 0 0,-20-2 19 0 0,0-1 0 0 0,0-1 0 0 0,0-1 0 0 0,0-1 0 0 0,0-1 0 0 0,-1-1 0 0 0,22-7 0 0 0,-6 0-30 0 0,0-1-1 0 0,-1-2 1 0 0,59-34 0 0 0,-82 41-36 0 0,-1 0-1 0 0,-1-1 1 0 0,0-1 0 0 0,0 0-1 0 0,0 0 1 0 0,-1-1 0 0 0,-1 0-1 0 0,0-1 1 0 0,-1 0 0 0 0,0-1 0 0 0,0 1-1 0 0,-2-2 1 0 0,7-16 0 0 0,-5 5 13 0 0,0-1 0 0 0,-2-1 1 0 0,-2 1-1 0 0,0-1 1 0 0,-2 0-1 0 0,0-41 1 0 0,-5 38-6 0 0,-2 1 0 0 0,0-1 1 0 0,-2 1-1 0 0,-16-45 0 0 0,13 43-38 0 0,5 15 30 0 0,-1 0 0 0 0,0 1 0 0 0,-1 0 0 0 0,-1 0 0 0 0,0 0 0 0 0,-1 1 0 0 0,0 0 0 0 0,-1 1 0 0 0,-1 0 1 0 0,0 1-1 0 0,-1 0 0 0 0,0 0 0 0 0,-1 1 0 0 0,0 1 0 0 0,-1 1 0 0 0,0-1 0 0 0,-1 2 0 0 0,1 0 0 0 0,-22-8 0 0 0,12 9-175 0 0,0 0 0 0 0,-1 2 1 0 0,1 0-1 0 0,-1 2 0 0 0,-36-1 0 0 0,49 5-215 0 0,0 1 0 0 0,1 0 0 0 0,-1 0 0 0 0,1 2 0 0 0,-1-1 0 0 0,1 1 0 0 0,1 1 0 0 0,-1 0 1 0 0,0 0-1 0 0,-9 8 0 0 0,19-13 235 0 0,1 1 0 0 0,-1-1 1 0 0,0 1-1 0 0,1-1 1 0 0,-1 1-1 0 0,1-1 0 0 0,-1 1 1 0 0,1 0-1 0 0,0-1 1 0 0,-1 1-1 0 0,1-1 0 0 0,0 1 1 0 0,-1 0-1 0 0,1-1 1 0 0,0 1-1 0 0,0 0 0 0 0,-1 0 1 0 0,1-1-1 0 0,0 1 0 0 0,0 0 1 0 0,0 0-1 0 0,0-1 1 0 0,0 1-1 0 0,0 0 0 0 0,0-1 1 0 0,0 1-1 0 0,0 0 1 0 0,1 0-1 0 0,-1-1 0 0 0,0 1 1 0 0,0 0-1 0 0,1-1 0 0 0,-1 1 1 0 0,0 0-1 0 0,1-1 1 0 0,-1 1-1 0 0,1 0 0 0 0,18 22-2705 0 0,-16-20 3187 0 0,16 15-1596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8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77 1564 0 0,'27'2'3180'0'0,"68"3"916"0"0,-70-4-5032 0 0,0-2 0 0 0,-1 0 0 0 0,39-8 0 0 0,-10 0-1499 0 0,-32 6 1278 0 0</inkml:trace>
  <inkml:trace contextRef="#ctx0" brushRef="#br0" timeOffset="1">623 32 1356 0 0,'44'0'5327'0'0,"0"1"-3765"0"0,42 0-3450 0 0,-78-1 1576 0 0,-1 0 1 0 0,1-1 0 0 0,0 0 0 0 0,-1-1 0 0 0,1 1 0 0 0,-1-1 0 0 0,12-5 0 0 0,17-5-1067 0 0,-9 4 128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49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 1648 0 0,'-11'-4'8365'0'0,"46"20"-5906"0"0,-12 0-2086 0 0,-1 1-1 0 0,-1 0 0 0 0,24 28 0 0 0,2 1 172 0 0,57 58 527 0 0,-15-13-476 0 0,-73-73-412 0 0,-1 0 0 0 0,22 31 0 0 0,15 19 144 0 0,-42-58-312 0 0,-1-1 0 0 0,-1 1 0 0 0,0 1 0 0 0,11 19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19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2 1932 0 0,'0'0'10733'0'0,"0"0"-10713"0"0,-1 0-1 0 0,1-1 0 0 0,-1 1 1 0 0,0 0-1 0 0,1 0 1 0 0,-1-1-1 0 0,0 1 1 0 0,1 0-1 0 0,-1 0 0 0 0,0 0 1 0 0,1 0-1 0 0,-1 0 1 0 0,0 0-1 0 0,0 0 1 0 0,1 0-1 0 0,-1 0 0 0 0,0 1 1 0 0,1-1-1 0 0,-1 0 1 0 0,0 1-1 0 0,-39 14 187 0 0,9-5-70 0 0,1 1 1 0 0,1 2-1 0 0,0 1 0 0 0,0 1 1 0 0,2 2-1 0 0,-27 20 0 0 0,24-11 3 0 0,17-17-63 0 0,1 1 0 0 0,0 1 0 0 0,0 0 0 0 0,1 0 0 0 0,1 1 0 0 0,0 1 0 0 0,-13 21 0 0 0,21-30-48 0 0,1 0 0 0 0,0 0 0 0 0,0 0-1 0 0,0 1 1 0 0,1-1 0 0 0,-1 0 0 0 0,1 1 0 0 0,0-1 0 0 0,0 0 0 0 0,0 1-1 0 0,1-1 1 0 0,-1 0 0 0 0,1 0 0 0 0,0 1 0 0 0,1-1 0 0 0,-1 0-1 0 0,1 0 1 0 0,-1 0 0 0 0,1 0 0 0 0,0-1 0 0 0,1 1 0 0 0,-1 0 0 0 0,1-1-1 0 0,-1 0 1 0 0,1 1 0 0 0,0-1 0 0 0,1 0 0 0 0,-1 0 0 0 0,5 2-1 0 0,-5-3 29 0 0,1 0 0 0 0,0 0 1 0 0,-1 0-1 0 0,1-1 0 0 0,0 1 0 0 0,0-1 0 0 0,1 0 0 0 0,-1-1 0 0 0,0 1 0 0 0,0-1 0 0 0,0 1 0 0 0,0-1 0 0 0,1-1 0 0 0,7 0 0 0 0,54-12 25 0 0,-63 12-80 0 0,120-32 89 0 0,-105 29 212 0 0,-13 3-715 0 0,1 0 0 0 0,0-1-1 0 0,0 1 1 0 0,0-1 0 0 0,-1-1 0 0 0,7-2-1 0 0,-10 3-203 0 0,0 1-1 0 0,0-1 0 0 0,-1 0 1 0 0,1 1-1 0 0,0-1 1 0 0,0 0-1 0 0,-1 0 0 0 0,1 0 1 0 0,-1-1-1 0 0,0 1 0 0 0,0 0 1 0 0,0 0-1 0 0,0-1 0 0 0,0 1 1 0 0,0-1-1 0 0,0 1 1 0 0,-1-1-1 0 0,1-2 0 0 0,0-3-568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19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2 1172 0 0,'-16'-1'1519'0'0,"-1"1"-1"0"0,1 0 1 0 0,-30 5-1 0 0,28-1-1283 0 0,0 0 1 0 0,0 1-1 0 0,0 1 0 0 0,1 0 1 0 0,0 2-1 0 0,1 0 0 0 0,-1 1 0 0 0,2 0 1 0 0,-1 1-1 0 0,-15 14 0 0 0,19-12-84 0 0,0 0 0 0 0,1 0 0 0 0,0 1 0 0 0,2 0 0 0 0,-1 1 0 0 0,1 0 0 0 0,1 1 0 0 0,-8 20 0 0 0,8-15 31 0 0,1 0 0 0 0,0 0-1 0 0,2 1 1 0 0,0 0 0 0 0,2 0 0 0 0,-2 22 0 0 0,0 97 595 0 0,6-132-750 0 0,0 0 0 0 0,0-1 0 0 0,1 1 0 0 0,0 0 0 0 0,1-1 0 0 0,5 13 0 0 0,3 11 145 0 0,-8-22-118 0 0,1 1-1 0 0,0-1 1 0 0,1 0 0 0 0,-1 0 0 0 0,2-1-1 0 0,-1 0 1 0 0,1 0 0 0 0,1 0-1 0 0,-1 0 1 0 0,1-1 0 0 0,0 0 0 0 0,1-1-1 0 0,0 1 1 0 0,0-2 0 0 0,0 1 0 0 0,1-1-1 0 0,0 0 1 0 0,0-1 0 0 0,0 0 0 0 0,0 0-1 0 0,18 4 1 0 0,9 0 90 0 0,0-2 0 0 0,1-1 0 0 0,0-2 0 0 0,53-1-1 0 0,-79-3-131 0 0,-1 0-1 0 0,0 0 0 0 0,0-1 1 0 0,0-1-1 0 0,17-5 0 0 0,11-3-22 0 0,-8 1 49 0 0,0 0 0 0 0,0-2 0 0 0,29-18 0 0 0,-6 5-19 0 0,-38 16-33 0 0,0-1-1 0 0,0 0 0 0 0,-1-1 0 0 0,0-1 0 0 0,-1 0 0 0 0,0-1 0 0 0,-1 0 0 0 0,0-1 0 0 0,-1 0 0 0 0,10-18 0 0 0,-14 20-59 0 0,-1 0 0 0 0,0 0 0 0 0,-1 0-1 0 0,-1-1 1 0 0,0 1 0 0 0,5-27 0 0 0,-5 9-204 0 0,0-60 1 0 0,-5 83 273 0 0,0 1 1 0 0,0-1-1 0 0,-1 1 1 0 0,0-1-1 0 0,-1 1 1 0 0,-3-7-1 0 0,-2-8-51 0 0,4 11 69 0 0,-1-1 0 0 0,0 1 1 0 0,0 1-1 0 0,-1-1 1 0 0,-1 1-1 0 0,1 0 0 0 0,-2 0 1 0 0,1 1-1 0 0,-1 0 0 0 0,0 0 1 0 0,0 1-1 0 0,-1 0 0 0 0,0 0 1 0 0,-1 1-1 0 0,1 1 1 0 0,-1-1-1 0 0,0 1 0 0 0,-1 1 1 0 0,-13-4-1 0 0,-6-1-438 0 0,-1 1 1 0 0,0 2-1 0 0,0 1 1 0 0,0 1-1 0 0,-52 2 0 0 0,62 3-1030 0 0,-1 0 0 0 0,-35 9 0 0 0,-15 2-3666 0 0,60-11 3834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1032 2052 0 0,'0'0'4194'0'0,"3"0"-3615"0"0,41 4 1629 0 0,-43-4-2155 0 0,1 0 0 0 0,-1-1 0 0 0,1 1-1 0 0,-1-1 1 0 0,1 1 0 0 0,-1-1 0 0 0,1 0-1 0 0,-1 0 1 0 0,0 0 0 0 0,1 0-1 0 0,-1 0 1 0 0,0 0 0 0 0,0 0 0 0 0,0 0-1 0 0,0 0 1 0 0,2-3 0 0 0,0 1 35 0 0,12-12 339 0 0,-2 0 1 0 0,18-25-1 0 0,-8 10 16 0 0,3-7 281 0 0,30-53 1 0 0,-14 19-221 0 0,-19 34-303 0 0,2 2 1 0 0,1 0-1 0 0,50-49 1 0 0,-54 61-109 0 0,21-28 0 0 0,-4 5-12 0 0,38-43 30 0 0,-19 20 94 0 0,74-66 0 0 0,-96 94-57 0 0,-29 23-2529 0 0,-8 16 2110 0 0,-1 1 0 0 0,1-1 1 0 0,-1 1-1 0 0,1-1 1 0 0,-1 1-1 0 0,0-1 1 0 0,0 1-1 0 0,0 0 1 0 0,-2-1-1 0 0,-25-15-4726 0 0,5 3 3165 0 0,16 4 666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7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23 2452 0 0,'9'-8'1340'0'0,"12"-6"3724"0"0,-16 19-3025 0 0,-7 16-1240 0 0,-14 38 41 0 0,-2-2-1 0 0,-26 55 0 0 0,4 15-650 0 0,36-119-1811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8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314 160 1508 0 0,'0'0'96'0'0,"0"-1"1"0"0,0 1-1 0 0,0-1 1 0 0,0 1-1 0 0,0-1 0 0 0,0 1 1 0 0,0-1-1 0 0,0 1 0 0 0,0-1 1 0 0,0 1-1 0 0,0-1 0 0 0,0 1 1 0 0,-1-1-1 0 0,1 1 0 0 0,0-1 1 0 0,0 1-1 0 0,0 0 1 0 0,-1-1-1 0 0,1 1 0 0 0,0-1 1 0 0,-1 1-1 0 0,1 0 0 0 0,0-1 1 0 0,-1 1-1 0 0,1 0 0 0 0,0-1 1 0 0,-1 1-1 0 0,1 0 0 0 0,-1 0 1 0 0,1 0-1 0 0,-1-1 1 0 0,1 1-1 0 0,-1 0 0 0 0,0 0 1 0 0,-19 5 1789 0 0,-15 17-575 0 0,34-22-1278 0 0,-13 12 199 0 0,0 0 0 0 0,0 1-1 0 0,1 0 1 0 0,1 1 0 0 0,0 0-1 0 0,-16 28 1 0 0,-45 101 941 0 0,66-127-1009 0 0,-4 11 133 0 0,2 1 0 0 0,1 0-1 0 0,1 0 1 0 0,2 1 0 0 0,-2 30 0 0 0,5-43-179 0 0,1 1 0 0 0,1-1 1 0 0,1 1-1 0 0,0-1 1 0 0,1 0-1 0 0,1 1 1 0 0,0-1-1 0 0,1 0 1 0 0,1-1-1 0 0,1 1 1 0 0,8 18-1 0 0,-8-24-33 0 0,0 1-1 0 0,0-1 1 0 0,1 0-1 0 0,0 0 0 0 0,1-1 1 0 0,0 0-1 0 0,0 0 1 0 0,1-1-1 0 0,0 0 1 0 0,1-1-1 0 0,0 0 1 0 0,0 0-1 0 0,0-1 1 0 0,1-1-1 0 0,22 9 0 0 0,-26-12-32 0 0,0 0 0 0 0,1 0-1 0 0,-1-1 1 0 0,1 0 0 0 0,-1-1-1 0 0,1 1 1 0 0,-1-1-1 0 0,1-1 1 0 0,-1 0 0 0 0,10-2-1 0 0,6-2 40 0 0,43-18 1 0 0,-62 21-70 0 0,18-7 23 0 0,-1 0 0 0 0,1-2 0 0 0,-2-1 0 0 0,0-1 0 0 0,0 0 0 0 0,-1-1 0 0 0,32-32 0 0 0,-27 22-8 0 0,0-1 0 0 0,-2-1 1 0 0,0-2-1 0 0,32-54 1 0 0,-47 68 11 0 0,6-9 16 0 0,-2 0 0 0 0,0-1 0 0 0,-1 0 0 0 0,7-32 1 0 0,-10 18 208 0 0,-3 0 1 0 0,-1 0 0 0 0,-3-54 0 0 0,0 48 65 0 0,-1 36-312 0 0,0 1 0 0 0,0 0 0 0 0,-1-1 0 0 0,0 1 0 0 0,0 0 0 0 0,-1 0-1 0 0,0 0 1 0 0,-4-7 0 0 0,0-3 97 0 0,2 7-76 0 0,0 1 0 0 0,0-1-1 0 0,0 1 1 0 0,-1 0 0 0 0,-1 1 0 0 0,1-1 0 0 0,-2 1-1 0 0,1 0 1 0 0,-1 1 0 0 0,0 0 0 0 0,0 0-1 0 0,-1 1 1 0 0,0 0 0 0 0,-15-8 0 0 0,8 8-31 0 0,0-1 1 0 0,0 2-1 0 0,-1 0 0 0 0,0 1 1 0 0,0 1-1 0 0,0 1 1 0 0,0 0-1 0 0,-25 1 1 0 0,24 2-155 0 0,-1 0 0 0 0,1 2 1 0 0,0 0-1 0 0,0 1 1 0 0,0 1-1 0 0,0 1 1 0 0,0 0-1 0 0,-19 11 0 0 0,0 0-1627 0 0,-49 32 0 0 0,-26 33-5179 0 0,46-30 1818 0 0,57-43 3998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30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16 2296 0 0,'0'0'9877'0'0,"1"-9"-9810"0"0,-1 9-27 0 0,1 0 0 0 0,-1-1 1 0 0,0 1-1 0 0,0 0 1 0 0,0 0-1 0 0,0 0 1 0 0,0 0-1 0 0,0-1 1 0 0,0 1-1 0 0,0 0 0 0 0,0 0 1 0 0,0 0-1 0 0,0 0 1 0 0,0-1-1 0 0,0 1 1 0 0,0 0-1 0 0,0 0 1 0 0,0 0-1 0 0,0 0 0 0 0,0-1 1 0 0,0 1-1 0 0,0 0 1 0 0,-1 0-1 0 0,1 0 1 0 0,0 0-1 0 0,0-1 1 0 0,0 1-1 0 0,0 0 0 0 0,0 0 1 0 0,0 0-1 0 0,0 0 1 0 0,-1 0-1 0 0,1 0 1 0 0,0 0-1 0 0,0-1 1 0 0,0 1-1 0 0,0 0 0 0 0,0 0 1 0 0,-1 0-1 0 0,1 0 1 0 0,0 0-1 0 0,0 0 1 0 0,0 0-1 0 0,0 0 1 0 0,-1 0-1 0 0,1 0 0 0 0,0 0 1 0 0,0 0-1 0 0,0 0 1 0 0,0 0-1 0 0,-1 0 1 0 0,1 0-1 0 0,0 0 1 0 0,0 0-1 0 0,0 0 0 0 0,0 0 1 0 0,-1 0-1 0 0,0 1-33 0 0,1-1-1 0 0,-1 0 1 0 0,0 0-1 0 0,0 1 1 0 0,1-1-1 0 0,-1 0 0 0 0,0 1 1 0 0,1-1-1 0 0,-1 1 1 0 0,1-1-1 0 0,-1 1 1 0 0,0-1-1 0 0,1 1 0 0 0,-1-1 1 0 0,1 1-1 0 0,-1 0 1 0 0,1-1-1 0 0,0 1 1 0 0,-1 0-1 0 0,1-1 1 0 0,0 1-1 0 0,-1 0 0 0 0,1 0 1 0 0,0-1-1 0 0,0 1 1 0 0,0 0-1 0 0,-1 0 1 0 0,1 0-1 0 0,0-1 0 0 0,0 1 1 0 0,0 0-1 0 0,0 0 1 0 0,1-1-1 0 0,-1 1 1 0 0,0 0-1 0 0,0 0 0 0 0,0-1 1 0 0,0 1-1 0 0,1 0 1 0 0,-1 0-1 0 0,0-1 1 0 0,1 1-1 0 0,-1 0 1 0 0,1-1-1 0 0,-1 1 0 0 0,1 0 1 0 0,0 0-1 0 0,8 21 398 0 0,-8-18-336 0 0,1 1 45 0 0,-1-1 1 0 0,0 1-1 0 0,0 0 1 0 0,0 0 0 0 0,-1 0-1 0 0,0 5 1 0 0,1-8-100 0 0,0 0-1 0 0,-1 1 1 0 0,1-1 0 0 0,0-1 0 0 0,0 1 0 0 0,0 0 0 0 0,0 0 0 0 0,1 0-1 0 0,-1 0 1 0 0,0-1 0 0 0,1 1 0 0 0,2 1 0 0 0,12 19 151 0 0,32 56-5 0 0,31 38 186 0 0,-42-70-7 0 0,2-1 0 0 0,56 48 0 0 0,-79-78-480 0 0,22 31 0 0 0,3 3 421 0 0,67 61 588 0 0,-52-37-601 0 0,3 2-1 0 0,-38-41-181 0 0,-1 0-1 0 0,15 41 1 0 0,-28-61-93 0 0,-5-9 371 0 0,6 20-1824 0 0,-30-25-4479 0 0,-105-52-3065 0 0,99 41 7794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3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193 568 1856 0 0,'1'-10'1374'0'0,"-1"0"-1"0"0,2 0 0 0 0,2-16 1 0 0,14-25 764 0 0,-2 19-2161 0 0,23-34 1 0 0,-9 16 791 0 0,-9 9-114 0 0,13-20 219 0 0,-11 23-329 0 0,8-10-86 0 0,-28 43-418 0 0,0 0 1 0 0,0 0-1 0 0,0 0 1 0 0,-1 0 0 0 0,0-1-1 0 0,0 1 1 0 0,0-1 0 0 0,2-11-1 0 0,3-10 238 0 0,-6 25-245 0 0,-1 1 0 0 0,1 0 0 0 0,-1 0 0 0 0,0-1 0 0 0,0 1 0 0 0,1 0 0 0 0,-1-1 0 0 0,0 1 0 0 0,0 0 0 0 0,0 0 0 0 0,-1-1 0 0 0,1 1 0 0 0,0 0 1 0 0,0-1-1 0 0,-1 1 0 0 0,1 0 0 0 0,-1 0 0 0 0,1 0 0 0 0,-1-1 0 0 0,1 1 0 0 0,-1 0 0 0 0,0 0 0 0 0,1 0 0 0 0,-1 0 0 0 0,0 0 0 0 0,0 0 0 0 0,0 0 0 0 0,0 0 0 0 0,0 1 0 0 0,0-1 0 0 0,0 0 0 0 0,-2 0 0 0 0,3 0 54 0 0,-42 51 143 0 0,6-5-261 0 0,-106 123-5202 0 0,121-148 4086 0 0,0 0-1 0 0,-1-1 0 0 0,-1-2 0 0 0,-1 0 0 0 0,-39 21 0 0 0,28-22-10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0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59 1096 0 0,'4'0'1070'0'0,"22"4"2397"0"0,-23-2-3346 0 0,0 0 1 0 0,0-1 0 0 0,0 1-1 0 0,0 1 1 0 0,0-1 0 0 0,0 0 0 0 0,2 4-1 0 0,24 19 932 0 0,-19-19-781 0 0,0-1 0 0 0,1-1 0 0 0,-1 1 0 0 0,1-2 0 0 0,0 1 0 0 0,0-1-1 0 0,0-1 1 0 0,0 0 0 0 0,0-1 0 0 0,1 0 0 0 0,20-1 0 0 0,-24-1-213 0 0,0 0 0 0 0,-1-1 0 0 0,0 1-1 0 0,1-2 1 0 0,-1 1 0 0 0,0-1 0 0 0,0 0 0 0 0,0 0-1 0 0,9-7 1 0 0,-11 7-8 0 0,0 0 0 0 0,0 0-1 0 0,-1-1 1 0 0,1 1 0 0 0,-1-1 0 0 0,0 0-1 0 0,0 0 1 0 0,-1 0 0 0 0,1-1-1 0 0,-1 1 1 0 0,0-1 0 0 0,0 0 0 0 0,4-10-1 0 0,-6 14-44 0 0,-1 0 0 0 0,0-1-1 0 0,0 1 1 0 0,0-1-1 0 0,0 1 1 0 0,0-1 0 0 0,0 1-1 0 0,0-1 1 0 0,0 1 0 0 0,0-1-1 0 0,0 1 1 0 0,-1-1-1 0 0,1 1 1 0 0,-1 0 0 0 0,1-1-1 0 0,-1 1 1 0 0,0-1-1 0 0,1 1 1 0 0,-1 0 0 0 0,0 0-1 0 0,0 0 1 0 0,0-1-1 0 0,0 1 1 0 0,0 0 0 0 0,0 0-1 0 0,0 0 1 0 0,0 0-1 0 0,-1 1 1 0 0,1-1 0 0 0,0 0-1 0 0,-1 0 1 0 0,1 1 0 0 0,0-1-1 0 0,-1 1 1 0 0,1-1-1 0 0,-1 1 1 0 0,1 0 0 0 0,0-1-1 0 0,-3 1 1 0 0,-8-2 11 0 0,0 0 0 0 0,0 1 0 0 0,-23 1 1 0 0,26 0 36 0 0,-10 2-23 0 0,0 2 1 0 0,1 0 0 0 0,-1 1-1 0 0,1 1 1 0 0,0 0-1 0 0,1 1 1 0 0,-23 13 0 0 0,27-13 28 0 0,1 1 0 0 0,1 0 1 0 0,-1 0-1 0 0,1 1 0 0 0,0 1 1 0 0,1 0-1 0 0,0 0 0 0 0,1 1 1 0 0,-14 21-1 0 0,13-17 6 0 0,1 0 1 0 0,1 1-1 0 0,0 0 0 0 0,1 1 0 0 0,1-1 1 0 0,0 1-1 0 0,-3 22 0 0 0,8-33-38 0 0,0 0 0 0 0,0 0 0 0 0,0 0 1 0 0,1 0-1 0 0,0 0 0 0 0,1 0 0 0 0,-1 0 0 0 0,1 0 0 0 0,0 0 0 0 0,0 0 0 0 0,1 0 1 0 0,0 0-1 0 0,0-1 0 0 0,0 1 0 0 0,1-1 0 0 0,0 1 0 0 0,0-1 0 0 0,0 0 1 0 0,1 0-1 0 0,-1 0 0 0 0,1-1 0 0 0,0 1 0 0 0,9 6 0 0 0,-4-5-43 0 0,-1 0 1 0 0,1-1-1 0 0,1 0 0 0 0,-1-1 0 0 0,0 0 0 0 0,1 0 0 0 0,0-1 0 0 0,0 0 1 0 0,0-1-1 0 0,0 0 0 0 0,0-1 0 0 0,1 0 0 0 0,11 0 0 0 0,-8-2-466 0 0,-1-1 0 0 0,0 0-1 0 0,1-1 1 0 0,-1 0 0 0 0,0-1-1 0 0,0 0 1 0 0,-1-1 0 0 0,1-1-1 0 0,-1 0 1 0 0,18-12 0 0 0,-17 10-821 0 0,-1-1-1 0 0,-1 0 1 0 0,21-22 0 0 0,-27 26 968 0 0,11-9-882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0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513 0 2456 0 0,'-47'13'2184'0'0,"-71"32"0"0"0,102-38-1878 0 0,0 1 1 0 0,1 1-1 0 0,0 1 0 0 0,1 0 0 0 0,0 1 0 0 0,0 0 0 0 0,-22 25 1 0 0,14-7-2 0 0,0 0 1 0 0,2 1 0 0 0,1 1 0 0 0,2 1 0 0 0,1 0-1 0 0,1 1 1 0 0,-12 44 0 0 0,13-30 62 0 0,3 1 1 0 0,2 0 0 0 0,2 0-1 0 0,-1 94 1 0 0,9-126-317 0 0,1-1 0 0 0,0 0 0 0 0,1 0 1 0 0,1 0-1 0 0,1 0 0 0 0,0-1 1 0 0,1 1-1 0 0,13 23 0 0 0,-11-23 24 0 0,1 0-1 0 0,0-1 1 0 0,1 0-1 0 0,1-1 1 0 0,0 0-1 0 0,1-1 1 0 0,26 22-1 0 0,-27-26-35 0 0,1-1-1 0 0,1 0 0 0 0,0-1 1 0 0,0 0-1 0 0,0-1 0 0 0,0 0 0 0 0,22 4 1 0 0,-7-4 44 0 0,0-2 0 0 0,52 1 1 0 0,-69-5-79 0 0,-1 1 1 0 0,1-1 0 0 0,-1-1 0 0 0,1 0-1 0 0,-1-1 1 0 0,15-5 0 0 0,15-4 22 0 0,4-2 26 0 0,-1-2-1 0 0,-1-2 1 0 0,-1-2 0 0 0,51-32-1 0 0,-75 41-45 0 0,0-1-1 0 0,0-1 0 0 0,-1-1 1 0 0,-1 0-1 0 0,-1-1 1 0 0,0 0-1 0 0,-1-1 1 0 0,0-1-1 0 0,19-34 1 0 0,-19 26-77 0 0,-1-1 1 0 0,-1 0-1 0 0,-1-1 1 0 0,-2 0-1 0 0,0 0 1 0 0,6-44-1 0 0,-13 51-47 0 0,-1 1-1 0 0,-1 0 1 0 0,-1 0-1 0 0,0 0 1 0 0,-2 0 0 0 0,0 0-1 0 0,-1 1 1 0 0,0-1-1 0 0,-2 1 1 0 0,-15-30 0 0 0,13 29 1 0 0,0 1 0 0 0,-2 1 0 0 0,0-1 1 0 0,-1 2-1 0 0,0 0 0 0 0,-2 0 0 0 0,0 1 1 0 0,0 1-1 0 0,-30-23 0 0 0,30 28 14 0 0,0 0 0 0 0,-1 1 0 0 0,0 1 0 0 0,0 0-1 0 0,-1 1 1 0 0,0 0 0 0 0,0 2 0 0 0,0 0 0 0 0,-1 1 0 0 0,0 0-1 0 0,1 1 1 0 0,-24 1 0 0 0,28 1-168 0 0,0 1-1 0 0,-1 0 1 0 0,1 1-1 0 0,0 0 1 0 0,0 1-1 0 0,1 1 0 0 0,-13 4 1 0 0,-21 14-3701 0 0,29-11 1299 0 0,13-6 1428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8.9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60 1636 0 0,'4'1'616'0'0,"1"-2"-208"0"0,1 1 28 0 0,-2 1 52 0 0,0-1-84 0 0,5 0-184 0 0,-3 0-20 0 0,1-1-436 0 0,0-1-332 0 0,3 0-696 0 0,1 3 0 0 0</inkml:trace>
  <inkml:trace contextRef="#ctx0" brushRef="#br0" timeOffset="1">441 15 1300 0 0,'2'0'828'0'0,"-1"0"-124"0"0,2 0-60 0 0,1 0-208 0 0,-1-1-16 0 0,1 0-136 0 0,1 1-132 0 0,1 0-16 0 0,1-2-376 0 0,-1 1-220 0 0,3-3-348 0 0,3 4-308 0 0,29-5-104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1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104 182 1960 0 0,'-1'-1'6079'0'0,"4"2"-5987"0"0,0-1 0 0 0,0 0 0 0 0,0 0 0 0 0,1 0 0 0 0,-1 0 0 0 0,0 0 0 0 0,0-1 0 0 0,0 0 0 0 0,0 1 0 0 0,0-1 0 0 0,0 0-1 0 0,0-1 1 0 0,0 1 0 0 0,0 0 0 0 0,0-1 0 0 0,-1 0 0 0 0,1 1 0 0 0,0-1 0 0 0,-1 0 0 0 0,0 0 0 0 0,1-1 0 0 0,-1 1 0 0 0,0 0 0 0 0,0-1-1 0 0,0 1 1 0 0,2-5 0 0 0,-1 0-58 0 0,0 1 0 0 0,0-1 0 0 0,0 0 0 0 0,-1 0 0 0 0,0 0-1 0 0,0-1 1 0 0,0 1 0 0 0,-1 0 0 0 0,-1-1 0 0 0,1-7 0 0 0,-2 13-30 0 0,1 0 0 0 0,-1-1 1 0 0,0 1-1 0 0,0 0 0 0 0,0-1 1 0 0,0 1-1 0 0,0 0 1 0 0,-1 0-1 0 0,1 0 0 0 0,-1 0 1 0 0,1 0-1 0 0,-1 1 0 0 0,0-1 1 0 0,0 0-1 0 0,0 1 1 0 0,0-1-1 0 0,0 1 0 0 0,0 0 1 0 0,-4-3-1 0 0,1 2 33 0 0,1-1 1 0 0,-1 1-1 0 0,0 0 0 0 0,0 0 1 0 0,0 0-1 0 0,-1 1 0 0 0,1 0 1 0 0,-10-2-1 0 0,12 4-19 0 0,0 0 0 0 0,0 0 0 0 0,0 0 0 0 0,0 1 0 0 0,0-1 0 0 0,1 1 0 0 0,-1-1 0 0 0,1 1 0 0 0,-1 0 0 0 0,1 0 0 0 0,0 0 0 0 0,0 0 0 0 0,0 1 0 0 0,0-1 0 0 0,0 0 0 0 0,0 1 0 0 0,0 0 0 0 0,-1 3 0 0 0,-3 4 90 0 0,-1 1 0 0 0,2 1-1 0 0,-6 14 1 0 0,1 7 152 0 0,2-1-1 0 0,2 1 0 0 0,0 0 1 0 0,0 38-1 0 0,6 137-502 0 0,2-98-3304 0 0,3-102 1512 0 0,13 12-4155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2104 0 0,'0'-2'348'0'0,"0"0"-1"0"0,-1 0 1 0 0,1 0-1 0 0,0 0 1 0 0,0 0 0 0 0,0 0-1 0 0,1 0 1 0 0,-1 0-1 0 0,0 0 1 0 0,1 0-1 0 0,0 0 1 0 0,-1 0 0 0 0,1 0-1 0 0,0 0 1 0 0,0 1-1 0 0,1-4 1 0 0,1 2-92 0 0,0 0 1 0 0,-1 0-1 0 0,1-1 0 0 0,1 2 1 0 0,-1-1-1 0 0,0 0 1 0 0,6-3-1 0 0,7-3-349 0 0,1 1 1 0 0,33-11 0 0 0,-31 12 475 0 0,22-8-786 0 0,0 1-2726 0 0,50-27 1 0 0,-69 28 1886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0 2356 0 0,'-25'18'499'0'0,"-4"1"400"0"0,1 1 0 0 0,1 2 0 0 0,1 0-1 0 0,-42 47 1 0 0,45-37-444 0 0,1 1-1 0 0,2 0 1 0 0,1 1-1 0 0,2 2 0 0 0,1-1 1 0 0,-15 56-1 0 0,15-35-70 0 0,3 2 0 0 0,2 0 0 0 0,-5 91 0 0 0,15-128-282 0 0,1 0 0 0 0,2 0-1 0 0,0 0 1 0 0,1 0 0 0 0,10 38-1 0 0,-4-27 62 0 0,2-1-1 0 0,1 0 0 0 0,21 39 0 0 0,-24-55-98 0 0,1 0-1 0 0,0-1 0 0 0,1 0 0 0 0,1 0 1 0 0,0-1-1 0 0,0-1 0 0 0,24 18 0 0 0,-26-23-32 0 0,1 0-1 0 0,-1 0 0 0 0,1-1 0 0 0,1-1 1 0 0,-1 0-1 0 0,1 0 0 0 0,0-2 0 0 0,23 6 1 0 0,-3-5 90 0 0,0-1 0 0 0,40-2 0 0 0,-63-1-115 0 0,0 0 0 0 0,0-1 0 0 0,-1 0 0 0 0,1 0-1 0 0,0-1 1 0 0,-1-1 0 0 0,1 1 0 0 0,8-5 0 0 0,22-7 28 0 0,-11 5 1 0 0,-1-2 0 0 0,0-1 1 0 0,-1-2-1 0 0,0 0 0 0 0,-1-2 0 0 0,0 0 0 0 0,-2-2 1 0 0,0-1-1 0 0,-1 0 0 0 0,-1-2 0 0 0,-1 0 1 0 0,0-2-1 0 0,-2 0 0 0 0,-1-1 0 0 0,0 0 0 0 0,-2-2 1 0 0,-1 0-1 0 0,-2 0 0 0 0,0-1 0 0 0,-1-1 0 0 0,-2 0 1 0 0,-1 0-1 0 0,-1-1 0 0 0,-2 0 0 0 0,-1 0 1 0 0,2-50-1 0 0,-6 62-32 0 0,0 1 1 0 0,-1-1 0 0 0,-1 1-1 0 0,-1 0 1 0 0,0 0-1 0 0,-8-24 1 0 0,2 20-65 0 0,0 1 0 0 0,-1 1 1 0 0,-2 0-1 0 0,0 0 0 0 0,0 1 0 0 0,-2 1 0 0 0,0 0 1 0 0,0 1-1 0 0,-2 0 0 0 0,0 1 0 0 0,-26-17 0 0 0,12 13-611 0 0,-1 0 1 0 0,-1 2-1 0 0,-1 1 0 0 0,0 2 0 0 0,-65-17 1 0 0,-79-10-6504 0 0,149 32 5952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3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0 938 1860 0 0,'0'0'4061'0'0,"4"0"-3533"0"0,0 0-434 0 0,-1-1-1 0 0,0 0 1 0 0,1 0 0 0 0,-1 0 0 0 0,0 0 0 0 0,0 0 0 0 0,0 0 0 0 0,1-1 0 0 0,-2 0 0 0 0,1 1 0 0 0,0-1 0 0 0,0-1 0 0 0,0 1-1 0 0,-1 0 1 0 0,1 0 0 0 0,3-5 0 0 0,41-55 1040 0 0,-30 38-757 0 0,48-61 1033 0 0,97-167 1 0 0,-117 168-1131 0 0,55-113 282 0 0,-80 153-445 0 0,32-53 1 0 0,-12 37-133 0 0,-42 59-274 0 0,1 1-1 0 0,-1-1 0 0 0,0 1 1 0 0,1 0-1 0 0,-1 0 0 0 0,0-1 1 0 0,1 1-1 0 0,-1 0 0 0 0,0 0 1 0 0,0 0-1 0 0,1 1 0 0 0,-4 0 1 0 0,-15-1-6235 0 0,15-1 5386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4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0 1964 0 0,'0'0'7465'0'0,"-1"3"-7027"0"0,-10 33 367 0 0,-2 0 0 0 0,-20 40 0 0 0,-2 2-222 0 0,32-71-732 0 0,0 0 1 0 0,-1-1 0 0 0,1 0 0 0 0,-9 10 0 0 0,2-4-2703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5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50 1280 0 0,'-8'-1'330'0'0,"0"0"-1"0"0,0 1 0 0 0,0 0 1 0 0,0 0-1 0 0,0 0 1 0 0,1 1-1 0 0,-1 1 0 0 0,0-1 1 0 0,0 1-1 0 0,1 0 1 0 0,-1 1-1 0 0,1 0 1 0 0,0 0-1 0 0,0 0 0 0 0,0 1 1 0 0,0 0-1 0 0,0 1 1 0 0,1 0-1 0 0,0 0 1 0 0,-8 8-1 0 0,1 0-76 0 0,1 0 0 0 0,0 1 0 0 0,1 0 0 0 0,1 1 1 0 0,0 0-1 0 0,1 1 0 0 0,-14 32 0 0 0,8-11 197 0 0,2 1-1 0 0,2 1 1 0 0,1-1 0 0 0,2 2-1 0 0,1-1 1 0 0,-1 79 0 0 0,10-103-380 0 0,1 0 1 0 0,0 1 0 0 0,1-1-1 0 0,1-1 1 0 0,0 1 0 0 0,1-1-1 0 0,1 1 1 0 0,0-2 0 0 0,13 19-1 0 0,-15-25-36 0 0,0 0 0 0 0,0-1 0 0 0,1 0 0 0 0,0 0 0 0 0,0 0 0 0 0,0-1 0 0 0,1 0 0 0 0,-1 0 0 0 0,1-1-1 0 0,1 1 1 0 0,-1-2 0 0 0,0 1 0 0 0,1-1 0 0 0,15 5 0 0 0,0-3 47 0 0,1-2-1 0 0,-1 0 1 0 0,0-1-1 0 0,27-2 1 0 0,-35-1-68 0 0,0 0 0 0 0,0-2 0 0 0,-1 0 0 0 0,22-7 0 0 0,-9 2 11 0 0,0 0 20 0 0,0-2 0 0 0,-1-1 0 0 0,0-1 0 0 0,-1-1 0 0 0,0-1 0 0 0,-1-1 0 0 0,-1-1-1 0 0,24-23 1 0 0,-31 22-32 0 0,-1-1 0 0 0,0-1 0 0 0,-2 0 0 0 0,0-1 0 0 0,-2 0 0 0 0,11-24 0 0 0,-14 24 10 0 0,-1 0-1 0 0,-1-1 0 0 0,-1 1 0 0 0,0-1 0 0 0,-2-1 0 0 0,0 1 0 0 0,-2-1 0 0 0,-1-31 0 0 0,-1 41-17 0 0,-1-1-1 0 0,0 1 0 0 0,0 0 0 0 0,-2-1 0 0 0,1 1 1 0 0,-2 1-1 0 0,1-1 0 0 0,-2 0 0 0 0,-7-12 0 0 0,3 6 6 0 0,-2 1-1 0 0,1 0 0 0 0,-2 1 1 0 0,0 1-1 0 0,-17-16 0 0 0,22 24-7 0 0,-1 0 0 0 0,0 1-1 0 0,0 0 1 0 0,0 0-1 0 0,-1 1 1 0 0,0 0-1 0 0,1 1 1 0 0,-2 0-1 0 0,-14-3 1 0 0,3 2-148 0 0,0 2 1 0 0,0 1-1 0 0,-36 0 1 0 0,50 2 13 0 0,1 1-1 0 0,-1 0 1 0 0,0 0 0 0 0,1 1 0 0 0,-1 0-1 0 0,1 1 1 0 0,-1-1 0 0 0,1 1 0 0 0,0 1 0 0 0,0-1-1 0 0,1 1 1 0 0,-1 1 0 0 0,1-1 0 0 0,-7 7-1 0 0,8-7-353 0 0,0 1-1 0 0,0 0 0 0 0,1 0 0 0 0,0 0 0 0 0,0 0 0 0 0,0 1 0 0 0,1-1 0 0 0,-1 1 0 0 0,1 0 1 0 0,1 0-1 0 0,-1 0 0 0 0,1 0 0 0 0,0 1 0 0 0,1-1 0 0 0,-1 0 0 0 0,1 1 0 0 0,0 9 0 0 0,1 3-757 0 0,0 2-14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2464 0 0,'13'13'9986'0'0,"-10"-9"-9079"0"0,18 43 639 0 0,-11-25-890 0 0,18 43 433 0 0,34 115 1 0 0,-44-120-762 0 0,3 10-212 0 0,-11-33 0 0 0,2 0 0 0 0,20 42 0 0 0,-19-42-79 0 0,-11-30-46 0 0,1 1 0 0 0,0 0 0 0 0,0-1 0 0 0,8 14 0 0 0,-3-9-52 0 0,-4-6 473 0 0,-5-23-875 0 0,-4-7-2076 0 0,3 16 414 0 0,-1 0 0 0 0,0 1 0 0 0,0-1 0 0 0,-1 1 0 0 0,-4-8 1 0 0,4 9 1050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81 1416 0 0,'0'0'2030'0'0,"4"0"-1441"0"0,-4 0-564 0 0,1 0 1 0 0,-1 0-1 0 0,1 0 0 0 0,0 0 1 0 0,-1 0-1 0 0,1 0 0 0 0,-1 0 0 0 0,1 0 1 0 0,0 0-1 0 0,-1-1 0 0 0,1 1 1 0 0,-1 0-1 0 0,1 0 0 0 0,-1-1 1 0 0,1 1-1 0 0,-1 0 0 0 0,1-1 1 0 0,-1 1-1 0 0,1 0 0 0 0,-1-1 0 0 0,1 1 1 0 0,-1-1-1 0 0,0 1 0 0 0,1-1 1 0 0,-1 1-1 0 0,0-1 0 0 0,1 1 1 0 0,-1-1-1 0 0,0 1 0 0 0,0-1 0 0 0,1 1 1 0 0,-1-1-1 0 0,0 1 0 0 0,0-1 1 0 0,0 0-1 0 0,0 1 0 0 0,0-1 1 0 0,0 1-1 0 0,0-1 0 0 0,0 0 0 0 0,0-4 1453 0 0,6 1-1017 0 0,-3 2-500 0 0,25-16 1091 0 0,-27 17-756 0 0,1 0 1 0 0,-1 0-1 0 0,1 0 0 0 0,-1-1 0 0 0,1 1 0 0 0,-1 0 1 0 0,0-1-1 0 0,0 1 0 0 0,0-1 0 0 0,0 1 1 0 0,0-1-1 0 0,0 0 0 0 0,0 1 0 0 0,0-1 0 0 0,-1 0 1 0 0,1-2-1 0 0,-1 4-233 0 0,0-1-1 0 0,-1 0 1 0 0,1 1 0 0 0,0-1 0 0 0,-1 1-1 0 0,1-1 1 0 0,-1 1 0 0 0,1-1 0 0 0,-1 1-1 0 0,0-1 1 0 0,1 1 0 0 0,-1-1-1 0 0,1 1 1 0 0,-1 0 0 0 0,0-1 0 0 0,1 1-1 0 0,-1 0 1 0 0,0-1 0 0 0,1 1 0 0 0,-1 0-1 0 0,0 0 1 0 0,0 0 0 0 0,1 0 0 0 0,-1 0-1 0 0,0 0 1 0 0,1 0 0 0 0,-1 0 0 0 0,-1 0-1 0 0,-25 2 587 0 0,-15 9-119 0 0,-51 21 0 0 0,76-25-446 0 0,0 1 0 0 0,0 1 1 0 0,1 0-1 0 0,1 1 0 0 0,-26 21 1 0 0,35-26-60 0 0,3-3-9 0 0,0 1-1 0 0,1-1 1 0 0,-1 1-1 0 0,1-1 1 0 0,-1 1-1 0 0,1 0 1 0 0,0-1-1 0 0,0 1 1 0 0,1 0-1 0 0,-1 0 1 0 0,1 1-1 0 0,-1-1 0 0 0,1 0 1 0 0,0 0-1 0 0,0 1 1 0 0,0-1-1 0 0,1 1 1 0 0,-1-1-1 0 0,1 1 1 0 0,0-1-1 0 0,0 7 1 0 0,0-8-12 0 0,1 0 0 0 0,-1 0 1 0 0,0 0-1 0 0,1 0 1 0 0,0 0-1 0 0,-1 0 0 0 0,1 0 1 0 0,0 0-1 0 0,0 0 1 0 0,0-1-1 0 0,0 1 1 0 0,1 0-1 0 0,-1-1 0 0 0,0 1 1 0 0,1-1-1 0 0,-1 1 1 0 0,3 1-1 0 0,10 12 37 0 0,-12-13-35 0 0,0 0-1 0 0,0 0 0 0 0,0 0 1 0 0,1 0-1 0 0,-1-1 1 0 0,0 1-1 0 0,1-1 0 0 0,-1 0 1 0 0,1 0-1 0 0,-1 1 1 0 0,1-2-1 0 0,0 1 0 0 0,0 0 1 0 0,-1-1-1 0 0,1 1 0 0 0,0-1 1 0 0,0 0-1 0 0,-1 0 1 0 0,1 0-1 0 0,0 0 0 0 0,3 0 1 0 0,2-1-39 0 0,0-1 0 0 0,1 1 0 0 0,-1-1 0 0 0,16-6 0 0 0,-14 3 23 0 0,1 0-1 0 0,-1 0 0 0 0,1-1 1 0 0,-2-1-1 0 0,1 0 1 0 0,-1 0-1 0 0,0 0 0 0 0,9-10 1 0 0,-14 12-9 0 0,0 0 1 0 0,0 0-1 0 0,0-1 0 0 0,-1 1 1 0 0,1-1-1 0 0,-1 0 1 0 0,-1 0-1 0 0,1 0 1 0 0,-1 0-1 0 0,0-1 0 0 0,-1 1 1 0 0,1 0-1 0 0,-1-1 1 0 0,-1 1-1 0 0,1-8 1 0 0,-1 13-8 0 0,-9-7-85 0 0,-2-2 158 0 0,11 10-42 0 0,-1 0 0 0 0,1 0 0 0 0,-1 0 0 0 0,1 0 0 0 0,-1 0 0 0 0,1 0 0 0 0,-1 0 0 0 0,1 0 0 0 0,-1 0 0 0 0,1 1 0 0 0,0-1 0 0 0,-1 0-1 0 0,1 0 1 0 0,-1 1 0 0 0,1-1 0 0 0,0 0 0 0 0,-1 0 0 0 0,1 1 0 0 0,-1-1 0 0 0,1 1 0 0 0,0-1 0 0 0,0 0 0 0 0,-1 1 0 0 0,1-1 0 0 0,0 0 0 0 0,0 1 0 0 0,-1-1 0 0 0,1 1 0 0 0,0-1-1 0 0,0 1 1 0 0,0-1 0 0 0,0 1 0 0 0,0 0 0 0 0,-2 4 15 0 0,0-1 0 0 0,1 1 0 0 0,0 0 0 0 0,0 0 0 0 0,1 0 0 0 0,-1 0 0 0 0,1 0 0 0 0,0 0 0 0 0,0 0 0 0 0,1-1 0 0 0,0 6 0 0 0,17 55 157 0 0,-11-43-54 0 0,17 51 139 0 0,-14-49-121 0 0,-2 1 0 0 0,0 0 0 0 0,-2 0-1 0 0,-1 1 1 0 0,4 47 0 0 0,-10-69-126 0 0,0 0-1 0 0,0 0 1 0 0,0-1-1 0 0,0 1 1 0 0,0 0 0 0 0,-1-1-1 0 0,1 1 1 0 0,-1-1-1 0 0,0 1 1 0 0,0-1 0 0 0,-1 0-1 0 0,1 0 1 0 0,0 0-1 0 0,-1 0 1 0 0,0 0 0 0 0,0-1-1 0 0,0 1 1 0 0,-4 2-1 0 0,-2 1 0 0 0,1 0-1 0 0,-1-1 0 0 0,0 0 0 0 0,0-1 0 0 0,-18 7 0 0 0,9-6-432 0 0,-1-1 0 0 0,1 0 0 0 0,-1-2 0 0 0,-35 1 0 0 0,50-4 230 0 0,0 1 0 0 0,0-1 0 0 0,0 0 1 0 0,1 0-1 0 0,-1 0 0 0 0,1-1 1 0 0,-1 1-1 0 0,1-1 0 0 0,-1 0 0 0 0,1 0 1 0 0,0 0-1 0 0,0 0 0 0 0,0-1 1 0 0,0 1-1 0 0,0-1 0 0 0,0 0 0 0 0,1 1 1 0 0,-1-1-1 0 0,-3-7 0 0 0,4 7-265 0 0,-1-1 0 0 0,1 0 0 0 0,0 0 0 0 0,0 0 0 0 0,1 0 0 0 0,-1-1 0 0 0,1 1 0 0 0,0 0 0 0 0,0-1-1 0 0,0 1 1 0 0,1 0 0 0 0,-1-1 0 0 0,1 1 0 0 0,0-1 0 0 0,1 1 0 0 0,-1-1 0 0 0,1 1 0 0 0,1-7 0 0 0,11-22-767 0 0,-4 6 24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2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481 72 2716 0 0,'-12'-2'607'0'0,"0"2"0"0"0,0-1 0 0 0,0 2 0 0 0,0 0 0 0 0,0 0 0 0 0,0 1 0 0 0,0 0 0 0 0,0 1 0 0 0,-18 8 0 0 0,8-3-192 0 0,1 1 0 0 0,0 1-1 0 0,1 1 1 0 0,-24 18 0 0 0,31-18-209 0 0,0 0 1 0 0,1 1 0 0 0,0 1-1 0 0,1-1 1 0 0,1 2-1 0 0,0 0 1 0 0,-12 23 0 0 0,6-7 220 0 0,2 1 0 0 0,-20 59 1 0 0,21-45-98 0 0,2 2 0 0 0,2-1 0 0 0,2 1 0 0 0,3 0 0 0 0,0 51 0 0 0,5-88-285 0 0,0 0 0 0 0,1 0 1 0 0,0 0-1 0 0,1-1 0 0 0,0 1 0 0 0,0 0 0 0 0,1-1 0 0 0,0 0 0 0 0,7 11 0 0 0,-3-6 29 0 0,1-1 0 0 0,0 0 0 0 0,1 0 0 0 0,0-1 0 0 0,15 13 0 0 0,-14-15-8 0 0,1-2 0 0 0,0 0 0 0 0,0 0 0 0 0,0-1 0 0 0,1 0 0 0 0,0-1 0 0 0,0-1 1 0 0,1 0-1 0 0,-1-1 0 0 0,19 4 0 0 0,6-3 85 0 0,0 0 1 0 0,63-2-1 0 0,-81-5-114 0 0,0 0 0 0 0,0-1 0 0 0,0-1 0 0 0,0-1 0 0 0,25-9 0 0 0,-4-2 88 0 0,56-29 0 0 0,-75 32-100 0 0,-1 0 0 0 0,0-1 0 0 0,-1 0 1 0 0,-1-2-1 0 0,0-1 0 0 0,-1 0 0 0 0,-1-1 0 0 0,-1-1 0 0 0,20-30 1 0 0,-19 23-17 0 0,-2 0-1 0 0,-2-2 1 0 0,0 0 0 0 0,-2 0 0 0 0,-1-1 0 0 0,-1-1 0 0 0,7-38 0 0 0,-10 28 13 0 0,-2-1 0 0 0,-1-55 0 0 0,-5 83-30 0 0,1 0 0 0 0,-2 1 0 0 0,0-1-1 0 0,0 1 1 0 0,-1-1 0 0 0,0 1 0 0 0,-2 0-1 0 0,1 0 1 0 0,-10-15 0 0 0,5 12 13 0 0,1 0 0 0 0,-2 0 1 0 0,0 1-1 0 0,0 1 0 0 0,-2 0 0 0 0,-19-16 0 0 0,20 20-27 0 0,0 1 1 0 0,-1 0-1 0 0,0 2 0 0 0,0-1 0 0 0,-1 1 0 0 0,1 1 0 0 0,-1 1 0 0 0,-1 0 0 0 0,-19-3 0 0 0,-10 2-909 0 0,-79 1-1 0 0,109 4 616 0 0,-3 1-56 0 0,0 1 0 0 0,0 0-1 0 0,0 1 1 0 0,0 1 0 0 0,-26 10 0 0 0,2-1-1350 0 0,-13 2-2620 0 0,-84 11 1 0 0,108-22 3183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3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1 606 2340 0 0,'12'-7'6134'0'0,"0"-7"-5965"0"0,0-2 450 0 0,46-46 937 0 0,84-70 1 0 0,10-9-753 0 0,-125 113-664 0 0,-1-2 0 0 0,-2 0 0 0 0,27-44 0 0 0,-37 54-226 0 0,8-11 131 0 0,-16 10-3571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9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57 956 0 0,'4'0'1032'0'0,"0"0"-252"0"0,2 0-168 0 0,-1-1-52 0 0,3 1-44 0 0,-2 0-60 0 0,1 1-92 0 0,3-1-155 0 0,-1-1-49 0 0,1 0-132 0 0,0 1-397 0 0,7 0-91 0 0,5 0-340 0 0,23-14-388 0 0,-19 12 20 0 0</inkml:trace>
  <inkml:trace contextRef="#ctx0" brushRef="#br0" timeOffset="1">411 26 1844 0 0,'15'-5'6723'0'0,"24"3"-5233"0"0,-26 1-1553 0 0,-12 1-159 0 0,5 0-481 0 0,0-1 0 0 0,0 1 0 0 0,0-1-1 0 0,0 0 1 0 0,0 0 0 0 0,0-1 0 0 0,10-4-1 0 0,-9 4-617 0 0,1-1 128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494 769 2156 0 0,'-11'-9'7877'0'0,"10"8"-7548"0"0,-10-23 969 0 0,4 11-260 0 0,-11-21-225 0 0,-50-81 805 0 0,2 13-957 0 0,-15-21-251 0 0,-110-164 1797 0 0,182 271-2037 0 0,7 11-174 0 0,-1 0-1 0 0,1 0 1 0 0,-1 1-1 0 0,0-1 1 0 0,0 1-1 0 0,-1 0 1 0 0,1 0-1 0 0,-5-4 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4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 1260 0 0,'-4'-5'7164'0'0,"14"8"-4739"0"0,17 13-1104 0 0,30 32 62 0 0,57 61 1 0 0,-43-40-7937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16 1152 0 0,'-7'-15'6441'0'0,"7"15"-6233"0"0,-1 0-1 0 0,0-1 1 0 0,-18 8 2657 0 0,-14 20-1674 0 0,19-11-908 0 0,1 1 0 0 0,0 0-1 0 0,1 1 1 0 0,-15 29 0 0 0,-28 82-526 0 0,25-56-2721 0 0,-4-1-3299 0 0,29-64 5090 0 0,1-2 22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46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14 1348 0 0,'-2'-2'324'0'0,"0"1"0"0"0,-1-1 0 0 0,1 1 0 0 0,-1 0 0 0 0,1-1 0 0 0,-1 1 0 0 0,0 1 0 0 0,0-1 0 0 0,1 0-1 0 0,-1 1 1 0 0,0-1 0 0 0,0 1 0 0 0,0 0 0 0 0,1 0 0 0 0,-1 0 0 0 0,0 0 0 0 0,0 0 0 0 0,0 1 0 0 0,1-1 0 0 0,-1 1 0 0 0,-5 2 0 0 0,-4 1 14 0 0,0 2-1 0 0,1 0 1 0 0,-18 12 0 0 0,-4 1 94 0 0,11-7 146 0 0,-41 26-1 0 0,55-32-408 0 0,0 1 0 0 0,1 0-1 0 0,-1 0 1 0 0,1 0 0 0 0,1 1-1 0 0,-1 0 1 0 0,-8 16 0 0 0,2 0 117 0 0,2 1 1 0 0,1 1 0 0 0,0-1-1 0 0,2 2 1 0 0,-6 36 0 0 0,6-15 295 0 0,3-1 1 0 0,0 62-1 0 0,5-104-542 0 0,0 0 0 0 0,1 0-1 0 0,-1 0 1 0 0,1-1 0 0 0,0 1-1 0 0,0 0 1 0 0,1-1 0 0 0,3 10-1 0 0,8 27 250 0 0,-1 11 213 0 0,24 67 0 0 0,-7-30 54 0 0,-19-65-475 0 0,1 0 0 0 0,1 0 1 0 0,1-1-1 0 0,1-1 0 0 0,1 0 1 0 0,22 24-1 0 0,-29-36-70 0 0,1 0-1 0 0,0-1 1 0 0,1 1-1 0 0,0-2 1 0 0,1 0-1 0 0,-1 0 1 0 0,2-1-1 0 0,-1 0 1 0 0,1-1-1 0 0,15 6 1 0 0,-9-5-2 0 0,1-2 0 0 0,-1-1 1 0 0,1 0-1 0 0,0-1 1 0 0,0-1-1 0 0,28-1 0 0 0,-30-2-8 0 0,-1 0-1 0 0,-1-2 0 0 0,1 0 0 0 0,0 0 0 0 0,-1-2 1 0 0,23-8-1 0 0,-18 6 16 0 0,-1-1-5 0 0,0 0 1 0 0,0-1-1 0 0,-1 0 0 0 0,-1-2 0 0 0,0 0 0 0 0,0-1 0 0 0,-1-1 0 0 0,0 0 0 0 0,-2-1 0 0 0,1-1 0 0 0,19-26 0 0 0,-20 20-10 0 0,0 1-1 0 0,-2-2 1 0 0,0 0-1 0 0,-2 0 1 0 0,0-1-1 0 0,-2 0 0 0 0,0-1 1 0 0,-2 1-1 0 0,5-33 1 0 0,-6 6 25 0 0,-3-56 1 0 0,-2 97-39 0 0,-1-1 1 0 0,-1 0-1 0 0,0 0 0 0 0,-5-15 1 0 0,-3-16-121 0 0,7 22 121 0 0,-2 0-1 0 0,0 1 1 0 0,0 0 0 0 0,-2 0-1 0 0,0 0 1 0 0,-1 1 0 0 0,-1 0-1 0 0,0 0 1 0 0,-2 1 0 0 0,0 0-1 0 0,0 1 1 0 0,-1 0 0 0 0,-1 1-1 0 0,-1 1 1 0 0,0 0 0 0 0,0 0-1 0 0,-2 2 1 0 0,1 0 0 0 0,-21-11-1 0 0,13 10-5 0 0,0 1-1 0 0,-1 2 0 0 0,-1 0 1 0 0,0 1-1 0 0,0 1 1 0 0,0 2-1 0 0,-1 0 0 0 0,0 2 1 0 0,1 1-1 0 0,-28 1 0 0 0,38 2-117 0 0,-1 1-1 0 0,1 1 0 0 0,0 0 0 0 0,0 1 0 0 0,0 0 0 0 0,-14 7 1 0 0,-5 4-1226 0 0,-47 26 1 0 0,27-2-2259 0 0,42-29 675 0 0,-1 0 1 0 0,-22 12-1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09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3292 936 0 0,'0'0'4046'0'0,"4"18"-758"0"0,0-18-3229 0 0,-1 0 1 0 0,0-1-1 0 0,0 1 1 0 0,0 0-1 0 0,0-1 0 0 0,1 0 1 0 0,-1 0-1 0 0,0 0 1 0 0,0 0-1 0 0,0 0 0 0 0,0 0 1 0 0,-1-1-1 0 0,1 0 1 0 0,0 1-1 0 0,-1-1 0 0 0,1 0 1 0 0,-1 0-1 0 0,1-1 1 0 0,-1 1-1 0 0,0 0 0 0 0,3-6 1 0 0,10-10 148 0 0,-2 2-65 0 0,0 0 0 0 0,-1-1 0 0 0,-1 0-1 0 0,9-21 1 0 0,28-33-94 0 0,-5-3 105 0 0,-13 0 12 0 0,-18 46-13 0 0,0-1 0 0 0,26-42-1 0 0,-3 7-59 0 0,-3 20-17 0 0,-27 38-38 0 0,0 0 0 0 0,0-1 0 0 0,0 1 0 0 0,-1-1 0 0 0,0 0 0 0 0,6-13-1 0 0,39-94 303 0 0,-44 101-318 0 0,2 1-1 0 0,0-1 1 0 0,11-15-1 0 0,-8 15-2 0 0,-1-1-1 0 0,8-18 0 0 0,-1 0 28 0 0,35-51 0 0 0,-42 70-30 0 0,19-28 42 0 0,41-68 86 0 0,60-124 159 0 0,-104 189-223 0 0,53-70-1 0 0,-14 23-98 0 0,38-53 90 0 0,54-48 10 0 0,-123 148-26 0 0,2-2-40 0 0,49-51 0 0 0,-20 32 116 0 0,57-77 1 0 0,-67 66-90 0 0,34-42-50 0 0,-50 76 121 0 0,-2-1 0 0 0,43-68 0 0 0,13-46-79 0 0,-73 126-97 0 0,104-146 174 0 0,-60 104-49 0 0,-55 62-86 0 0,-5 7 40 0 0,1-1 0 0 0,-1 0 0 0 0,0 0 1 0 0,0 0-1 0 0,-1-1 0 0 0,1 1 0 0 0,-1-1 0 0 0,0 1 0 0 0,2-11 0 0 0,-1 6-45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11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1464 1109 936 0 0,'0'0'8882'0'0,"-6"13"-8274"0"0,-16-28 180 0 0,1-1 0 0 0,0-1 0 0 0,-31-32-1 0 0,44 41-627 0 0,-195-196 1702 0 0,176 180-1753 0 0,-2 2 0 0 0,0 0 1 0 0,-2 2-1 0 0,0 1 0 0 0,-1 2 1 0 0,-54-21-1 0 0,-35-18 187 0 0,-95-67 134 0 0,171 90-363 0 0,-63-59 1 0 0,78 65-68 0 0,-67-56 188 0 0,68 57-124 0 0,-42-50 1 0 0,46 49 11 0 0,0 2 0 0 0,-49-38 0 0 0,64 54-458 0 0,-5-2-1008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11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1576 0 0,'8'3'6902'0'0,"26"8"-4779"0"0,7-6-1140 0 0,60 0 0 0 0,-40-5-2786 0 0,-23 0-1338 0 0,-37 0 2956 0 0,1 0 0 0 0,0-1 0 0 0,-1 1 0 0 0,1 0 0 0 0,-1-1 0 0 0,1 1 0 0 0,0-1 0 0 0,-1 0 0 0 0,1 1 0 0 0,-1-1 0 0 0,1 0 0 0 0,-1 0 0 0 0,0 0 1 0 0,1 0-1 0 0,-1 0 0 0 0,0 0 0 0 0,0 0 0 0 0,2-2 0 0 0,2-2-1380 0 0,0 1 425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1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2052 0 0,'-4'4'459'0'0,"0"0"0"0"0,1 0 0 0 0,-1 0 1 0 0,1 0-1 0 0,0 0 0 0 0,0 1 0 0 0,1 0 0 0 0,-1-1 0 0 0,1 1 0 0 0,0 0 0 0 0,-2 10 0 0 0,-10 59 813 0 0,8 24-478 0 0,6-33-3622 0 0,0-29-1335 0 0,0-27 3047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1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27 1196 0 0,'-7'3'329'0'0,"0"1"-1"0"0,1-1 1 0 0,-1 1 0 0 0,1 1-1 0 0,0-1 1 0 0,0 1 0 0 0,0 0-1 0 0,-5 7 1 0 0,-37 48 1126 0 0,36-39-1094 0 0,1 0 1 0 0,1 1 0 0 0,1 0-1 0 0,1 0 1 0 0,1 1 0 0 0,-6 32-1 0 0,13-54-355 0 0,-7 37 604 0 0,-3 51 0 0 0,6-50-326 0 0,2-14-100 0 0,1-1-1 0 0,1 1 0 0 0,1-1 1 0 0,1 1-1 0 0,11 45 0 0 0,-4-41 0 0 0,1 0 0 0 0,1 0 0 0 0,19 32 0 0 0,-24-50-122 0 0,1-1-1 0 0,1 1 1 0 0,0-1 0 0 0,0-1-1 0 0,0 0 1 0 0,1 0 0 0 0,1 0-1 0 0,0-1 1 0 0,0-1-1 0 0,13 8 1 0 0,-12-9 14 0 0,1-1-1 0 0,0 0 1 0 0,0 0-1 0 0,0-1 1 0 0,1-1-1 0 0,-1 0 1 0 0,1-1 0 0 0,0 0-1 0 0,0-1 1 0 0,25-1-1 0 0,-28-1-32 0 0,1-1 0 0 0,-1 1 0 0 0,0-2 0 0 0,0 1 0 0 0,0-1-1 0 0,15-7 1 0 0,-1-1 77 0 0,33-21-1 0 0,-29 14-32 0 0,0-2-1 0 0,-1-1 0 0 0,-1-1 1 0 0,-1-1-1 0 0,-1-1 1 0 0,-1-1-1 0 0,-2-1 1 0 0,33-51-1 0 0,-43 56-26 0 0,-1 0 0 0 0,-1-1 0 0 0,0 0 0 0 0,-2-1 0 0 0,-1 0 0 0 0,0 0 0 0 0,-2 0 0 0 0,-1-1 0 0 0,-1 1 0 0 0,0-35 0 0 0,-3 44-22 0 0,-1 0 1 0 0,0 0 0 0 0,-1 0-1 0 0,0 0 1 0 0,-1 0-1 0 0,-12-25 1 0 0,9 23-15 0 0,-1-1 0 0 0,0 1 1 0 0,-2 0-1 0 0,0 1 0 0 0,0 0 0 0 0,-1 1 0 0 0,-1 0 1 0 0,-1 0-1 0 0,0 1 0 0 0,-17-12 0 0 0,18 16-35 0 0,-1 1 0 0 0,0 0 0 0 0,0 1 0 0 0,-1 1 0 0 0,0 0-1 0 0,0 1 1 0 0,0 0 0 0 0,0 1 0 0 0,-1 1 0 0 0,0 0 0 0 0,0 1 0 0 0,-29 0-1 0 0,25 3-309 0 0,1 1 0 0 0,-1 1-1 0 0,0 1 1 0 0,1 1 0 0 0,-1 0-1 0 0,1 1 1 0 0,1 1 0 0 0,-1 1-1 0 0,-16 10 1 0 0,-19 13-4031 0 0,-75 58 1 0 0,104-70 3139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1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0 463 1440 0 0,'7'-24'7025'0'0,"11"1"-5108"0"0,29-18-2652 0 0,-36 32 1643 0 0,90-70 112 0 0,-45 37-681 0 0,-2-3 1 0 0,49-52-1 0 0,-67 47-170 0 0,-7 8 78 0 0,-22 32-604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5:58.72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19.8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197 1 1412 0 0,'7'5'4994'0'0,"23"16"-3209"0"0,20 17-1059 0 0,-24-20-461 0 0,31 31 1 0 0,-51-44-197 0 0,-2 1-1 0 0,1 0 1 0 0,0 0-1 0 0,-1 1 1 0 0,0-1 0 0 0,-1 1-1 0 0,1 0 1 0 0,-1 0-1 0 0,-1 0 1 0 0,4 11-1 0 0,-6-15-41 0 0,0 0 0 0 0,0 0 0 0 0,-1 1 0 0 0,1-1 0 0 0,-1 0-1 0 0,0 0 1 0 0,0 0 0 0 0,0 0 0 0 0,0 0 0 0 0,0 0 0 0 0,0 0 0 0 0,-1-1 0 0 0,1 1-1 0 0,-1 0 1 0 0,0-1 0 0 0,0 1 0 0 0,0-1 0 0 0,0 0 0 0 0,-1 0 0 0 0,1 1-1 0 0,0-1 1 0 0,-6 3 0 0 0,-10 8-89 0 0,0-1 0 0 0,-22 11 0 0 0,29-17-18 0 0,-167 75-4330 0 0,104-51 1812 0 0,36-14 1372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1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2556 0 0,'6'6'7535'0'0,"9"-4"-4419"0"0,23-3-2755 0 0,-26 1 554 0 0,211 0 281 0 0,-174 0-4504 0 0,0 0-3390 0 0,-30-7 4165 0 0,-15 2 1353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2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3396 0 0,'-2'-1'2724'0'0,"-2"6"-1374"0"0,-3 9 149 0 0,-32 256 2821 0 0,31-220-4647 0 0,2-9-2325 0 0,4-13-4983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2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1 848 0 0,'-13'1'426'0'0,"1"1"0"0"0,-1 1 0 0 0,1 0 0 0 0,0 0 1 0 0,0 1-1 0 0,0 1 0 0 0,0 0 0 0 0,1 1 0 0 0,0 0 0 0 0,0 1 0 0 0,0 0 0 0 0,1 1 0 0 0,0 0 0 0 0,-10 10 0 0 0,2 0 7 0 0,1 1-1 0 0,1 1 0 0 0,1 0 0 0 0,1 1 0 0 0,0 1 0 0 0,-10 25 0 0 0,11-17-106 0 0,1 1 0 0 0,2 0 0 0 0,1 0 0 0 0,1 1 0 0 0,2 0 0 0 0,1 1-1 0 0,2-1 1 0 0,1 57 0 0 0,3-70-201 0 0,1-1 0 0 0,1 0 0 0 0,0 0 0 0 0,2 0 0 0 0,0 0 0 0 0,1-1 0 0 0,14 28 0 0 0,-14-32-67 0 0,1 0 0 0 0,1-1 0 0 0,0 0 0 0 0,0-1 0 0 0,1 0 0 0 0,0 0 0 0 0,1-1-1 0 0,1 0 1 0 0,-1-1 0 0 0,1 0 0 0 0,1 0 0 0 0,0-1 0 0 0,0-1 0 0 0,1 0 0 0 0,-1-1 0 0 0,1 0-1 0 0,1-1 1 0 0,-1 0 0 0 0,1-1 0 0 0,0-1 0 0 0,0 0 0 0 0,0-1 0 0 0,21 1 0 0 0,-17-3-22 0 0,-1-1 1 0 0,1 0 0 0 0,-1-2-1 0 0,0 0 1 0 0,0 0 0 0 0,0-2-1 0 0,0 0 1 0 0,-1-1 0 0 0,24-12-1 0 0,-16 5-16 0 0,-2-2 0 0 0,0 0-1 0 0,0-2 1 0 0,-1 0 0 0 0,-1-2-1 0 0,-1 0 1 0 0,-1-1 0 0 0,17-24-1 0 0,-25 29-9 0 0,-1 0-1 0 0,0-1 0 0 0,-1 0 1 0 0,-1-1-1 0 0,-1 0 1 0 0,0 0-1 0 0,-2 0 0 0 0,1-1 1 0 0,-2 1-1 0 0,2-25 0 0 0,-4 21 1 0 0,0-1-1 0 0,-1 1 0 0 0,-1-1 0 0 0,-1 1 0 0 0,-1-1 0 0 0,-1 1 0 0 0,-1 0 0 0 0,-8-21 0 0 0,7 24 7 0 0,-2 1 0 0 0,0 0 0 0 0,0 1 0 0 0,-2-1 0 0 0,0 2-1 0 0,-1-1 1 0 0,-13-14 0 0 0,18 24-94 0 0,0 0 0 0 0,-1 0 0 0 0,1 0 0 0 0,-1 1-1 0 0,0 0 1 0 0,-1 0 0 0 0,1 1 0 0 0,-1 0 0 0 0,0 0-1 0 0,0 1 1 0 0,0 0 0 0 0,-1 0 0 0 0,1 1 0 0 0,-1 0-1 0 0,1 0 1 0 0,-1 1 0 0 0,-10 0 0 0 0,13 2-96 0 0,0 0-1 0 0,0 0 1 0 0,0 0 0 0 0,0 1 0 0 0,0 0 0 0 0,1 0-1 0 0,-1 1 1 0 0,0-1 0 0 0,1 1 0 0 0,0 0 0 0 0,0 1-1 0 0,0-1 1 0 0,0 1 0 0 0,1 0 0 0 0,-9 9 0 0 0,8-8-346 0 0,0 1 0 0 0,1-1 1 0 0,0 1-1 0 0,0 0 0 0 0,0 0 1 0 0,0 1-1 0 0,1-1 0 0 0,0 1 1 0 0,1-1-1 0 0,-1 1 0 0 0,1 0 1 0 0,1 0-1 0 0,-3 13 0 0 0,4 18-1821 0 0,0-18 1206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3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45 1636 0 0,'-18'-44'13169'0'0,"53"54"-10396"0"0,155 109-433 0 0,-161-97-2119 0 0,-2 1 0 0 0,0 1 1 0 0,-1 2-1 0 0,28 35 0 0 0,88 139 582 0 0,-100-138-660 0 0,-28-40-75 0 0,-9-14-393 0 0,0 0 0 0 0,0 0 0 0 0,1 0 0 0 0,8 8 0 0 0,27-33-16790 0 0,-32 17 15953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3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 2784 0 0,'-2'-5'12471'0'0,"5"18"-9934"0"0,13 70-850 0 0,7 138-1 0 0,-9-125-2021 0 0,-14-92 437 0 0,2 16-1929 0 0,2-1-5627 0 0,28-46-597 0 0,-19 14 6915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44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11 2384 0 0,'0'-1'288'0'0,"1"0"0"0"0,0 0 0 0 0,-1 1 0 0 0,1-1 0 0 0,0 0 0 0 0,0 0 0 0 0,0 1 1 0 0,-1-1-1 0 0,1 1 0 0 0,0-1 0 0 0,0 1 0 0 0,0-1 0 0 0,0 1 0 0 0,0-1 0 0 0,0 1 0 0 0,0 0 0 0 0,0 0 0 0 0,0-1 0 0 0,0 1 0 0 0,1 0 0 0 0,-1 0 0 0 0,0 0 0 0 0,0 0 0 0 0,0 0 0 0 0,0 0 0 0 0,0 1 0 0 0,0-1 0 0 0,2 1 0 0 0,-3-1-167 0 0,1 1 0 0 0,-1 0 0 0 0,0 0 0 0 0,1 0-1 0 0,-1 0 1 0 0,0 0 0 0 0,0 0 0 0 0,0 0 0 0 0,1 0 0 0 0,-1 0-1 0 0,0 0 1 0 0,0 0 0 0 0,0 0 0 0 0,-1 0 0 0 0,1 0 0 0 0,0 0-1 0 0,0 0 1 0 0,0 0 0 0 0,-1 0 0 0 0,1 0 0 0 0,-1 0 0 0 0,1 0-1 0 0,-1 0 1 0 0,1-1 0 0 0,-1 1 0 0 0,1 0 0 0 0,-1 0 0 0 0,0 0-1 0 0,1-1 1 0 0,-1 1 0 0 0,0 0 0 0 0,-1 0 0 0 0,-14 15 156 0 0,0-1 1 0 0,-1-1-1 0 0,-1 0 1 0 0,0-1-1 0 0,-1-1 1 0 0,-24 12-1 0 0,-11 7 74 0 0,37-20-110 0 0,-2-1-1 0 0,1 0 1 0 0,-1-1-1 0 0,-1-1 1 0 0,0-1-1 0 0,-37 9 1 0 0,53-17-109 0 0,9-3-71 0 0,9-3-17 0 0,-5 4-32 0 0,-1 1 1 0 0,0 1-1 0 0,1 0 0 0 0,-1 0 0 0 0,1 0 1 0 0,-1 1-1 0 0,1 0 0 0 0,-1 1 1 0 0,13 2-1 0 0,-7 0-2 0 0,0 1 1 0 0,0 1-1 0 0,0 0 1 0 0,20 12-1 0 0,22 13-370 0 0,-9-5-1294 0 0,-23-13-2748 0 0,25 6-5587 0 0,-28-10 8720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6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1520 0 0,'0'0'7372'0'0,"2"2"-7138"0"0,1 0-194 0 0,-1 0 1 0 0,0 0-1 0 0,-1 1 1 0 0,1-1 0 0 0,0 1-1 0 0,-1-1 1 0 0,1 1 0 0 0,-1 0-1 0 0,0 0 1 0 0,0-1 0 0 0,0 1-1 0 0,0 0 1 0 0,0 0 0 0 0,0 5-1 0 0,5 54 368 0 0,-4-33-248 0 0,4 51-304 0 0,-5 83 0 0 0,-3-69-7233 0 0,2-86 6143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7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1540 0 0,'-1'0'125'0'0,"1"1"-1"0"0,-1-1 1 0 0,1 0-1 0 0,-1 0 1 0 0,1 1-1 0 0,0-1 1 0 0,-1 0 0 0 0,1 1-1 0 0,-1-1 1 0 0,1 0-1 0 0,0 1 1 0 0,-1-1-1 0 0,1 0 1 0 0,0 1-1 0 0,0-1 1 0 0,-1 1-1 0 0,1-1 1 0 0,0 1 0 0 0,0-1-1 0 0,-1 1 1 0 0,1-1-1 0 0,0 1 1 0 0,0-1-1 0 0,0 1 1 0 0,0-1-1 0 0,0 1 1 0 0,0 0-1 0 0,-1 16 555 0 0,1-16-718 0 0,-2 175 2338 0 0,3-92-1831 0 0,-1-61-382 0 0,2 0 1 0 0,4 28-1 0 0,3 28 111 0 0,-3 181 521 0 0,-5-237-630 0 0,5 37 1 0 0,-2-38-459 0 0,0 39 1 0 0,-4-60 223 0 0,0 0 1 0 0,0 1 0 0 0,0-1 0 0 0,0 1 0 0 0,0-1 0 0 0,0 0 0 0 0,0 1-1 0 0,0-1 1 0 0,-1 0 0 0 0,1 1 0 0 0,0-1 0 0 0,-1 0 0 0 0,1 1 0 0 0,-1-1 0 0 0,0 0-1 0 0,1 0 1 0 0,-1 0 0 0 0,0 0 0 0 0,0 1 0 0 0,0-1 0 0 0,1 0 0 0 0,-1 0-1 0 0,0 0 1 0 0,-2 1 0 0 0,3-2 110 0 0,0 0-1 0 0,0 0 1 0 0,0 0-1 0 0,0 0 1 0 0,0 0-1 0 0,0 0 1 0 0,0 0-1 0 0,-1 1 1 0 0,1-1-1 0 0,0 0 1 0 0,0 0-1 0 0,0 0 1 0 0,0 0-36 0 0,0 0 35 0 0,0 0 1 0 0,0 0-1 0 0,0 0 0 0 0,0 0 1 0 0,-1 0-1 0 0,1 0 1 0 0,0 1-1 0 0,0-1 1 0 0,0 0-1 0 0,0 0 1 0 0,0 0-1 0 0,0 0 1 0 0,0 0-1 0 0,0 0 1 0 0,-1 0-1 0 0,1 0 1 0 0,0 0-1 0 0,0 0 1 0 0,0 0-1 0 0,0 0 1 0 0,0 0-1 0 0,0 0 1 0 0,0 0-1 0 0,-1 0 1 0 0,1-1-1 0 0,0 1 1 0 0,0 0-1 0 0,0 0 1 0 0,0 0-1 0 0,0 0 1 0 0,0 0-1 0 0,0 0 1 0 0,0 0-1 0 0,-1 0-35 0 0,1 0 36 0 0,0 0-1 0 0,0 0 1 0 0,0-1-1 0 0,0 1 1 0 0,0 0-1 0 0,0 0 1 0 0,0 0-1 0 0,0 0 1 0 0,-3-5-1436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7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1576 0 0,'-7'77'5193'0'0,"1"7"-4901"0"0,3-52-347 0 0,2 54 0 0 0,2-42-3378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7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1808 0 0,'70'8'3678'0'0,"34"-2"-3202"0"0,-68-2-367 0 0,0-2-1 0 0,0-1 1 0 0,54-6-1 0 0,425-61 667 0 0,-251 45-1344 0 0,-1 14-3628 0 0,-232 7 3092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5.3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59 1632 0 0,'0'-1'72'0'0,"0"0"0"0"0,0 1-1 0 0,0-1 1 0 0,0 1 0 0 0,0-1-1 0 0,0 1 1 0 0,0-1 0 0 0,0 0 0 0 0,0 1-1 0 0,0-1 1 0 0,0 1 0 0 0,0-1-1 0 0,1 1 1 0 0,-1-1 0 0 0,0 0 0 0 0,0 1-1 0 0,1-1 1 0 0,-1 1 0 0 0,0-1 0 0 0,0 1-1 0 0,1 0 1 0 0,-1-1 0 0 0,1 1-1 0 0,-1-1 1 0 0,0 1 0 0 0,1 0 0 0 0,-1-1-1 0 0,1 1 1 0 0,-1 0 0 0 0,1-1-1 0 0,-1 1 1 0 0,1 0 0 0 0,-1 0 0 0 0,1-1-1 0 0,0 1 1 0 0,-1 0 0 0 0,1 0-1 0 0,-1 0 1 0 0,1 0 0 0 0,-1 0 0 0 0,1 0-1 0 0,0 0 1 0 0,-1 0 0 0 0,1 0-1 0 0,-1 0 1 0 0,1 0 0 0 0,-1 0 0 0 0,2 1-1 0 0,-1-1 79 0 0,0 0 0 0 0,0 0-1 0 0,0 0 1 0 0,0 0-1 0 0,0 0 1 0 0,0 0 0 0 0,0 0-1 0 0,0 0 1 0 0,0 0-1 0 0,-1-1 1 0 0,1 1 0 0 0,0 0-1 0 0,0 0 1 0 0,0-1-1 0 0,0 1 1 0 0,0-1 0 0 0,0 1-1 0 0,0-2 1 0 0,0-3 63 0 0,-1 4-179 0 0,0 1 0 0 0,0-1-1 0 0,0 1 1 0 0,0-1 0 0 0,0 1-1 0 0,0-1 1 0 0,0 1 0 0 0,0-1 0 0 0,0 1-1 0 0,1-1 1 0 0,-1 1 0 0 0,0-1 0 0 0,0 1-1 0 0,0-1 1 0 0,1 1 0 0 0,-1-1-1 0 0,0 1 1 0 0,0-1 0 0 0,1 1 0 0 0,-1-1-1 0 0,0 1 1 0 0,1 0 0 0 0,-1-1 0 0 0,1 1-1 0 0,-1 0 1 0 0,0-1 0 0 0,1 1-1 0 0,0-1 1 0 0,3-2-238 0 0,-2 1 499 0 0,0 1 1 0 0,0-1-1 0 0,0 0 1 0 0,1 1-1 0 0,-1-1 1 0 0,1 1-1 0 0,-1 0 1 0 0,1 0-1 0 0,4-1 0 0 0,-6 2-200 0 0,0 0 0 0 0,0 0-1 0 0,1 0 1 0 0,-1 0 0 0 0,0 1-1 0 0,0-1 1 0 0,1 1 0 0 0,-1-1-1 0 0,0 1 1 0 0,0-1 0 0 0,0 1-1 0 0,0 0 1 0 0,0-1 0 0 0,0 1-1 0 0,0 0 1 0 0,0 0 0 0 0,0 0-1 0 0,0 0 1 0 0,0 0-1 0 0,0 0 1 0 0,-1 0 0 0 0,1 0-1 0 0,0 0 1 0 0,-1 0 0 0 0,1 0-1 0 0,-1 0 1 0 0,1 2 0 0 0,2 6 38 0 0,-1-1 0 0 0,0 1 1 0 0,-1-1-1 0 0,0 1 0 0 0,0 0 1 0 0,-1-1-1 0 0,0 1 1 0 0,-3 16-1 0 0,2 7 81 0 0,-1-10-147 0 0,-1 0 0 0 0,-1 0 1 0 0,-1 0-1 0 0,-1-1 0 0 0,-16 39 0 0 0,-3 13 113 0 0,-14 39 50 0 0,23-68-106 0 0,1 1 0 0 0,-10 53 0 0 0,25-97-116 0 0,0 0-4 0 0,-1 0 0 0 0,1-1 0 0 0,0 1 0 0 0,0 0 0 0 0,0-1 0 0 0,0 1 0 0 0,0 0-1 0 0,0-1 1 0 0,0 1 0 0 0,1 0 0 0 0,-1 0 0 0 0,0-1 0 0 0,0 1 0 0 0,0 0 0 0 0,1-1 0 0 0,-1 1-1 0 0,0 0 1 0 0,1 0 0 0 0,2 2-39 0 0,0 0 0 0 0,0-1 0 0 0,1 0 1 0 0,-1 1-1 0 0,0-1 0 0 0,1 0 0 0 0,0-1 0 0 0,-1 1 0 0 0,1 0 0 0 0,0-1 0 0 0,0 0 0 0 0,0 0 0 0 0,0 0 0 0 0,0-1 0 0 0,0 1 0 0 0,0-1 0 0 0,0 0 0 0 0,0 0 0 0 0,6-1 1 0 0,-2 1-338 0 0,0 0 0 0 0,0-1 0 0 0,0 0 0 0 0,0 0 0 0 0,0-1 0 0 0,0 0 0 0 0,0 0 1 0 0,12-6-1 0 0,-16 5-591 0 0,1 1 1 0 0,-1-1-1 0 0,0 0 1 0 0,0 0 0 0 0,0-1-1 0 0,0 1 1 0 0,0-1-1 0 0,-1 1 1 0 0,5-7-1 0 0,-4 4-233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8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1016 0 0,'20'-6'592'0'0,"-1"1"-1"0"0,1 1 1 0 0,40-4 0 0 0,-16 3-229 0 0,345-29 1276 0 0,3 26-863 0 0,-139 5-521 0 0,982-23 292 0 0,-469 23-651 0 0,-452 4-2571 0 0,-255-4 1473 0 0,30-15 36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8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0 161 1132 0 0,'67'5'1602'0'0,"108"-5"-1"0"0,-71-2-929 0 0,178-9 109 0 0,315-23 167 0 0,-41 3-502 0 0,-156 8-255 0 0,355-34-1559 0 0,-737 50-951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09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1508 0 0,'888'2'4779'0'0,"-465"-4"-4104"0"0,-131 11-435 0 0,-140-10-197 0 0,224 4 191 0 0,-94 12-243 0 0,611 6-55 0 0,-509-19-3843 0 0,-333-2 2716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0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18 1544 0 0,'0'1'34'0'0,"-1"-1"0"0"0,1 0-1 0 0,-1 0 1 0 0,0 0 0 0 0,1 1 0 0 0,-1-1 0 0 0,1 0-1 0 0,-1 0 1 0 0,1 0 0 0 0,-1 0 0 0 0,0 0-1 0 0,1 0 1 0 0,-1 0 0 0 0,1 0 0 0 0,-1 0-1 0 0,1-1 1 0 0,-1 1 0 0 0,1 0 0 0 0,-1 0-1 0 0,1 0 1 0 0,-1-1 0 0 0,0 1 0 0 0,1 0 0 0 0,0 0-1 0 0,-1-1 1 0 0,1 1 0 0 0,-1-1 0 0 0,1 1-1 0 0,-1 0 1 0 0,1-1 0 0 0,0 1 0 0 0,-1-1-1 0 0,1 1 1 0 0,0-1 0 0 0,-1 1 0 0 0,1-1 0 0 0,0 1-1 0 0,0-1 1 0 0,0 1 0 0 0,-1-1 0 0 0,1 1-1 0 0,0-1 1 0 0,0-7 3503 0 0,-1 8-3527 0 0,0 0-1 0 0,0 0 0 0 0,0 0 1 0 0,0 0-1 0 0,-1 0 0 0 0,1 0 1 0 0,0 1-1 0 0,0-1 0 0 0,0 0 0 0 0,0 1 1 0 0,0-1-1 0 0,0 1 0 0 0,0-1 1 0 0,0 1-1 0 0,0-1 0 0 0,0 1 1 0 0,0 0-1 0 0,0 0 0 0 0,0-1 1 0 0,0 1-1 0 0,1 0 0 0 0,-1 0 1 0 0,0 0-1 0 0,1 0 0 0 0,-1 0 1 0 0,0 0-1 0 0,1 0 0 0 0,-1 0 1 0 0,1 0-1 0 0,0 0 0 0 0,-1 2 1 0 0,0 4 46 0 0,0-1 1 0 0,1 1 0 0 0,-1-1-1 0 0,2 13 1 0 0,0 2-3 0 0,-1 279 512 0 0,0-284-563 0 0,-2 0 1 0 0,0-1 0 0 0,-4 18 0 0 0,-4 33 71 0 0,4 32 49 0 0,6-96-104 0 0,0 43-980 0 0,0 30-720 0 0,-20-26 1519 0 0,13 32-193 0 0,7-75 501 0 0,-1-4-114 0 0,1-1 1 0 0,0 1-1 0 0,-1 0 1 0 0,1-1-1 0 0,0 1 1 0 0,0 0-1 0 0,0-1 1 0 0,1 1-1 0 0,-1 0 1 0 0,0-1-1 0 0,0 1 0 0 0,1 0 1 0 0,-1-1-1 0 0,1 1 1 0 0,0 0-1 0 0,-1-1 1 0 0,1 1-1 0 0,0-1 1 0 0,0 0-1 0 0,0 1 1 0 0,0-1-1 0 0,0 1 0 0 0,0-1 1 0 0,0 0-1 0 0,1 0 1 0 0,-1 0-1 0 0,0 0 1 0 0,1 0-1 0 0,-1 0 1 0 0,1 0-1 0 0,-1 0 1 0 0,1-1-1 0 0,-1 1 0 0 0,3 0 1 0 0,52 12 139 0 0,0-4 0 0 0,0-1-1 0 0,73-1 1 0 0,380-7 157 0 0,-327-9-300 0 0,389-10 100 0 0,-198-5 293 0 0,121-7-128 0 0,-73 7-343 0 0,91-3 64 0 0,178 21-1244 0 0,-561 6-1961 0 0,-119 0 1971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1472 0 0,'4'1'208'0'0,"1"0"-1"0"0,-1 0 1 0 0,1 0-1 0 0,-1-1 0 0 0,1 1 1 0 0,0-1-1 0 0,-1 0 1 0 0,1-1-1 0 0,6-1 1 0 0,-4 2-39 0 0,100 1 748 0 0,72-4-209 0 0,585-29 508 0 0,16 28-1657 0 0,-543 5-417 0 0,-87-13-2029 0 0,-140 11 2702 0 0,70-12-941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1544 0 0,'405'1'4417'0'0,"-1"1"-3798"0"0,-251-10-486 0 0,-40-1 19 0 0,909-74-1140 0 0,-912 67-1825 0 0,-82 13 1629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12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4 996 0 0,'24'0'2629'0'0,"571"-3"391"0"0,-310 5-2688 0 0,-246-2-295 0 0,91 2 122 0 0,-68 3-121 0 0,99 4 52 0 0,136-3 31 0 0,301 3-710 0 0,-585-16-925 0 0,-13 7 1472 0 0,0 0 0 0 0,1 0 0 0 0,-1 0-1 0 0,0 0 1 0 0,0-1 0 0 0,0 1 0 0 0,1 0 0 0 0,-1 0-1 0 0,0 0 1 0 0,0 0 0 0 0,0 0 0 0 0,0 0 0 0 0,1-1-1 0 0,-1 1 1 0 0,0 0 0 0 0,0 0 0 0 0,0 0 0 0 0,0-1-1 0 0,0 1 1 0 0,0 0 0 0 0,0 0 0 0 0,1 0 0 0 0,-1-1-1 0 0,0 1 1 0 0,0 0 0 0 0,0 0 0 0 0,0 0-1 0 0,0-1 1 0 0,0 1 0 0 0,0 0 0 0 0,0 0 0 0 0,0 0-1 0 0,0-1 1 0 0,0 1 0 0 0,0 0 0 0 0,0 0 0 0 0,0-1-1 0 0,0 1 1 0 0,-1 0 0 0 0,1 0 0 0 0,0 0 0 0 0,0-1-1 0 0,0 1 1 0 0,0 0 0 0 0,0 0 0 0 0,0 0 0 0 0,-1 0-1 0 0,1-1 1 0 0,0 1 0 0 0,0 0 0 0 0,0 0-1 0 0,-1 0 1 0 0,-4-2-1284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2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1504 0 0,'0'0'8690'0'0,"-5"0"-8380"0"0,4 0-280 0 0,0 0-1 0 0,0 0 1 0 0,0 1-1 0 0,0-1 0 0 0,0 0 1 0 0,0 0-1 0 0,0 1 1 0 0,-1-1-1 0 0,1 0 0 0 0,0 1 1 0 0,0-1-1 0 0,0 1 1 0 0,0 0-1 0 0,1-1 0 0 0,-1 1 1 0 0,0 0-1 0 0,0-1 1 0 0,0 1-1 0 0,0 0 1 0 0,1 0-1 0 0,-1 0 0 0 0,0 0 1 0 0,1 0-1 0 0,-1 0 1 0 0,0 1-1 0 0,0 3 158 0 0,0 0-1 0 0,0 1 1 0 0,1-1-1 0 0,-1 0 1 0 0,2 9-1 0 0,-1-12-175 0 0,-1 26 253 0 0,1 13 283 0 0,1 1 1 0 0,11 74-1 0 0,-4-74 65 0 0,4 69 1 0 0,-10-89-436 0 0,2 289 2076 0 0,-7-167-1785 0 0,3-68-296 0 0,7-55-108 0 0,-1 3-34 0 0,-6 31-3393 0 0,0-54 3297 0 0,0-1-1 0 0,0 0 1 0 0,0 1-1 0 0,0-1 1 0 0,0 0-1 0 0,0 0 1 0 0,0 1-1 0 0,0-1 1 0 0,0 0-1 0 0,0 1 1 0 0,0-1-1 0 0,0 0 1 0 0,-1 0-1 0 0,1 1 1 0 0,0-1-1 0 0,0 0 1 0 0,0 0-1 0 0,0 1 1 0 0,-1-1-1 0 0,1 0 1 0 0,0 0-1 0 0,0 0 1 0 0,-1 0-1 0 0,1 1 1 0 0,0-1-1 0 0,0 0 1 0 0,-1 0-1 0 0,1 0 1 0 0,0 0-1 0 0,-1 0 1 0 0,1 0-1 0 0,0 0 1 0 0,0 1-1 0 0,-1-1 1 0 0,1 0-1 0 0,0 0 1 0 0,-1 0-1 0 0,1 0 1 0 0,0 0-1 0 0,0 0 1 0 0,-1-1-1 0 0,1 1 1 0 0,0 0-1 0 0,-1 0 1 0 0,1 0-1 0 0,-12-5-3147 0 0,-40-51-2189 0 0,37 40 4204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45 1972 0 0,'0'-2'315'0'0,"0"0"1"0"0,0 0-1 0 0,0 0 0 0 0,0 0 0 0 0,-1 0 1 0 0,1 0-1 0 0,-1 0 0 0 0,1 0 0 0 0,-1 0 0 0 0,0 0 1 0 0,1 0-1 0 0,-1 0 0 0 0,0 0 0 0 0,-3-3 1 0 0,3 4-218 0 0,0 0 0 0 0,1 1-1 0 0,-2-1 1 0 0,1 0 0 0 0,0 1 0 0 0,0-1 0 0 0,0 0 0 0 0,0 1 0 0 0,0-1 0 0 0,0 1 0 0 0,-1 0 0 0 0,1-1 0 0 0,0 1 0 0 0,0 0 0 0 0,-1 0 0 0 0,1 0 0 0 0,0 0 0 0 0,-2 0 0 0 0,-4 1 3 0 0,-1 1-1 0 0,1-1 1 0 0,0 1-1 0 0,0 1 1 0 0,0 0-1 0 0,-10 5 1 0 0,5-2 40 0 0,0 0 0 0 0,0 0 1 0 0,1 1-1 0 0,1 1 1 0 0,-17 14-1 0 0,24-19-87 0 0,-1 1 1 0 0,1 0-1 0 0,0 0 0 0 0,0 0 0 0 0,0 1 0 0 0,0-1 1 0 0,1 1-1 0 0,-1-1 0 0 0,1 1 0 0 0,1 0 0 0 0,-1 0 1 0 0,1 0-1 0 0,-1 0 0 0 0,1 0 0 0 0,1 0 0 0 0,-1 9 1 0 0,1-9-25 0 0,0 1 1 0 0,1-1-1 0 0,0 0 1 0 0,0 0-1 0 0,0 0 1 0 0,1 0-1 0 0,-1 0 1 0 0,1 0-1 0 0,1 0 1 0 0,-1-1-1 0 0,0 1 1 0 0,1-1-1 0 0,0 1 1 0 0,0-1-1 0 0,1 0 1 0 0,-1 0-1 0 0,1-1 1 0 0,-1 1-1 0 0,1-1 1 0 0,0 1-1 0 0,1-1 1 0 0,4 3-1 0 0,-3-5-8 0 0,-1 1 0 0 0,0-1 0 0 0,1 0 1 0 0,-1 0-1 0 0,1-1 0 0 0,-1 0 0 0 0,1 0 0 0 0,0 0 0 0 0,-1 0 0 0 0,1-1 1 0 0,-1 0-1 0 0,0 0 0 0 0,1-1 0 0 0,-1 1 0 0 0,0-1 0 0 0,0 0 0 0 0,0-1 0 0 0,0 1 1 0 0,0-1-1 0 0,0 0 0 0 0,-1 0 0 0 0,1 0 0 0 0,6-8 0 0 0,-4 6-13 0 0,-1-1 1 0 0,0-1-1 0 0,-1 1 0 0 0,1-1 0 0 0,-1 0 1 0 0,0 0-1 0 0,-1-1 0 0 0,0 1 0 0 0,0-1 0 0 0,-1 0 1 0 0,1 0-1 0 0,-2 0 0 0 0,1-1 0 0 0,1-12 0 0 0,2-66 409 0 0,-6 86-235 0 0,-1-26 187 0 0,5 39-301 0 0,4 15-161 0 0,2-1 1 0 0,0-1-1 0 0,21 35 0 0 0,-27-53-379 0 0,1 0-1 0 0,0 0 0 0 0,1 0 0 0 0,-1-1 1 0 0,1 0-1 0 0,0 0 0 0 0,1-1 0 0 0,0 1 1 0 0,0-1-1 0 0,0-1 0 0 0,0 0 0 0 0,1 0 0 0 0,-1 0 1 0 0,1-1-1 0 0,12 4 0 0 0,24 6-1941 0 0,-21-9 1227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5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61 860 0 0,'0'0'1570'0'0,"0"-3"-1312"0"0,0 2-231 0 0,0 1 0 0 0,0-1 0 0 0,0 1 0 0 0,-1 0-1 0 0,1-1 1 0 0,0 1 0 0 0,0-1 0 0 0,0 1 0 0 0,0-1 0 0 0,1 1 0 0 0,-1-1 0 0 0,0 1 0 0 0,0-1 0 0 0,0 1 0 0 0,0-1 0 0 0,0 1 0 0 0,1-1 0 0 0,-1 1 0 0 0,0-1 0 0 0,0 1 0 0 0,1-1 0 0 0,-1 1 0 0 0,0 0 0 0 0,0-1 0 0 0,1 1 0 0 0,-1 0 0 0 0,1-1 0 0 0,-1 1 0 0 0,0 0 0 0 0,1-1 0 0 0,-1 1 0 0 0,1 0 0 0 0,-1 0 0 0 0,1 0 0 0 0,-1-1 0 0 0,1 1 0 0 0,0 0 0 0 0,11-6 186 0 0,16-24 854 0 0,-27 29-999 0 0,-1 1-1 0 0,0-1 1 0 0,1 1-1 0 0,-1-1 1 0 0,1 1-1 0 0,-1 0 1 0 0,1-1-1 0 0,-1 1 1 0 0,1-1 0 0 0,-1 1-1 0 0,1 0 1 0 0,-1 0-1 0 0,1-1 1 0 0,-1 1-1 0 0,1 0 1 0 0,0 0-1 0 0,-1-1 1 0 0,1 1-1 0 0,-1 0 1 0 0,1 0 0 0 0,0 0-1 0 0,-1 0 1 0 0,1 0-1 0 0,0 0 1 0 0,-1 0-1 0 0,1 0 1 0 0,-1 0-1 0 0,1 1 1 0 0,0-1-1 0 0,-1 0 1 0 0,1 0 0 0 0,-1 0-1 0 0,1 1 1 0 0,-1-1-1 0 0,1 0 1 0 0,-1 1-1 0 0,1-1 1 0 0,-1 0-1 0 0,1 1 1 0 0,-1-1 0 0 0,1 1-1 0 0,-1-1 1 0 0,1 1-1 0 0,-1-1 1 0 0,0 1-1 0 0,1-1 1 0 0,-1 1-1 0 0,0-1 1 0 0,1 1-1 0 0,-1-1 1 0 0,0 1 0 0 0,0 0-1 0 0,0 0 1 0 0,1 4 190 0 0,0 1 1 0 0,0 0-1 0 0,-1-1 1 0 0,0 1-1 0 0,-1 9 1 0 0,-3 243 2229 0 0,6-140-1858 0 0,0 341 1037 0 0,-17-320-1151 0 0,16-70-589 0 0,0 15-361 0 0,-3-29-6901 0 0,2-55 7143 0 0,1 1 0 0 0,-1 0 0 0 0,0-1 1 0 0,1 1-1 0 0,-1-1 0 0 0,0 1 0 0 0,1 0 0 0 0,-1-1 1 0 0,1 1-1 0 0,-1-1 0 0 0,1 1 0 0 0,-1-1 0 0 0,1 1 1 0 0,0-1-1 0 0,-1 1 0 0 0,1-1 0 0 0,0 0 0 0 0,-1 1 1 0 0,1-1-1 0 0,0 0 0 0 0,-1 0 0 0 0,1 1 0 0 0,0-1 1 0 0,-1 0-1 0 0,1 0 0 0 0,1 0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6.0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50 135 2176 0 0,'10'8'5026'0'0,"16"5"-3692"0"0,-17-13-1279 0 0,0 0 0 0 0,0-1 0 0 0,1-1-1 0 0,-1 1 1 0 0,0-1 0 0 0,-1-1 0 0 0,1 0 0 0 0,0 0 0 0 0,-1-1-1 0 0,1 0 1 0 0,-1 0 0 0 0,0-1 0 0 0,0 0 0 0 0,-1 0 0 0 0,0-1-1 0 0,0 0 1 0 0,0 0 0 0 0,-1-1 0 0 0,1 0 0 0 0,-1 0 0 0 0,-1 0-1 0 0,0-1 1 0 0,0 0 0 0 0,4-8 0 0 0,-6-3-42 0 0,-3 18 65 0 0,0 1-76 0 0,-1 0-1 0 0,0 0 1 0 0,0-1-1 0 0,1 1 1 0 0,-1 0-1 0 0,0 0 1 0 0,0-1-1 0 0,1 1 1 0 0,-1 0-1 0 0,0-1 1 0 0,1 1-1 0 0,-1-1 1 0 0,1 1 0 0 0,-1-1-1 0 0,0 1 1 0 0,1-1-1 0 0,-1 0 1 0 0,0 0-1 0 0,0 0 1 0 0,1 1-1 0 0,-1-1 0 0 0,0 0 1 0 0,1 1-1 0 0,-1-1 1 0 0,0 1-1 0 0,0-1 1 0 0,1 1-1 0 0,-1-1 1 0 0,0 1-1 0 0,0 0 0 0 0,0-1 1 0 0,0 1-1 0 0,1 0 1 0 0,-1 0-1 0 0,0 0 1 0 0,0 0-1 0 0,0-1 1 0 0,0 1-1 0 0,0 0 1 0 0,0 0-1 0 0,0 1 0 0 0,0-1 1 0 0,1 0-1 0 0,-1 0 1 0 0,-1 1-1 0 0,-15 3 63 0 0,1 2 0 0 0,0 0-1 0 0,0 1 1 0 0,0 1 0 0 0,1 0-1 0 0,0 1 1 0 0,1 1-1 0 0,0 0 1 0 0,-13 13 0 0 0,19-16-36 0 0,1 0 1 0 0,0 0-1 0 0,0 1 1 0 0,1 0-1 0 0,0 0 0 0 0,1 1 1 0 0,0 0-1 0 0,0 0 1 0 0,1 0-1 0 0,0 0 1 0 0,1 1-1 0 0,-1-1 1 0 0,2 1-1 0 0,0 0 0 0 0,0 0 1 0 0,-1 20-1 0 0,3-27-33 0 0,1 0-1 0 0,0 0 0 0 0,-1 0 1 0 0,1 0-1 0 0,0-1 0 0 0,0 1 0 0 0,0 0 1 0 0,1 0-1 0 0,-1-1 0 0 0,1 1 1 0 0,0-1-1 0 0,-1 1 0 0 0,1-1 1 0 0,0 0-1 0 0,0 0 0 0 0,0 0 0 0 0,1 0 1 0 0,-1 0-1 0 0,1 0 0 0 0,-1 0 1 0 0,1-1-1 0 0,-1 1 0 0 0,1-1 1 0 0,0 0-1 0 0,4 2 0 0 0,3 0-824 0 0,-1 1-1 0 0,1-2 1 0 0,0 1-1 0 0,0-2 1 0 0,0 1 0 0 0,16-1-1 0 0,-22-1 634 0 0,0 0-1 0 0,0-1 1 0 0,0 1-1 0 0,0-1 1 0 0,0 0 0 0 0,0 0-1 0 0,0 0 1 0 0,0-1-1 0 0,-1 0 1 0 0,6-2-1 0 0,0-1-170 0 0,16-7-837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23 1684 0 0,'0'-1'308'0'0,"0"0"0"0"0,0-1-1 0 0,-1 1 1 0 0,1 0 0 0 0,0 0 0 0 0,-1-1 0 0 0,1 1-1 0 0,-1 0 1 0 0,1 0 0 0 0,-1 0 0 0 0,0-1-1 0 0,0 1 1 0 0,1 0 0 0 0,-3-1 0 0 0,3 1-268 0 0,0 1 0 0 0,-1 0-1 0 0,1 0 1 0 0,0-1 0 0 0,0 1 0 0 0,-1 0 0 0 0,1 0 0 0 0,0 0 0 0 0,-1 0 0 0 0,1-1 0 0 0,0 1 0 0 0,-1 0 0 0 0,1 0 0 0 0,0 0 0 0 0,-1 0 0 0 0,1 0-1 0 0,0 0 1 0 0,-1 0 0 0 0,1 0 0 0 0,-1 0 0 0 0,1 0 0 0 0,0 0 0 0 0,-1 0 0 0 0,1 0 0 0 0,0 0 0 0 0,-1 0 0 0 0,1 0 0 0 0,0 1 0 0 0,-1-1 0 0 0,1 0-1 0 0,0 0 1 0 0,-1 0 0 0 0,1 0 0 0 0,0 1 0 0 0,0-1 0 0 0,-1 0 0 0 0,1 0 0 0 0,0 1 0 0 0,0-1 0 0 0,-1 0 0 0 0,1 0 0 0 0,0 1 0 0 0,0-1 0 0 0,0 0-1 0 0,-1 1 1 0 0,1-1 0 0 0,0 0 0 0 0,0 1 0 0 0,0-1 0 0 0,0 0 0 0 0,0 1 0 0 0,0-1 0 0 0,0 1 0 0 0,0 0 0 0 0,-8 27 405 0 0,2 0 0 0 0,1 1 0 0 0,1 0 0 0 0,0 34 0 0 0,-2 12 6 0 0,-19 154 688 0 0,23-205-745 0 0,8-38 22 0 0,8-37-375 0 0,2 0 1 0 0,40-86 0 0 0,-54 134-46 0 0,1-1 0 0 0,-1 1 1 0 0,1-1-1 0 0,0 1 0 0 0,0 0 1 0 0,0 0-1 0 0,0 0 0 0 0,1 1 1 0 0,-1-1-1 0 0,6-2 1 0 0,-9 5 29 0 0,23 0-56 0 0,-19 0 32 0 0,1 2 0 0 0,0-1 0 0 0,-1 0 0 0 0,1 1 0 0 0,-1 0 0 0 0,0 0 0 0 0,1 0 0 0 0,-1 1 0 0 0,0-1 0 0 0,0 1 1 0 0,6 6-1 0 0,-3-4 1 0 0,0 2 0 0 0,-1-1 0 0 0,0 1 1 0 0,0 0-1 0 0,9 12 0 0 0,-14-16-2 0 0,0 0-1 0 0,0 0 1 0 0,0 1-1 0 0,0-1 0 0 0,0 0 1 0 0,0 0-1 0 0,-1 1 1 0 0,0-1-1 0 0,1 0 1 0 0,-1 1-1 0 0,-1-1 1 0 0,1 0-1 0 0,0 1 0 0 0,-1-1 1 0 0,0 0-1 0 0,1 1 1 0 0,-1-1-1 0 0,-1 0 1 0 0,1 0-1 0 0,0 0 0 0 0,-1 0 1 0 0,1 0-1 0 0,-1 0 1 0 0,0-1-1 0 0,0 1 1 0 0,-3 3-1 0 0,-2 2-7 0 0,0-1-1 0 0,0 0 1 0 0,-1 0 0 0 0,0 0-1 0 0,0-1 1 0 0,0 0-1 0 0,-14 6 1 0 0,13-7-22 0 0,-1-1 0 0 0,1-1-1 0 0,-1 0 1 0 0,0 0 0 0 0,0-1 0 0 0,-19 2 0 0 0,-32-2-7040 0 0,46-14 4556 0 0,11 10 1339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8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1496 0 1920 0 0,'8'6'8232'0'0,"-28"7"-6105"0"0,-48 19-2698 0 0,54-26 1409 0 0,-211 82 700 0 0,44-18-776 0 0,-314 154 395 0 0,431-191-1111 0 0,-9 7 98 0 0,-2-4 0 0 0,-118 40 1 0 0,178-72-290 0 0,0-1 1 0 0,-1 0 0 0 0,1-1-1 0 0,-19-1 1 0 0,92-3-12580 0 0,-48 2 11532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9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18 1248 0 0,'-22'-14'10391'0'0,"15"10"-10675"0"0,7 4 328 0 0,0 0 0 0 0,0 1-1 0 0,1-1 1 0 0,-1 0 0 0 0,0 0 0 0 0,0 0-1 0 0,0 0 1 0 0,0 0 0 0 0,0 0 0 0 0,0 1 0 0 0,0-1-1 0 0,0 0 1 0 0,0 0 0 0 0,0 0 0 0 0,0 0 0 0 0,0 0-1 0 0,0 1 1 0 0,0-1 0 0 0,0 0 0 0 0,-1 0-1 0 0,1 0 1 0 0,0 0 0 0 0,0 1 350 0 0,0-1-350 0 0,-1 0 0 0 0,1 0-1 0 0,0 0 1 0 0,0 0 0 0 0,0 0 0 0 0,0 1-1 0 0,0-1 1 0 0,0 0 0 0 0,-1 0 0 0 0,1 0 0 0 0,0 0-1 0 0,0 0 1 0 0,0 0 0 0 0,0 0 0 0 0,0 0-1 0 0,0 0 1 0 0,-1 0 0 0 0,1 0 0 0 0,7 13 592 0 0,28 37 584 0 0,70 75 1 0 0,-58-72-747 0 0,27 27-121 0 0,-62-72-2751 0 0,0-39-9594 0 0,-12 28 12084 0 0,0-5-1322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29:39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3 2036 0 0,'-1'0'372'0'0,"0"-1"0"0"0,0 1-1 0 0,-1-1 1 0 0,1 1 0 0 0,0 0-1 0 0,0 0 1 0 0,-1-1 0 0 0,1 1-1 0 0,0 0 1 0 0,0 0 0 0 0,-1 0 0 0 0,1 0-1 0 0,0 1 1 0 0,-3-1 0 0 0,-21 11 1703 0 0,-23 23-1825 0 0,38-25 373 0 0,-33 28 98 0 0,2 2 0 0 0,1 3 0 0 0,-57 78 0 0 0,50-61-436 0 0,24-27-425 0 0,-7 9-896 0 0,3-20-4822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15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 1556 0 0,'18'21'13285'0'0,"-18"-21"-13201"0"0,1 1-1 0 0,-1-1 0 0 0,0 1 1 0 0,1-1-1 0 0,-1 1 1 0 0,0-1-1 0 0,0 1 0 0 0,0-1 1 0 0,1 1-1 0 0,-1 0 0 0 0,0-1 1 0 0,0 1-1 0 0,0-1 0 0 0,0 1 1 0 0,0-1-1 0 0,0 1 1 0 0,0 0-1 0 0,0-1 0 0 0,0 1 1 0 0,0-1-1 0 0,0 1 0 0 0,-1-1 1 0 0,1 1-1 0 0,0 0 0 0 0,0-1 1 0 0,0 1-1 0 0,-1 0 0 0 0,-1 2-133 0 0,0 0-1 0 0,0 0 0 0 0,0 0 1 0 0,0 0-1 0 0,0-1 0 0 0,-1 1 0 0 0,1-1 1 0 0,-6 4-1 0 0,6-5 61 0 0,-116 84 511 0 0,100-70-466 0 0,2 0 1 0 0,-1 0 0 0 0,2 2-1 0 0,-20 25 1 0 0,30-34-44 0 0,1-1 1 0 0,0 1-1 0 0,0 0 0 0 0,0 0 1 0 0,1 1-1 0 0,0-1 1 0 0,1 1-1 0 0,-1-1 1 0 0,2 1-1 0 0,-1 0 1 0 0,1 16-1 0 0,1-23-13 0 0,0-1 0 0 0,1 1 0 0 0,-1 0 0 0 0,1 0 0 0 0,0 0 0 0 0,-1-1 0 0 0,1 1 0 0 0,0 0 0 0 0,0-1 0 0 0,0 1 0 0 0,0-1 0 0 0,0 1 0 0 0,0-1 0 0 0,1 1 0 0 0,-1-1 0 0 0,0 0 0 0 0,1 0 0 0 0,-1 1 0 0 0,1-1 1 0 0,0 0-1 0 0,-1 0 0 0 0,1-1 0 0 0,0 1 0 0 0,-1 0 0 0 0,1 0 0 0 0,0-1 0 0 0,0 1 0 0 0,-1-1 0 0 0,4 1 0 0 0,6 1-26 0 0,-1-1 0 0 0,1 0 0 0 0,16 0 0 0 0,67-1-3340 0 0,-91 0 2932 0 0,0-1 1 0 0,-1 0-1 0 0,1 0 1 0 0,0 0-1 0 0,-1-1 1 0 0,1 1-1 0 0,-1-1 1 0 0,1 1-1 0 0,-1-1 1 0 0,0 0-1 0 0,4-3 1 0 0,29-30-5148 0 0,-27 27 5430 0 0,9-9-1141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18 944 0 0,'6'-15'9759'0'0,"-5"13"-9056"0"0,-1 2-639 0 0,0 0 0 0 0,0 0 0 0 0,1 0 0 0 0,-1 0 0 0 0,0 0 0 0 0,0 0 0 0 0,0 0 0 0 0,1 0 0 0 0,-1 0 0 0 0,0 0 0 0 0,0 0-1 0 0,0 0 1 0 0,0 0 0 0 0,1 0 0 0 0,-1 0 0 0 0,0 0 0 0 0,0 0 0 0 0,0 0 0 0 0,1 0 0 0 0,-1 0 0 0 0,0 0 0 0 0,0 0 0 0 0,0 0 0 0 0,1 0 0 0 0,0 1 639 0 0,-1-1-639 0 0,0 0 0 0 0,0 1 0 0 0,1-1 0 0 0,-1 0 0 0 0,0 0 0 0 0,0 0 0 0 0,0 0 0 0 0,0 1 0 0 0,0-1 0 0 0,0 0 0 0 0,0 0 0 0 0,0 0 0 0 0,0 1-1 0 0,0-1 1 0 0,0 0 0 0 0,3 16 251 0 0,-1-1 0 0 0,-1 1 0 0 0,-1 28 0 0 0,-1-30-238 0 0,1 0 0 0 0,1 1 0 0 0,0-1 0 0 0,1 1 1 0 0,0-1-1 0 0,5 15 0 0 0,-2-13 5 0 0,-1 1 0 0 0,0 1 1 0 0,-1-1-1 0 0,-1 0 0 0 0,-1 19 0 0 0,-1 583 989 0 0,0-618-1072 0 0,0 0 0 0 0,0 0 0 0 0,0 0 1 0 0,1 0-1 0 0,-1 0 0 0 0,0-1 0 0 0,0 1 0 0 0,0 0 0 0 0,1 0 0 0 0,-1 0 0 0 0,0 0 1 0 0,1-1-1 0 0,-1 1 0 0 0,1 0 0 0 0,-1 0 0 0 0,1-1 0 0 0,-1 1 0 0 0,1 0 1 0 0,1 0-1 0 0,-1 0 3 0 0,-1 0-1 0 0,1 0 1 0 0,0-1 0 0 0,0 1 0 0 0,-1 0 0 0 0,1 0 0 0 0,-1 0-1 0 0,1 0 1 0 0,-1 0 0 0 0,1 0 0 0 0,-1 0 0 0 0,0 0 0 0 0,1 0 0 0 0,-1 0-1 0 0,0 0 1 0 0,0 0 0 0 0,1 2 0 0 0,-1 8 44 0 0,2 16-19 0 0,8 47 0 0 0,-10-73-56 0 0,0 31 120 0 0,0 51-34 0 0,0-82-59 0 0,0 28-104 0 0,0-28 85 0 0,0-1 1 0 0,0 1-1 0 0,0 0 1 0 0,0-1 0 0 0,1 1-1 0 0,-1 0 1 0 0,0-1-1 0 0,0 1 1 0 0,0-1 0 0 0,0 1-1 0 0,1 0 1 0 0,-1-1-1 0 0,0 1 1 0 0,1-1 0 0 0,-1 1-1 0 0,0-1 1 0 0,1 1-1 0 0,-1-1 1 0 0,0 1-1 0 0,1-1 1 0 0,-1 1 0 0 0,1-1-1 0 0,-1 0 1 0 0,1 1-1 0 0,-1-1 1 0 0,1 0 0 0 0,0 1-1 0 0,0-1 1 0 0,0 0-11 0 0,-1 1 0 0 0,1-1 1 0 0,-1 0-1 0 0,1 0 0 0 0,-1 1 1 0 0,1-1-1 0 0,-1 0 0 0 0,1 1 1 0 0,-1-1-1 0 0,0 0 0 0 0,1 1 1 0 0,-1-1-1 0 0,1 1 0 0 0,-1-1 1 0 0,0 1-1 0 0,0-1 0 0 0,1 1 1 0 0,-1-1-1 0 0,0 1 0 0 0,0-1 1 0 0,1 1-1 0 0,-1-1 0 0 0,0 1 1 0 0,0-1-1 0 0,0 1 0 0 0,0-1 1 0 0,0 1-1 0 0,0 0 0 0 0,-13 2-4885 0 0,12-3 4688 0 0,1 0 0 0 0,-1 0-1 0 0,1 1 1 0 0,-1-1 0 0 0,0 0 0 0 0,1 0 0 0 0,-1 0-1 0 0,0 0 1 0 0,1 0 0 0 0,-1-1 0 0 0,0 1-1 0 0,1 0 1 0 0,-1 0 0 0 0,0 0 0 0 0,1 0 0 0 0,-1-1-1 0 0,1 1 1 0 0,-1 0 0 0 0,1-1 0 0 0,-1 1 0 0 0,0 0-1 0 0,-4-8-2966 0 0,1 3 2027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2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810 1 1588 0 0,'0'0'11028'0'0,"-5"12"-10647"0"0,-13 20 102 0 0,-41 59-1 0 0,44-70-379 0 0,-152 236 855 0 0,120-183-766 0 0,7-14 75 0 0,-4-2 0 0 0,-1-2 0 0 0,-4-2 1 0 0,-1-2-1 0 0,-70 56 0 0 0,18-12 3140 0 0,98-91-4363 0 0,-41 8-16737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783 0 1312 0 0,'-2'11'3924'0'0,"-6"7"-2750"0"0,-11 13-360 0 0,-1-1 0 0 0,-2 0 0 0 0,-48 50 1 0 0,-93 70 594 0 0,69-66-904 0 0,48-41-252 0 0,-40 36 170 0 0,-88 105 0 0 0,100-97-591 0 0,70-84-653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25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1 2552 0 0,'0'0'5543'0'0,"4"4"-5061"0"0,-3-3-441 0 0,-1 0-1 0 0,1 0 0 0 0,0 1 0 0 0,0-1 0 0 0,0 0 0 0 0,-1 1 0 0 0,1-1 1 0 0,-1 1-1 0 0,1-1 0 0 0,-1 0 0 0 0,0 1 0 0 0,1-1 0 0 0,-1 1 1 0 0,0-1-1 0 0,0 1 0 0 0,0-1 0 0 0,0 3 0 0 0,-11 27 775 0 0,9-26-752 0 0,-15 40 634 0 0,13-31-520 0 0,-1-1 0 0 0,0 0 0 0 0,-1 0 0 0 0,-11 16 0 0 0,3-4 15 0 0,1 0-1 0 0,1 1 0 0 0,1 0 0 0 0,-15 53 1 0 0,8-22 44 0 0,-16 56 477 0 0,33-99-707 0 0,9-23-17 0 0,11-24 9 0 0,-18 32 8 0 0,69-161-55 0 0,-43 95 80 0 0,31-60 288 0 0,-51 112 379 0 0,-9 20-414 0 0,-7 21-172 0 0,-5 14 73 0 0,-24 47-1 0 0,18-43-157 0 0,-46 89 235 0 0,-21 24-2465 0 0,87-156 1925 0 0,-1 1 1 0 0,0-1-1 0 0,1 1 0 0 0,-1-1 0 0 0,0 0 0 0 0,0 1 1 0 0,0-1-1 0 0,0 0 0 0 0,-1 0 0 0 0,1 0 1 0 0,0 0-1 0 0,0 0 0 0 0,-1 0 0 0 0,1 0 0 0 0,0 0 1 0 0,-1 0-1 0 0,1 0 0 0 0,-1-1 0 0 0,1 1 0 0 0,-1-1 1 0 0,0 1-1 0 0,-2 0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39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35 183 2508 0 0,'0'0'3811'0'0,"0"3"-3428"0"0,0-2-360 0 0,0 1 0 0 0,0-1 0 0 0,0 0 0 0 0,0 0 1 0 0,0 1-1 0 0,0-1 0 0 0,1 0 0 0 0,-1 0 0 0 0,0 0 0 0 0,1 1 0 0 0,-1-1 0 0 0,1 0 1 0 0,-1 0-1 0 0,1 0 0 0 0,-1 0 0 0 0,1 0 0 0 0,0 0 0 0 0,0 0 0 0 0,0 0 0 0 0,-1 0 1 0 0,1 0-1 0 0,0-1 0 0 0,2 2 0 0 0,-1-1 62 0 0,0 0 1 0 0,0 0-1 0 0,0-1 1 0 0,0 1-1 0 0,0-1 0 0 0,1 1 1 0 0,-1-1-1 0 0,0 0 0 0 0,0 0 1 0 0,0 0-1 0 0,0 0 1 0 0,4-1-1 0 0,3-1 127 0 0,0-1 0 0 0,0 1 1 0 0,0-1-1 0 0,0-1 0 0 0,11-6 0 0 0,-10 4-150 0 0,0 0 1 0 0,0 0-1 0 0,-1-1 0 0 0,0 0 0 0 0,-1-1 0 0 0,1 1 0 0 0,-2-2 0 0 0,1 1 1 0 0,-1-1-1 0 0,0 0 0 0 0,-1-1 0 0 0,0 0 0 0 0,8-18 0 0 0,-13 25-48 0 0,0 1-1 0 0,0-1 1 0 0,0 0 0 0 0,-1 1-1 0 0,0-1 1 0 0,1 0-1 0 0,-1 0 1 0 0,0 1 0 0 0,0-1-1 0 0,0 0 1 0 0,-1 0-1 0 0,1 1 1 0 0,-2-5 0 0 0,2 6-14 0 0,-1 0 1 0 0,0-1 0 0 0,1 1 0 0 0,-1 0 0 0 0,0 0-1 0 0,0 0 1 0 0,0 0 0 0 0,0 0 0 0 0,0 0 0 0 0,0 0-1 0 0,0 0 1 0 0,0 0 0 0 0,0 0 0 0 0,0 1 0 0 0,0-1-1 0 0,-1 0 1 0 0,1 1 0 0 0,0-1 0 0 0,-2 0 0 0 0,-2 0 0 0 0,1 1 0 0 0,-1-1 0 0 0,0 1 1 0 0,1 0-1 0 0,-1 1 0 0 0,1-1 1 0 0,-1 1-1 0 0,1-1 0 0 0,-1 1 1 0 0,1 1-1 0 0,-1-1 0 0 0,1 1 1 0 0,-8 3-1 0 0,0 1 54 0 0,1 1 1 0 0,0 0-1 0 0,0 1 1 0 0,1 0-1 0 0,0 0 1 0 0,0 1-1 0 0,1 0 1 0 0,0 1-1 0 0,1 0 1 0 0,0 1-1 0 0,1 0 1 0 0,-7 12-1 0 0,6-9 40 0 0,2 1 0 0 0,0 0-1 0 0,0 1 1 0 0,2 0-1 0 0,0 0 1 0 0,0 0-1 0 0,2 0 1 0 0,0 0-1 0 0,0 24 1 0 0,3-33-64 0 0,0 0 0 0 0,0 0 0 0 0,1 0 1 0 0,-1 0-1 0 0,2 0 0 0 0,-1 0 0 0 0,1 0 1 0 0,0 0-1 0 0,0-1 0 0 0,1 0 0 0 0,6 10 0 0 0,-7-12-74 0 0,0 0-1 0 0,0 0 0 0 0,1 0 1 0 0,-1-1-1 0 0,1 1 1 0 0,0-1-1 0 0,-1 1 0 0 0,2-1 1 0 0,-1-1-1 0 0,0 1 0 0 0,1-1 1 0 0,-1 1-1 0 0,1-1 1 0 0,-1 0-1 0 0,1-1 0 0 0,0 1 1 0 0,9 0-1 0 0,-8-2-300 0 0,-1 0 1 0 0,1-1-1 0 0,0 0 0 0 0,-1 0 1 0 0,1 0-1 0 0,0-1 0 0 0,-1 0 0 0 0,0 0 1 0 0,1 0-1 0 0,-1-1 0 0 0,7-4 1 0 0,52-41-3649 0 0,-60 44 3705 0 0,17-13-957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6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7 160 1324 0 0,'8'3'4492'0'0,"23"0"-2896"0"0,-20-6-1423 0 0,-1 0-1 0 0,0 0 1 0 0,0 0-1 0 0,0-1 1 0 0,0-1-1 0 0,-1 0 1 0 0,11-7-1 0 0,-16 9-150 0 0,0 1-1 0 0,-1-1 0 0 0,1 0 1 0 0,-1 0-1 0 0,0 0 1 0 0,0 0-1 0 0,0 0 0 0 0,-1-1 1 0 0,1 1-1 0 0,-1-1 0 0 0,1 0 1 0 0,-1 0-1 0 0,-1 0 0 0 0,1 0 1 0 0,0 0-1 0 0,-1 0 0 0 0,0 0 1 0 0,0-1-1 0 0,0 1 0 0 0,0-5 1 0 0,-1 7 5 0 0,0-1 48 0 0,-3-18 134 0 0,2 19-175 0 0,0 1 0 0 0,0-1 0 0 0,0 1 0 0 0,0-1 0 0 0,0 1 0 0 0,-1 0 0 0 0,1 0 0 0 0,0-1 0 0 0,-1 1 0 0 0,1 0 0 0 0,-1 0 0 0 0,0 0 0 0 0,1 1 0 0 0,-1-1 0 0 0,0 0 0 0 0,1 0 0 0 0,-1 1 0 0 0,0-1 0 0 0,0 1 0 0 0,1 0 0 0 0,-1 0 0 0 0,0-1 0 0 0,0 1 0 0 0,0 0 0 0 0,0 0 0 0 0,1 1 0 0 0,-1-1 0 0 0,0 0 0 0 0,0 1 0 0 0,0-1 0 0 0,1 1 0 0 0,-1-1 0 0 0,0 1 0 0 0,0 0 0 0 0,1 0 0 0 0,-1 0 0 0 0,1 0 0 0 0,-1 0 0 0 0,-2 2 0 0 0,-4 6 81 0 0,0 0 1 0 0,0 0 0 0 0,1 0 0 0 0,0 1-1 0 0,1 0 1 0 0,0 1 0 0 0,0-1 0 0 0,1 1-1 0 0,1 0 1 0 0,0 0 0 0 0,-5 22-1 0 0,-2 35 413 0 0,-3 133 0 0 0,5-37-1090 0 0,9-162 557 0 0,-3 32-1855 0 0,2-11-3290 0 0,1-13 1367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4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3036 0 0,'6'-6'8142'0'0,"-8"24"-7166"0"0,2 235 2140 0 0,3 451-1229 0 0,9-571-1854 0 0,-3-82-2285 0 0,24-84-10658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4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94 225 1872 0 0,'7'-11'7970'0'0,"10"-2"-6038"0"0,-13 10-1878 0 0,0 0 1 0 0,0 0-1 0 0,-1 0 0 0 0,1-1 0 0 0,-1 1 1 0 0,4-6-1 0 0,-3 1 49 0 0,0 2-54 0 0,-1 0-1 0 0,0 0 0 0 0,0 0 0 0 0,0-1 0 0 0,-1 1 0 0 0,0-1 1 0 0,0 0-1 0 0,-1 1 0 0 0,0-1 0 0 0,0-8 0 0 0,-1 11-40 0 0,-1 0-1 0 0,1 0 1 0 0,-1 0-1 0 0,0 0 1 0 0,-1 0-1 0 0,1 1 0 0 0,-1-1 1 0 0,1 0-1 0 0,-1 1 1 0 0,0-1-1 0 0,0 1 1 0 0,-1-1-1 0 0,1 1 1 0 0,-1 0-1 0 0,0 0 1 0 0,0 0-1 0 0,0 0 1 0 0,0 1-1 0 0,0-1 1 0 0,0 1-1 0 0,-1 0 0 0 0,1 0 1 0 0,-1 0-1 0 0,0 0 1 0 0,1 1-1 0 0,-1 0 1 0 0,0-1-1 0 0,0 1 1 0 0,-6 0-1 0 0,8 1 2 0 0,0 0 0 0 0,-1 0 0 0 0,1 1 0 0 0,0-1-1 0 0,0 1 1 0 0,0-1 0 0 0,0 1 0 0 0,0 0 0 0 0,0 0 0 0 0,0 0 0 0 0,0 0 0 0 0,0 1-1 0 0,0-1 1 0 0,1 0 0 0 0,-1 1 0 0 0,-2 2 0 0 0,0 0 40 0 0,0 1 0 0 0,0 0 0 0 0,1 1 0 0 0,-1-1 0 0 0,-4 10 0 0 0,3-1 101 0 0,0 0-1 0 0,0 0 0 0 0,1 0 0 0 0,-3 23 0 0 0,2 30 504 0 0,5 95 1 0 0,2-65-330 0 0,-2-85-287 0 0,1-1 1 0 0,1 1-1 0 0,5 21 1 0 0,-4-22-302 0 0,-1 0-1 0 0,0 1 1 0 0,1 21 0 0 0,-4-21 291 0 0,1-11-548 0 0,0 1 0 0 0,-1 0-1 0 0,1-1 1 0 0,0 1 0 0 0,0 0 0 0 0,0 0 0 0 0,0-1 0 0 0,0 1 0 0 0,1 0 0 0 0,-1-1 0 0 0,1 1-1 0 0,-1 0 1 0 0,1-1 0 0 0,-1 1 0 0 0,1-1 0 0 0,0 1 0 0 0,0-1 0 0 0,0 1 0 0 0,1 2-1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0:41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2740 0 0,'1'-9'4908'0'0,"-1"8"-4760"0"0,14-7 1779 0 0,21-3-1456 0 0,-32 11-212 0 0,26-8-708 0 0,47-19 1 0 0,24-24-5550 0 0,-77 38 4736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22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1114 0 2740 0 0,'20'0'3485'0'0,"-18"1"-3348"0"0,0-1 0 0 0,1 1 0 0 0,-1-1 1 0 0,0 1-1 0 0,0-1 0 0 0,0 1 0 0 0,1 0 0 0 0,-1 0 0 0 0,0 0 0 0 0,0 1 0 0 0,0-1 0 0 0,-1 0 0 0 0,1 1 0 0 0,0-1 0 0 0,0 1 0 0 0,-1 0 0 0 0,1-1 0 0 0,1 4 1 0 0,-1-3-91 0 0,14 11 5042 0 0,-22-4-4630 0 0,-29 26 726 0 0,-73 56-1 0 0,88-75-972 0 0,-194 143 777 0 0,72-56-570 0 0,-144 89 123 0 0,88-63-246 0 0,169-107-241 0 0,-28 27 0 0 0,-17 14-580 0 0,68-58 82 0 0,-10 6-730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23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0 2312 0 0,'-9'17'5597'0'0,"-23"18"-4638"0"0,17-18-257 0 0,-70 79 1263 0 0,-79 122 1 0 0,13-3-78 0 0,112-165-1064 0 0,155-270-1371 0 0,-103 197 206 0 0,-10 16 106 0 0,1 0 0 0 0,1 0-1 0 0,-1 0 1 0 0,8-7 0 0 0,-5 2 116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2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0 2024 0 0,'17'0'12615'0'0,"-17"3"-12483"0"0,0-2-116 0 0,0 0-1 0 0,0 0 1 0 0,0 0 0 0 0,0 0 0 0 0,-1 0 0 0 0,1 0 0 0 0,0-1 0 0 0,-1 1-1 0 0,1 0 1 0 0,0 0 0 0 0,-1 0 0 0 0,1-1 0 0 0,-1 1 0 0 0,1 0 0 0 0,-1-1 0 0 0,0 1-1 0 0,1 0 1 0 0,-1-1 0 0 0,0 1 0 0 0,1 0 0 0 0,-1-1 0 0 0,0 1 0 0 0,0-1 0 0 0,1 0-1 0 0,-1 1 1 0 0,0-1 0 0 0,0 0 0 0 0,0 1 0 0 0,0-1 0 0 0,0 0 0 0 0,1 0-1 0 0,-1 0 1 0 0,0 0 0 0 0,0 0 0 0 0,-1 0 0 0 0,-13 5 93 0 0,-8 2-38 0 0,1 2 0 0 0,1 0 0 0 0,-33 19 0 0 0,48-24-59 0 0,-1 0 0 0 0,1 1 0 0 0,0-1 0 0 0,0 1-1 0 0,1 0 1 0 0,-1 1 0 0 0,1 0 0 0 0,0-1 0 0 0,1 1-1 0 0,-1 1 1 0 0,1-1 0 0 0,0 1 0 0 0,1-1 0 0 0,0 1-1 0 0,-4 12 1 0 0,6-17-5 0 0,0 1 1 0 0,1 0-1 0 0,-1 0 0 0 0,1 1 1 0 0,0-1-1 0 0,0 0 0 0 0,0 0 0 0 0,0 0 1 0 0,0 0-1 0 0,1 0 0 0 0,-1 0 1 0 0,1 0-1 0 0,0 0 0 0 0,0 0 1 0 0,0 0-1 0 0,0-1 0 0 0,0 1 0 0 0,1 0 1 0 0,-1 0-1 0 0,1-1 0 0 0,0 1 1 0 0,0-1-1 0 0,0 0 0 0 0,0 1 0 0 0,3 1 1 0 0,-1-1-7 0 0,1 0 1 0 0,0 0 0 0 0,-1 0-1 0 0,1-1 1 0 0,0 0 0 0 0,1 0-1 0 0,-1 0 1 0 0,0-1 0 0 0,1 0-1 0 0,-1 0 1 0 0,0 0 0 0 0,1 0-1 0 0,8-1 1 0 0,-8-2 0 0 0,0 0 1 0 0,0 0-1 0 0,0 0 1 0 0,0-1-1 0 0,0 0 0 0 0,-1 0 1 0 0,1 0-1 0 0,-1-1 1 0 0,0 0-1 0 0,0 0 0 0 0,5-6 1 0 0,-1 4 3 0 0,-3 1 8 0 0,0-1-1 0 0,0 0 0 0 0,0 1 1 0 0,-1-2-1 0 0,0 1 0 0 0,0-1 1 0 0,0 1-1 0 0,-1-1 0 0 0,0-1 1 0 0,0 1-1 0 0,-1 0 1 0 0,0-1-1 0 0,0 0 0 0 0,-1 0 1 0 0,0 0-1 0 0,-1 0 0 0 0,2-9 1 0 0,-4-5 204 0 0,0 15-129 0 0,-3 14 28 0 0,3 3-117 0 0,0 0 0 0 0,0 1 1 0 0,2-1-1 0 0,-1 1 0 0 0,1-1 1 0 0,4 17-1 0 0,18 69 155 0 0,-9-45 154 0 0,-2 1-1 0 0,-3 0 1 0 0,5 90 0 0 0,-14-139-287 0 0,0 1 0 0 0,-1-1 0 0 0,0 1-1 0 0,0-1 1 0 0,0 0 0 0 0,0 1 0 0 0,-1-1 0 0 0,1 0 0 0 0,-1 0-1 0 0,0 0 1 0 0,0 0 0 0 0,0 0 0 0 0,0 0 0 0 0,0 0 0 0 0,-1-1-1 0 0,1 1 1 0 0,-1-1 0 0 0,0 0 0 0 0,0 0 0 0 0,-3 2 0 0 0,3-1-90 0 0,-1-1 0 0 0,0 0 0 0 0,0 0 0 0 0,0 0 0 0 0,0-1 0 0 0,0 1 1 0 0,0-1-1 0 0,0 0 0 0 0,0 0 0 0 0,0-1 0 0 0,-1 1 0 0 0,1-1 0 0 0,0 0 1 0 0,0 0-1 0 0,-1 0 0 0 0,1-1 0 0 0,0 0 0 0 0,-5-1 0 0 0,1-1-225 0 0,-1 0-1 0 0,1-1 0 0 0,0 0 0 0 0,0 0 1 0 0,1-1-1 0 0,-1 0 0 0 0,1 0 1 0 0,0-1-1 0 0,-11-12 0 0 0,15 15-47 0 0,0-1-1 0 0,0 0 0 0 0,0 1 1 0 0,1-1-1 0 0,0 0 0 0 0,-1 0 1 0 0,1-1-1 0 0,1 1 1 0 0,-1 0-1 0 0,1-1 0 0 0,-1 1 1 0 0,1-1-1 0 0,0 1 0 0 0,1-1 1 0 0,-1 1-1 0 0,1-1 0 0 0,0 0 1 0 0,0 1-1 0 0,1-1 0 0 0,-1 0 1 0 0,1 1-1 0 0,0-1 1 0 0,1-4-1 0 0,10-17-1476 0 0,26-46 0 0 0,-20 43 736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28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1204 0 0,'9'-1'9023'0'0,"-10"11"-8059"0"0,0-1-415 0 0,1 1 0 0 0,0 0 0 0 0,0 0 0 0 0,3 12 0 0 0,0 21 482 0 0,-2 6 20 0 0,10 76 1 0 0,15 61 766 0 0,2 221 1 0 0,-27-376-1705 0 0,2 292 752 0 0,-4-192-2092 0 0,1-130 1123 0 0,0 0-1 0 0,1-1 0 0 0,-1 1 1 0 0,0-1-1 0 0,1 1 1 0 0,-1 0-1 0 0,0-1 0 0 0,1 1 1 0 0,-1-1-1 0 0,1 1 0 0 0,-1-1 1 0 0,1 1-1 0 0,0-1 1 0 0,-1 1-1 0 0,1-1 0 0 0,-1 0 1 0 0,1 1-1 0 0,0-1 1 0 0,-1 0-1 0 0,1 0 0 0 0,0 1 1 0 0,-1-1-1 0 0,1 0 0 0 0,0 0 1 0 0,-1 0-1 0 0,2 0 1 0 0,-5-19-5463 0 0,3 16 4871 0 0,0 1 0 0 0,0-1 0 0 0,0 1 0 0 0,-1 0 0 0 0,1-1 0 0 0,-1 1 0 0 0,0-1 0 0 0,0 1 0 0 0,0 0 0 0 0,0 0 0 0 0,-2-5 0 0 0,0 3-491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38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19 2116 0 0,'0'0'2919'0'0,"4"0"-2055"0"0,-4 0-818 0 0,1 0 1 0 0,-1 0 0 0 0,1 0 0 0 0,-1 0 0 0 0,1 0 0 0 0,-1 0 0 0 0,1 0 0 0 0,-1 0 0 0 0,1 0-1 0 0,-1 0 1 0 0,1 0 0 0 0,-1 0 0 0 0,1 0 0 0 0,-1 0 0 0 0,1-1 0 0 0,-1 1 0 0 0,1 0 0 0 0,-1 0 0 0 0,1-1-1 0 0,-1 1 1 0 0,1 0 0 0 0,-1-1 0 0 0,0 1 0 0 0,1 0 0 0 0,-1-1 0 0 0,1 1 0 0 0,-1 0 0 0 0,0-1-1 0 0,1 1 1 0 0,-1-1 0 0 0,0 1 0 0 0,0-1 0 0 0,1 1 0 0 0,-1-11 4818 0 0,1 11-4816 0 0,-1 1-1 0 0,0 0 1 0 0,1 0 0 0 0,-1-1 0 0 0,0 1 0 0 0,1 0-1 0 0,-1 0 1 0 0,0 0 0 0 0,0-1 0 0 0,0 1 0 0 0,0 0 0 0 0,0 0-1 0 0,0 0 1 0 0,0 0 0 0 0,0-1 0 0 0,0 1 0 0 0,0 0-1 0 0,0 0 1 0 0,-1 0 0 0 0,1-1 0 0 0,0 1 0 0 0,-1 1-1 0 0,-9 19 302 0 0,9-18-205 0 0,-184 382 3933 0 0,-52 131-2117 0 0,218-465-2726 0 0,-21 79 0 0 0,40-128 74 0 0,6 3-2136 0 0,-5-5 2667 0 0,0 1 0 0 0,-1-1 1 0 0,1 0-1 0 0,0 0 0 0 0,-1 0 1 0 0,1 0-1 0 0,0 0 0 0 0,0 1 1 0 0,-1-1-1 0 0,1 0 0 0 0,0-1 0 0 0,0 1 1 0 0,-1 0-1 0 0,1 0 0 0 0,0 0 1 0 0,-1 0-1 0 0,2-1 0 0 0,22-13-2587 0 0,23-31-2023 0 0,-39 36 3200 0 0,0 1 522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1:39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70 888 0 0,'0'0'1648'0'0,"-4"0"-1232"0"0,4 1-382 0 0,-1-1 0 0 0,1 0 0 0 0,-1 0 0 0 0,1 0 0 0 0,-1 0 1 0 0,1 0-1 0 0,-1 0 0 0 0,1 0 0 0 0,-1 0 0 0 0,1 0 0 0 0,-1 0 1 0 0,1 0-1 0 0,-1 0 0 0 0,1-1 0 0 0,-1 1 0 0 0,1 0 0 0 0,-1 0 1 0 0,1 0-1 0 0,-1-1 0 0 0,1 1 0 0 0,-1 0 0 0 0,1-1 1 0 0,0 1-1 0 0,-1 0 0 0 0,1-1 0 0 0,-1 1 0 0 0,1-1 0 0 0,0 1 1 0 0,-1 0-1 0 0,1-1 0 0 0,0 1 0 0 0,0-1 0 0 0,-1 1 0 0 0,1-1 1 0 0,0 1-1 0 0,0-1 0 0 0,0 1 0 0 0,0-1 0 0 0,0 1 0 0 0,-1-1 1 0 0,1 1-1 0 0,0-1 0 0 0,0 1 0 0 0,0-1 0 0 0,0 1 0 0 0,1-1 1 0 0,-1-1-1 0 0,0 0 1201 0 0,-2 1-1157 0 0,0 1-1 0 0,0 0 1 0 0,0-1-1 0 0,1 1 1 0 0,-1-1-1 0 0,0 1 1 0 0,0-1-1 0 0,1 0 1 0 0,-1 0-1 0 0,0 0 1 0 0,1 0-1 0 0,-1 0 1 0 0,1 0-1 0 0,-1 0 1 0 0,1-1-1 0 0,0 1 1 0 0,-1 0-1 0 0,1-1 1 0 0,0 1-1 0 0,-2-3 1 0 0,1 0-110 0 0,0 2 395 0 0,0 0 1 0 0,0-1 0 0 0,0 1-1 0 0,0 0 1 0 0,0 0 0 0 0,0 0-1 0 0,-1 0 1 0 0,1 0 0 0 0,-1 1-1 0 0,-2-2 1 0 0,-2 0 609 0 0,6 11-609 0 0,0 0-1 0 0,1 0 0 0 0,0 0 0 0 0,1 13 1 0 0,2 258 1084 0 0,-5-145-1041 0 0,2-31-177 0 0,-6 228-224 0 0,2-230-2368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2:57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873 0 1912 0 0,'0'0'712'0'0,"0"3"-40"0"0,0-2-596 0 0,1 5 351 0 0,-1-1-1 0 0,-1 1 0 0 0,1-1 1 0 0,-1 1-1 0 0,1-1 1 0 0,-3 7-1 0 0,1-9-383 0 0,1 0 1 0 0,-1 0-1 0 0,0 0 1 0 0,0-1-1 0 0,0 1 0 0 0,0-1 1 0 0,0 1-1 0 0,-1-1 1 0 0,1 0-1 0 0,-1 0 0 0 0,1 0 1 0 0,-5 2-1 0 0,-243 182 3214 0 0,77-53-2227 0 0,-11-10-502 0 0,56-38-237 0 0,96-61-192 0 0,23-17-191 0 0,0 1 0 0 0,-1-1 1 0 0,0-1-1 0 0,-14 7 0 0 0,17-10-765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6.9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 1268 0 0,'2'-3'1300'0'0,"-1"-1"-304"0"0,1 0-104 0 0,2 0-112 0 0,-1 2-119 0 0,2-2-61 0 0,1-1-96 0 0,1 2-44 0 0,1-3-164 0 0,12 0-212 0 0,-6 1-100 0 0,2 0-112 0 0,4 0 12 0 0,-4-3-644 0 0,3-2-556 0 0,1 1-85 0 0,-2 3 61 0 0,4-1 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0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2272 0 0,'0'0'1073'0'0,"-3"0"-72"0"0,2 0-836 0 0,0-1 1 0 0,0 1 0 0 0,0 0-1 0 0,0 1 1 0 0,0-1 0 0 0,0 0-1 0 0,0 0 1 0 0,0 0-1 0 0,0 1 1 0 0,0-1 0 0 0,0 0-1 0 0,0 1 1 0 0,0-1 0 0 0,0 1-1 0 0,0-1 1 0 0,0 1 0 0 0,0-1-1 0 0,0 1 1 0 0,1 0-1 0 0,-1 0 1 0 0,0-1 0 0 0,0 1-1 0 0,1 0 1 0 0,-1 0 0 0 0,0 0-1 0 0,1 0 1 0 0,-1-1 0 0 0,1 1-1 0 0,-1 0 1 0 0,1 0-1 0 0,0 0 1 0 0,-1 0 0 0 0,1 0-1 0 0,0 1 1 0 0,0-1 0 0 0,0 0-1 0 0,0 0 1 0 0,0 0 0 0 0,0 0-1 0 0,0 0 1 0 0,0 1-1 0 0,1 8-126 0 0,1-1-1 0 0,0 1 0 0 0,0-1 0 0 0,5 11 0 0 0,1 9 859 0 0,26 193 1776 0 0,-27-69-6602 0 0,-9-129-4330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0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6 1120 0 0,'3'-5'5987'0'0,"-13"11"-3323"0"0,-29 23-2116 0 0,21-15 29 0 0,-8 4-167 0 0,15-11-221 0 0,-1 1 0 0 0,1 0 0 0 0,1 1 0 0 0,0 1 0 0 0,-11 11 0 0 0,21-20-174 0 0,0 0-1 0 0,-1 0 1 0 0,1 0 0 0 0,0 0-1 0 0,0 0 1 0 0,-1 1-1 0 0,1-1 1 0 0,0 0-1 0 0,0 0 1 0 0,0 0-1 0 0,1 1 1 0 0,-1-1-1 0 0,0 0 1 0 0,0 0-1 0 0,1 0 1 0 0,-1 0-1 0 0,0 1 1 0 0,1-1-1 0 0,-1 0 1 0 0,1 0-1 0 0,0 0 1 0 0,-1 0-1 0 0,1 0 1 0 0,0 0-1 0 0,-1 0 1 0 0,1-1-1 0 0,0 1 1 0 0,0 0-1 0 0,0 0 1 0 0,0-1-1 0 0,0 1 1 0 0,0 0-1 0 0,2 0 1 0 0,1 3-52 0 0,6 4 60 0 0,0-1 1 0 0,1 1-1 0 0,0-2 1 0 0,1 1-1 0 0,-1-1 1 0 0,1-1-1 0 0,19 6 1 0 0,8 4-99 0 0,22 6-771 0 0,-16-16-7024 0 0,-33-8 6684 0 0,16-12 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 1860 0 0,'-7'-15'7014'0'0,"12"45"-4076"0"0,-2-10-2574 0 0,1 4 297 0 0,1 1 0 0 0,14 37-1 0 0,1 10 247 0 0,13 89 738 0 0,14 213 0 0 0,-34-13-2442 0 0,-15-309-595 0 0,-10 61 0 0 0,1-22-2716 0 0,9-38-3290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827 0 2328 0 0,'-1'2'2802'0'0,"-19"15"-2051"0"0,1 1 0 0 0,2 1 0 0 0,0 0 0 0 0,-28 42 0 0 0,26-34-290 0 0,-175 282 1974 0 0,81-117-1682 0 0,59-114-787 0 0,-3-1 0 0 0,-4-4 0 0 0,-116 110 0 0 0,144-153-1466 0 0,39-42-3503 0 0,17-5 3642 0 0,-12 10 487 0 0,11-11-258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2540 0 0,'0'0'1932'0'0,"0"2"-1186"0"0,0 0-618 0 0,0-1 0 0 0,0 1 0 0 0,0-1 0 0 0,0 1 0 0 0,0-1 0 0 0,1 1 0 0 0,-1-1 0 0 0,1 1 0 0 0,-1-1 0 0 0,1 1 0 0 0,-1-1 0 0 0,1 0 0 0 0,0 1 0 0 0,-1-1 0 0 0,1 0 0 0 0,0 0 0 0 0,0 1 0 0 0,0-1 0 0 0,0 0 0 0 0,0 0 0 0 0,1 0 0 0 0,1 1 0 0 0,0 0-29 0 0,0-1 0 0 0,0 0 0 0 0,0 0-1 0 0,0 0 1 0 0,0 0 0 0 0,0 0 0 0 0,1-1 0 0 0,-1 1-1 0 0,0-1 1 0 0,5 0 0 0 0,8-1-89 0 0,1-1-1 0 0,-1-1 1 0 0,22-5 0 0 0,-28 5 82 0 0,41-8-272 0 0,-35 9-527 0 0,0-1-1 0 0,0-1 0 0 0,-1 0 1 0 0,0-1-1 0 0,1-1 0 0 0,-2 0 0 0 0,1-1 1 0 0,15-10-1 0 0,-22 10-411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09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1008 0 0,'-4'2'294'0'0,"0"1"0"0"0,0-1 1 0 0,0 1-1 0 0,1 0 0 0 0,-1 0 0 0 0,1 0 0 0 0,0 1 1 0 0,-1-1-1 0 0,2 1 0 0 0,-1 0 0 0 0,0 0 0 0 0,1 0 0 0 0,-1 0 1 0 0,1 0-1 0 0,0 0 0 0 0,-1 6 0 0 0,-1 1-21 0 0,0 0 0 0 0,1 0 1 0 0,1 0-1 0 0,-1 1 0 0 0,0 13 0 0 0,3-7-250 0 0,0 0 1 0 0,2 0-1 0 0,0 0 0 0 0,0 0 1 0 0,7 20-1 0 0,33 79-4661 0 0,-31-96 3476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0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 1004 0 0,'-4'-2'6207'0'0,"23"6"-4571"0"0,-10 0-1489 0 0,-1 1 0 0 0,0 1-1 0 0,0 0 1 0 0,-1 0 0 0 0,1 0 0 0 0,-1 1 0 0 0,-1 0 0 0 0,1 0-1 0 0,-1 1 1 0 0,-1 0 0 0 0,1 0 0 0 0,-2 0 0 0 0,1 1 0 0 0,-1-1 0 0 0,0 1-1 0 0,0 0 1 0 0,-1 1 0 0 0,-1-1 0 0 0,1 0 0 0 0,-2 1 0 0 0,1-1-1 0 0,-1 1 1 0 0,-1 11 0 0 0,0-13-101 0 0,-1-1-1 0 0,-1 1 1 0 0,1 0 0 0 0,-2-1-1 0 0,1 0 1 0 0,-1 1-1 0 0,0-1 1 0 0,0 0 0 0 0,0 0-1 0 0,-1-1 1 0 0,-1 1 0 0 0,1-1-1 0 0,-8 8 1 0 0,5-5-148 0 0,-1 0 1 0 0,-1-1 0 0 0,1 0-1 0 0,-1-1 1 0 0,-1 0 0 0 0,1 0-1 0 0,-1-1 1 0 0,-15 7 0 0 0,24-12 46 0 0,0-1-1 0 0,0 1 1 0 0,0-1 0 0 0,0 1 0 0 0,0-1 0 0 0,0 0-1 0 0,0 1 1 0 0,0-1 0 0 0,0 0 0 0 0,0 0 0 0 0,0 0 0 0 0,0 0-1 0 0,0 0 1 0 0,0 0 0 0 0,0 0 0 0 0,0 0 0 0 0,0 0-1 0 0,0-1 1 0 0,-2 0 0 0 0,3 1-93 0 0,-1-1-1 0 0,1 1 1 0 0,-1-1 0 0 0,1 1 0 0 0,-1-1-1 0 0,1 1 1 0 0,0-1 0 0 0,-1 1-1 0 0,1-1 1 0 0,0 0 0 0 0,-1 1 0 0 0,1-1-1 0 0,0 0 1 0 0,0 1 0 0 0,0-1-1 0 0,0 0 1 0 0,0 1 0 0 0,0-1 0 0 0,0 0-1 0 0,0 1 1 0 0,0-2 0 0 0,0-3-427 0 0,1 0 1 0 0,0-1-1 0 0,1 1 0 0 0,-1 0 1 0 0,1 1-1 0 0,2-6 1 0 0,9-14-620 0 0,6-3 14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0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1 936 0 0,'-7'7'4970'0'0,"-7"12"-3795"0"0,6-7-696 0 0,-6 14 872 0 0,-16 33 0 0 0,26-49-1105 0 0,1 0 0 0 0,0 1 0 0 0,0-1 0 0 0,1 1 0 0 0,0-1 0 0 0,1 1 0 0 0,0 11 0 0 0,2-17-192 0 0,-1 1 0 0 0,1-1 0 0 0,0 0-1 0 0,1 1 1 0 0,-1-1 0 0 0,1 0-1 0 0,0 0 1 0 0,0 1 0 0 0,1-2-1 0 0,0 1 1 0 0,-1 0 0 0 0,2 0 0 0 0,-1-1-1 0 0,0 0 1 0 0,5 5 0 0 0,-5-6-159 0 0,0-1 1 0 0,0 1 0 0 0,0 0 0 0 0,0-1-1 0 0,1 1 1 0 0,-1-1 0 0 0,1 0 0 0 0,0 0-1 0 0,-1-1 1 0 0,1 1 0 0 0,0-1 0 0 0,0 1-1 0 0,0-1 1 0 0,0-1 0 0 0,0 1-1 0 0,0 0 1 0 0,0-1 0 0 0,1 0 0 0 0,-1 0-1 0 0,0 0 1 0 0,0-1 0 0 0,4 0 0 0 0,10-5-885 0 0,0-1 0 0 0,-1-1 0 0 0,0 0 1 0 0,0-1-1 0 0,-1-1 0 0 0,0-1 0 0 0,26-22 1 0 0,-20 13-82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0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11 848 0 0,'2'-10'5874'0'0,"-2"10"-5735"0"0,-1 0 12 0 0,0 0 0 0 0,0 1 0 0 0,1-1 0 0 0,-1 1-1 0 0,0-1 1 0 0,1 1 0 0 0,-1-1 0 0 0,0 1-1 0 0,1 0 1 0 0,-1-1 0 0 0,1 1 0 0 0,-1 0 0 0 0,1-1-1 0 0,-1 1 1 0 0,1 0 0 0 0,-1 0 0 0 0,1-1-1 0 0,-1 2 1 0 0,-11 28 850 0 0,0 0 0 0 0,2 0 0 0 0,1 1 0 0 0,-7 45-1 0 0,-8 133 827 0 0,15-115-1182 0 0,0 193-841 0 0,10-212-933 0 0,-1-63 673 0 0,0 0 1 0 0,1 0-1 0 0,1 0 1 0 0,0 0-1 0 0,0-1 0 0 0,1 1 1 0 0,1 0-1 0 0,0-1 1 0 0,1 0-1 0 0,8 16 1 0 0,-12-24 156 0 0,1-1-1 0 0,-1 0 1 0 0,1 0 0 0 0,-1 1 0 0 0,1-1 0 0 0,0 0 0 0 0,0 0 0 0 0,0 0-1 0 0,0-1 1 0 0,0 1 0 0 0,0 0 0 0 0,0-1 0 0 0,1 0 0 0 0,-1 1 0 0 0,1-1-1 0 0,-1 0 1 0 0,1 0 0 0 0,-1 0 0 0 0,1-1 0 0 0,-1 1 0 0 0,1 0 0 0 0,0-1-1 0 0,0 0 1 0 0,-1 0 0 0 0,1 0 0 0 0,4 0 0 0 0,10 0-866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1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 1004 0 0,'-14'-2'6223'0'0,"13"2"-6035"0"0,-5 17 2561 0 0,5-12-2527 0 0,1 0 0 0 0,0 0 0 0 0,0 0 0 0 0,0-1-1 0 0,1 1 1 0 0,0 0 0 0 0,1 6 0 0 0,0-4-169 0 0,1-1 0 0 0,-1 0 1 0 0,1 0-1 0 0,0 0 0 0 0,0 0 0 0 0,1-1 0 0 0,0 1 0 0 0,0-1 0 0 0,0 0 1 0 0,0 0-1 0 0,1 0 0 0 0,0-1 0 0 0,0 0 0 0 0,0 0 0 0 0,1 0 1 0 0,-1 0-1 0 0,1-1 0 0 0,0 0 0 0 0,0 0 0 0 0,0 0 0 0 0,0-1 0 0 0,0 0 1 0 0,1 0-1 0 0,-1-1 0 0 0,1 0 0 0 0,-1 0 0 0 0,1 0 0 0 0,9-1 1 0 0,-11-1-60 0 0,0 1 0 0 0,0-2 1 0 0,0 1-1 0 0,0 0 1 0 0,-1-1-1 0 0,1 0 1 0 0,0 0-1 0 0,-1 0 0 0 0,0-1 1 0 0,1 1-1 0 0,-1-1 1 0 0,0 0-1 0 0,0 0 1 0 0,-1-1-1 0 0,1 1 0 0 0,3-6 1 0 0,-2 4 24 0 0,0-1-1 0 0,0 1 1 0 0,-1-1 0 0 0,0-1 0 0 0,-1 1 0 0 0,1 0-1 0 0,-1-1 1 0 0,0 0 0 0 0,-1 0 0 0 0,3-10 0 0 0,-4 15 138 0 0,-1-33 1821 0 0,0 35-1972 0 0,0 0-1 0 0,0 0 1 0 0,0 0-1 0 0,0 0 1 0 0,0 0-1 0 0,0 0 1 0 0,0 0-1 0 0,0 0 1 0 0,1 1-1 0 0,-1-1 1 0 0,0 0-1 0 0,0 0 1 0 0,0 0-1 0 0,0 0 1 0 0,0 0-1 0 0,0 0 1 0 0,0 0-1 0 0,0 0 1 0 0,1 0-1 0 0,-1 0 1 0 0,0 0-1 0 0,0 0 0 0 0,0 0 1 0 0,0 0-1 0 0,0 0 1 0 0,0 0-1 0 0,0 0 1 0 0,1 0-1 0 0,-1 0 1 0 0,0 0-1 0 0,0 0 1 0 0,0 0-1 0 0,0 0 1 0 0,0 0-1 0 0,0 0 1 0 0,0 0-1 0 0,1 0 1 0 0,-1 0-1 0 0,0 0 1 0 0,0 0-1 0 0,0 0 1 0 0,0 0-1 0 0,0-1 1 0 0,0 1-1 0 0,0 0 1 0 0,0 0-1 0 0,0 0 1 0 0,0 0-1 0 0,1 0 1 0 0,-1 0-1 0 0,0 0 1 0 0,0 0-1 0 0,0 0 1 0 0,0-1-1 0 0,0 1 1 0 0,0 0-1 0 0,0 0 1 0 0,0 0-1 0 0,0 0 1 0 0,10 18 319 0 0,12 36 233 0 0,-19-45-461 0 0,8 21 164 0 0,-2 1 0 0 0,-1 0 0 0 0,-1 0-1 0 0,-1 1 1 0 0,-2 0 0 0 0,0 51 0 0 0,-5-73-217 0 0,-1 1 1 0 0,0-1 0 0 0,0 1-1 0 0,-1-1 1 0 0,0 0 0 0 0,-1 0-1 0 0,0-1 1 0 0,-1 1 0 0 0,0-1-1 0 0,0 0 1 0 0,-9 11 0 0 0,9-12-69 0 0,0-1 1 0 0,-1 1 0 0 0,0-1 0 0 0,0 0-1 0 0,-1-1 1 0 0,0 0 0 0 0,0 0-1 0 0,-1 0 1 0 0,1-1 0 0 0,-1 0-1 0 0,0 0 1 0 0,-1-1 0 0 0,1 0 0 0 0,-1-1-1 0 0,0 0 1 0 0,0 0 0 0 0,0 0-1 0 0,0-2 1 0 0,0 1 0 0 0,-18 0-1 0 0,24-2-97 0 0,0 0 0 0 0,0-1 0 0 0,-1 1 0 0 0,1-1 0 0 0,0 0 0 0 0,0 0 0 0 0,0 0-1 0 0,0 0 1 0 0,0 0 0 0 0,0-1 0 0 0,1 1 0 0 0,-1-1 0 0 0,0 0 0 0 0,1 0-1 0 0,-1 0 1 0 0,1 0 0 0 0,-1 0 0 0 0,1 0 0 0 0,0-1 0 0 0,0 1 0 0 0,0-1 0 0 0,1 0-1 0 0,-1 0 1 0 0,0 1 0 0 0,1-1 0 0 0,0 0 0 0 0,0 0 0 0 0,-2-6 0 0 0,-1-5-924 0 0,1 0 1 0 0,1 0-1 0 0,0-1 1 0 0,1 1-1 0 0,0-19 1 0 0,2 22 665 0 0,-1-1 1 0 0,2 1 0 0 0,0-1-1 0 0,0 1 1 0 0,1 0-1 0 0,0 0 1 0 0,8-15 0 0 0,1-9-702 0 0,-3 12-170 0 0,19-40 1 0 0,-2 20-20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7.2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 33 1428 0 0,'2'-12'3005'0'0,"2"-7"1386"0"0,-3 19-4341 0 0,-1 0 0 0 0,0 0 0 0 0,1 0 0 0 0,-1-1 0 0 0,0 1 0 0 0,0 0 0 0 0,1 0 0 0 0,-1 0 0 0 0,0 0 0 0 0,1 0 0 0 0,-1 0 0 0 0,0-1 0 0 0,1 1 0 0 0,-1 0 0 0 0,0 0 0 0 0,1 0 0 0 0,-1 0 0 0 0,0 0 0 0 0,1 0 0 0 0,-1 0 0 0 0,0 0 0 0 0,1 1 0 0 0,-1-1 0 0 0,0 0 0 0 0,1 0 0 0 0,-1 0 0 0 0,0 0 0 0 0,1 0 0 0 0,-1 0 0 0 0,0 1 0 0 0,1-1 0 0 0,-1 0 0 0 0,0 0 0 0 0,0 1 0 0 0,1-1 0 0 0,-1 0 0 0 0,0 0 0 0 0,0 1 0 0 0,0-1 0 0 0,1 0 0 0 0,-1 0 0 0 0,0 1 0 0 0,0-1 0 0 0,0 0 0 0 0,0 1 0 0 0,0-1 0 0 0,0 0 0 0 0,0 1 0 0 0,1 0 0 0 0,1 5 146 0 0,1 0 0 0 0,-1 0 0 0 0,0 0 0 0 0,0 0 0 0 0,-1 1 0 0 0,0-1 0 0 0,0 1 0 0 0,0 0 0 0 0,-1-1 0 0 0,0 1 0 0 0,0-1 0 0 0,-2 12 0 0 0,1 9 2 0 0,-1-9-105 0 0,0 1 1 0 0,-1-1-1 0 0,-1 1 1 0 0,-9 24-1 0 0,-4 20 252 0 0,10-25-314 0 0,2 1-1 0 0,2-1 1 0 0,1 41 0 0 0,1-78-55 0 0,1 0 0 0 0,0 0-1 0 0,0 0 1 0 0,1 0 0 0 0,-1 0 0 0 0,0 0 0 0 0,0 0 0 0 0,0-1 0 0 0,1 1 0 0 0,-1 0 0 0 0,0 0-1 0 0,1 0 1 0 0,-1 0 0 0 0,0-1 0 0 0,1 1 0 0 0,0 0 0 0 0,-1 0 0 0 0,1-1 0 0 0,-1 1 0 0 0,1 0 0 0 0,0-1-1 0 0,-1 1 1 0 0,1-1 0 0 0,0 1 0 0 0,0-1 0 0 0,0 1 0 0 0,1 0-121 0 0,0 0 0 0 0,0-1 1 0 0,1 1-1 0 0,-1-1 0 0 0,0 0 0 0 0,0 0 1 0 0,0 0-1 0 0,0 0 0 0 0,0 0 1 0 0,0 0-1 0 0,3-1 0 0 0,2 0-466 0 0,0-1 0 0 0,0 0 0 0 0,-1-1 0 0 0,1 1 0 0 0,-1-1 0 0 0,10-6 0 0 0,-12 6 180 0 0,8-5-822 0 0,0 0-1 0 0,-1-1 1 0 0,12-13 0 0 0,-10 8 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11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1664 0 0,'3'4'5895'0'0,"10"16"-4316"0"0,13 47 143 0 0,-3 1 1 0 0,-2 0 0 0 0,-4 2 0 0 0,-3 0 0 0 0,6 79 0 0 0,-2 359-3606 0 0,-19-496 1423 0 0,0 0 1 0 0,0 1 0 0 0,-1-1 0 0 0,-6 17-1 0 0,5-17-1055 0 0,0-1 0 0 0,1 1 1 0 0,0 0-1 0 0,0 17 0 0 0,6-24 139 0 0,-1-2 1184 0 0,0 0 0 0 0,0 0-1 0 0,0 0 1 0 0,0-1 0 0 0,0 1 0 0 0,1-1-1 0 0,-1 1 1 0 0,1-1 0 0 0,0 0-1 0 0,-1-1 1 0 0,1 1 0 0 0,0-1 0 0 0,0 1-1 0 0,0-1 1 0 0,0 0 0 0 0,0-1 0 0 0,5 1-1 0 0,21 0-923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1088 0 0,'0'0'13111'0'0,"3"0"-12353"0"0,0 1-601 0 0,0-1 1 0 0,0 0-1 0 0,0-1 1 0 0,-1 1-1 0 0,1-1 1 0 0,0 1-1 0 0,0-1 1 0 0,-1 0-1 0 0,1 0 1 0 0,0 0 0 0 0,-1 0-1 0 0,1 0 1 0 0,-1-1-1 0 0,1 1 1 0 0,-1-1-1 0 0,0 1 1 0 0,0-1-1 0 0,1 0 1 0 0,2-4-1 0 0,0 1 55 0 0,-3 4-111 0 0,0 0 0 0 0,0 0 0 0 0,0 0 0 0 0,0 0 0 0 0,0 1 0 0 0,0-1 0 0 0,0 1 1 0 0,0-1-1 0 0,0 1 0 0 0,0 0 0 0 0,0 0 0 0 0,0 0 0 0 0,0 0 0 0 0,1 0 0 0 0,-1 0 0 0 0,3 1 0 0 0,3 0 133 0 0,43 1 278 0 0,-28-1-351 0 0,0 0 0 0 0,0-2 0 0 0,38-5 0 0 0,111-29-139 0 0,-163 34-305 0 0,0 0-1 0 0,0-1 0 0 0,0-1 1 0 0,-1 1-1 0 0,1-1 0 0 0,-1-1 0 0 0,9-4 1 0 0,-25-21-11563 0 0,-3 17 9922 0 0,-15-23-546 0 0,15 17 1254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1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1 1280 0 0,'-23'1'1147'0'0,"0"0"0"0"0,0 2 0 0 0,0 1 0 0 0,0 0 0 0 0,1 2 0 0 0,-29 11 0 0 0,35-11-808 0 0,-1 1-1 0 0,2 1 1 0 0,-1 1 0 0 0,1 0-1 0 0,0 1 1 0 0,1 1 0 0 0,0 0 0 0 0,1 1-1 0 0,0 0 1 0 0,-22 28 0 0 0,-2 10 683 0 0,-53 94 0 0 0,89-142-1009 0 0,-12 23 169 0 0,1 0 0 0 0,1 2-1 0 0,1-1 1 0 0,1 1 0 0 0,2 1 0 0 0,0 0-1 0 0,2 0 1 0 0,1 0 0 0 0,2 0 0 0 0,0 37 0 0 0,3-52-150 0 0,1 0-1 0 0,0-1 1 0 0,0 1 0 0 0,1 0 0 0 0,1-1 0 0 0,0 0 0 0 0,0 0 0 0 0,2 0 0 0 0,7 14 0 0 0,-7-15 0 0 0,0 0-1 0 0,1-1 1 0 0,0 0-1 0 0,1 0 1 0 0,0-1 0 0 0,0 0-1 0 0,1 0 1 0 0,0-1 0 0 0,0 0-1 0 0,1 0 1 0 0,0-1-1 0 0,1-1 1 0 0,0 0 0 0 0,0 0-1 0 0,0-1 1 0 0,0 0 0 0 0,1-1-1 0 0,0 0 1 0 0,0-1-1 0 0,0-1 1 0 0,0 0 0 0 0,17 1-1 0 0,-4-1 0 0 0,0-2-1 0 0,0-1 0 0 0,0 0 1 0 0,0-2-1 0 0,28-7 0 0 0,-16 2 10 0 0,-1-2 0 0 0,-1-2 0 0 0,0-1 0 0 0,0-1 0 0 0,-1-2 0 0 0,38-25 0 0 0,-54 28-10 0 0,0-2 1 0 0,-1 0-1 0 0,-1 0 1 0 0,0-2 0 0 0,-1 0-1 0 0,16-25 1 0 0,-20 27 0 0 0,-1-1 0 0 0,-1 0 0 0 0,0-1 0 0 0,-2 0 0 0 0,0 0 0 0 0,0-1 0 0 0,6-34 0 0 0,-10 32-23 0 0,-2-1 0 0 0,0 1 1 0 0,-2-1-1 0 0,0 1 0 0 0,-1-1 1 0 0,-1 1-1 0 0,-1 0 0 0 0,-12-37 0 0 0,11 45-7 0 0,0 0 0 0 0,0 1-1 0 0,-1 0 1 0 0,0 0 0 0 0,-1 1-1 0 0,-1-1 1 0 0,1 1 0 0 0,-2 1 0 0 0,1 0-1 0 0,-1 0 1 0 0,0 1 0 0 0,-1 0-1 0 0,0 0 1 0 0,-1 1 0 0 0,1 0-1 0 0,-16-6 1 0 0,6 3-205 0 0,0 2 0 0 0,0 0 0 0 0,-1 1 0 0 0,0 1 0 0 0,0 1 0 0 0,-1 1 0 0 0,0 1 0 0 0,-35 0 0 0 0,35 3-615 0 0,-1 1 0 0 0,0 1 0 0 0,1 1 0 0 0,-1 1-1 0 0,-35 11 1 0 0,46-11 60 0 0,0 1-1 0 0,0 1 0 0 0,1 0 1 0 0,-1 0-1 0 0,1 1 0 0 0,1 0 0 0 0,-1 1 1 0 0,1 0-1 0 0,1 1 0 0 0,0 0 1 0 0,-12 14-1 0 0,4 2-357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1719 1 2588 0 0,'11'5'6785'0'0,"-10"-4"-6462"0"0,-13 17 1242 0 0,-222 241 1207 0 0,112-116-2095 0 0,110-130-614 0 0,0 0-1 0 0,-19 15 1 0 0,-1 0 44 0 0,20-16-106 0 0,-11 10 150 0 0,0 1 0 0 0,-30 41 0 0 0,15-14 30 0 0,-79 79 1 0 0,96-107-135 0 0,-23 22 94 0 0,-78 90-48 0 0,93-101-122 0 0,-2-1 0 0 0,-48 39 0 0 0,-18 18 192 0 0,36-27-119 0 0,-76 60 0 0 0,103-94-59 0 0,18-14 20 0 0,0-1 0 0 0,0-1-1 0 0,-25 14 1 0 0,31-21-21 0 0,1 0 0 0 0,-1 1 0 0 0,1 0 0 0 0,0 0 0 0 0,1 1 0 0 0,0 0 0 0 0,-10 11 0 0 0,9-9 30 0 0,-1 0-1 0 0,-1-1 1 0 0,1 0 0 0 0,-1-1 0 0 0,-13 6 0 0 0,-17 13-399 0 0,18-7-264 0 0,-3 3-843 0 0,7-12-2778 0 0,32-33-2302 0 0,1 8 5486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557 222 1732 0 0,'0'0'1669'0'0,"0"-4"-911"0"0,0 2-560 0 0,-1-1 1 0 0,1 1-1 0 0,0 0 1 0 0,-1-1-1 0 0,0 1 0 0 0,1-1 1 0 0,-1 1-1 0 0,0 0 1 0 0,0 0-1 0 0,0-1 0 0 0,-1 1 1 0 0,1 0-1 0 0,0 0 1 0 0,-1 0-1 0 0,1 0 0 0 0,-1 1 1 0 0,0-1-1 0 0,0 0 0 0 0,0 1 1 0 0,0-1-1 0 0,0 1 1 0 0,0-1-1 0 0,0 1 0 0 0,0 0 1 0 0,0 0-1 0 0,-1 0 1 0 0,1 0-1 0 0,0 0 0 0 0,-1 1 1 0 0,-4-1-1 0 0,-9-2 710 0 0,0 0 0 0 0,0 2 0 0 0,-28 0 0 0 0,34 1-533 0 0,-1 3-252 0 0,0 0 0 0 0,0 0 0 0 0,0 2 1 0 0,0-1-1 0 0,-18 11 0 0 0,10-5 31 0 0,-113 62 741 0 0,113-60-739 0 0,1 0 0 0 0,1 1 1 0 0,0 2-1 0 0,-27 28 1 0 0,38-35-40 0 0,1-1 0 0 0,0 1 1 0 0,0 0-1 0 0,1 0 1 0 0,0 0-1 0 0,0 1 1 0 0,1 0-1 0 0,-5 17 1 0 0,5-8 128 0 0,0 1 1 0 0,1 0-1 0 0,0 25 0 0 0,3-37-215 0 0,-1-1-1 0 0,1 1 0 0 0,0-1 0 0 0,1 1 0 0 0,0-1 0 0 0,0 1 0 0 0,3 5 0 0 0,5 17 158 0 0,-6-16-120 0 0,1-1-1 0 0,0-1 1 0 0,1 1 0 0 0,1-1-1 0 0,-1 0 1 0 0,2 0-1 0 0,0-1 1 0 0,0 0 0 0 0,16 16-1 0 0,-10-14 9 0 0,0 0-1 0 0,1 0 1 0 0,0-2-1 0 0,1 1 1 0 0,0-2-1 0 0,22 9 1 0 0,-3-2-7 0 0,0-2 1 0 0,1-2-1 0 0,0-1 1 0 0,64 10-1 0 0,-74-18-38 0 0,-9 0-10 0 0,0-1-1 0 0,1 0 1 0 0,-1-2-1 0 0,1 0 1 0 0,29-5-1 0 0,98-30-9 0 0,-121 28 9 0 0,-2-2 0 0 0,1 0 0 0 0,-1-1-1 0 0,28-19 1 0 0,-26 14-22 0 0,24-16 40 0 0,61-53 0 0 0,-95 72-32 0 0,-1-1 0 0 0,0-1-1 0 0,-1 0 1 0 0,0 0 0 0 0,-1-2 0 0 0,-1 1 0 0 0,-1-1-1 0 0,12-25 1 0 0,-12 16 28 0 0,-1-1-1 0 0,0 0 1 0 0,-2-1-1 0 0,-1 0 0 0 0,-2 1 1 0 0,0-1-1 0 0,-2-45 1 0 0,-1 72-34 0 0,0-12 10 0 0,1 0 1 0 0,-2 1 0 0 0,0-1 0 0 0,0 0-1 0 0,-1 1 1 0 0,-1-1 0 0 0,-4-14 0 0 0,-1 9 58 0 0,0 0 1 0 0,-15-23-1 0 0,17 33-55 0 0,1 0-1 0 0,-1 0 1 0 0,-1 1-1 0 0,1 0 1 0 0,-1 1 0 0 0,0-1-1 0 0,-10-6 1 0 0,2 4 0 0 0,1 1 0 0 0,-1 0 0 0 0,-1 1 1 0 0,1 0-1 0 0,-1 2 0 0 0,0 0 0 0 0,0 0 0 0 0,-17 0 0 0 0,-20-1-8 0 0,-60 4-1 0 0,58 2-68 0 0,37 0-21 0 0,1 1 1 0 0,-1 0-1 0 0,0 1 1 0 0,1 1 0 0 0,-22 8-1 0 0,-10 2-341 0 0,-31 12-1886 0 0,37-12-2276 0 0,59-47-5816 0 0,4 15 9297 0 0,2-2 58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6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11 888 0 0,'0'0'3348'0'0,"3"0"-2800"0"0,36-6 5470 0 0,-24 1-6290 0 0,-13 6 378 0 0,0-1 0 0 0,0 0 0 0 0,0 0 0 0 0,0 1 0 0 0,0-1 0 0 0,0 1 0 0 0,0 0 0 0 0,0-1 0 0 0,0 1 0 0 0,0 0 0 0 0,0 0 0 0 0,-1 0 0 0 0,1 1 0 0 0,0-1 0 0 0,-1 0 0 0 0,3 2 0 0 0,4 3 284 0 0,56 32 887 0 0,56 29 53 0 0,254 141 1258 0 0,-214-112-2045 0 0,-109-65-80 0 0,67 56 0 0 0,-75-55-272 0 0,0-2 0 0 0,2-1 0 0 0,2-3 0 0 0,82 35 0 0 0,-95-45 54 0 0,45 29-1 0 0,-11-6-92 0 0,120 61 118 0 0,-146-77-254 0 0,57 27 94 0 0,-89-45-79 0 0,-1 0 0 0 0,0 1 0 0 0,13 9 0 0 0,17 12 38 0 0,87 56 24 0 0,-115-76-83 0 0,0 1 0 0 0,-1 0 0 0 0,16 14 0 0 0,-2 0 88 0 0,-17-16-430 0 0,0 0 1 0 0,-1 0 0 0 0,0 0-1 0 0,0 1 1 0 0,0 0-1 0 0,-1 0 1 0 0,0 0-1 0 0,0 1 1 0 0,7 15-1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11 493 1356 0 0,'0'0'6586'0'0,"0"-3"-6190"0"0,-10-31 303 0 0,11 32-590 0 0,0 0 0 0 0,0 0-1 0 0,0 0 1 0 0,0 0 0 0 0,1 0-1 0 0,-1 0 1 0 0,1 0 0 0 0,-1 1-1 0 0,1-1 1 0 0,0 1-1 0 0,0-1 1 0 0,0 1 0 0 0,3-2-1 0 0,66-39 908 0 0,-34 21-527 0 0,37-27 0 0 0,-44 22-196 0 0,-1-1-1 0 0,36-42 1 0 0,-18 17 15 0 0,-36 39-228 0 0,0-1 0 0 0,11-18 1 0 0,16-22-134 0 0,-5 23-4059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2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185 337 2240 0 0,'3'-3'1529'0'0,"-3"2"-1146"0"0,1 0-1 0 0,-1 0 0 0 0,1 0 0 0 0,-1 0 1 0 0,0 0-1 0 0,1 0 0 0 0,-1 0 1 0 0,0 0-1 0 0,0 0 0 0 0,0 0 0 0 0,0 0 1 0 0,0-2-1 0 0,-4-21 2781 0 0,-14-21-1146 0 0,17 42-1861 0 0,-9-15 188 0 0,-1-1 0 0 0,-1 2 0 0 0,-21-25 0 0 0,-19-28 540 0 0,35 40-435 0 0,12 20-408 0 0,0 0 1 0 0,-1 1-1 0 0,-9-12 1 0 0,14 20 37 0 0,3 4-48 0 0,10 11-53 0 0,18 19 80 0 0,-18-21 218 0 0,-1 0 0 0 0,-1 1 0 0 0,15 23 0 0 0,-7 6-2202 0 0,-16-34-144 0 0,0 0 0 0 0,-1 0 0 0 0,0 0 0 0 0,0 10 0 0 0,-2-16 1939 0 0,1-1 0 0 0,0 0-1 0 0,-1 1 1 0 0,1-1 0 0 0,-1 0 0 0 0,1 1 0 0 0,-1-1 0 0 0,0 0 0 0 0,1 0-1 0 0,-1 0 1 0 0,0 0 0 0 0,0 0 0 0 0,0 0 0 0 0,0 0 0 0 0,0 0 0 0 0,-2 2-1 0 0,1-2-46 0 0,-4 5-926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4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1576 35 1132 0 0,'3'0'1324'0'0,"21"-3"3125"0"0,-22 2-4361 0 0,0 0 1 0 0,0 0-1 0 0,0 0 0 0 0,0 0 1 0 0,0 0-1 0 0,0 0 0 0 0,0-1 1 0 0,0 1-1 0 0,-1-1 0 0 0,1 1 1 0 0,0-1-1 0 0,-1 0 0 0 0,1 1 1 0 0,1-5-1 0 0,-2 5 50 0 0,-1 1 1 0 0,1-1-1 0 0,-1 1 0 0 0,1-1 0 0 0,0 1 0 0 0,-1-1 1 0 0,1 1-1 0 0,-1-1 0 0 0,1 1 0 0 0,0-1 0 0 0,0 1 1 0 0,-1 0-1 0 0,1-1 0 0 0,0 1 0 0 0,0 0 1 0 0,-1 0-1 0 0,1-1 0 0 0,0 1 0 0 0,0 0 0 0 0,3 2 1424 0 0,-10 1-969 0 0,-6 0-344 0 0,-1 2 0 0 0,1 0 1 0 0,-19 10-1 0 0,-3 2-25 0 0,-78 29 483 0 0,-226 106 260 0 0,-460 247 1480 0 0,783-392-2427 0 0,-21 13 60 0 0,-1-2 0 0 0,-1-2-1 0 0,0-1 1 0 0,-68 16 0 0 0,104-30-264 0 0,-20 1-299 0 0,70 13-14843 0 0,-30-4 14045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4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1268 0 0,'6'-7'2694'0'0,"14"-13"3817"0"0,-19 20-6332 0 0,1-1 0 0 0,0 0 1 0 0,0 0-1 0 0,-1 1 0 0 0,1-1 0 0 0,0 1 1 0 0,0 0-1 0 0,0 0 0 0 0,0-1 0 0 0,0 1 1 0 0,-1 0-1 0 0,1 0 0 0 0,0 1 0 0 0,0-1 0 0 0,0 0 1 0 0,0 1-1 0 0,0-1 0 0 0,-1 1 0 0 0,1-1 1 0 0,0 1-1 0 0,0 0 0 0 0,2 1 0 0 0,33 18 334 0 0,0 2 0 0 0,-2 1 0 0 0,0 2 0 0 0,32 31 0 0 0,27 18-2340 0 0,-85-67 1134 0 0,10 7-3134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7.5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28 1324 0 0,'-5'4'6371'0'0,"25"-8"-5993"0"0,35-11-3878 0 0,-43 9 2300 0 0,1 0-65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43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64 1404 0 0,'-1'-21'3313'0'0,"1"17"-2513"0"0,0 1 0 0 0,0-1-1 0 0,0 0 1 0 0,-1 0 0 0 0,1 0-1 0 0,-1 0 1 0 0,0 1 0 0 0,-2-6-1 0 0,3 8-746 0 0,-1 1 0 0 0,1 0 0 0 0,0-1 0 0 0,-1 1 0 0 0,1 0-1 0 0,-1 0 1 0 0,1-1 0 0 0,0 1 0 0 0,-1 0 0 0 0,1 0 0 0 0,-1 0-1 0 0,1-1 1 0 0,-1 1 0 0 0,1 0 0 0 0,-1 0 0 0 0,1 0 0 0 0,-1 0-1 0 0,1 0 1 0 0,0 0 0 0 0,-1 0 0 0 0,1 0 0 0 0,-1 0 0 0 0,1 0 0 0 0,-1 0-1 0 0,1 0 1 0 0,-1 1 0 0 0,1-1 0 0 0,-1 0 0 0 0,1 0 0 0 0,0 0-1 0 0,-1 1 1 0 0,-17 8 435 0 0,15-8-369 0 0,-24 16 174 0 0,1 0 1 0 0,0 2 0 0 0,2 1-1 0 0,-41 41 1 0 0,2-2-1271 0 0,10-7-951 0 0,31-29-2121 0 0,-34 27-1 0 0,50-47 2848 0 0,0-1 36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3:43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70 2572 0 0,'-8'-4'346'0'0,"-1"1"1"0"0,0 1-1 0 0,0 0 0 0 0,0 0 0 0 0,0 0 0 0 0,0 1 1 0 0,0 1-1 0 0,-1-1 0 0 0,-9 2 0 0 0,3-1 27 0 0,7 1-276 0 0,0 1 0 0 0,0 0-1 0 0,1 0 1 0 0,-1 1 0 0 0,1 0 0 0 0,-1 0 0 0 0,1 1 0 0 0,0 0 0 0 0,-11 7 0 0 0,-1 0 192 0 0,3-1-152 0 0,2-1 1 0 0,0 2-1 0 0,0 0 1 0 0,1 1 0 0 0,0 1-1 0 0,1 0 1 0 0,0 0-1 0 0,1 2 1 0 0,1-1-1 0 0,0 2 1 0 0,-10 19-1 0 0,11-16-16 0 0,1 0 0 0 0,0 1 0 0 0,2 0 0 0 0,0 1 0 0 0,2-1 0 0 0,0 1 0 0 0,1 0 0 0 0,1 1-1 0 0,0 32 1 0 0,4-41-75 0 0,0-1-1 0 0,1 1 0 0 0,1-1 0 0 0,0 0 1 0 0,0 0-1 0 0,2 0 0 0 0,-1 0 0 0 0,1 0 1 0 0,1-1-1 0 0,0 0 0 0 0,1 0 1 0 0,7 9-1 0 0,-2-4 40 0 0,0-1 1 0 0,2 0-1 0 0,-1-1 0 0 0,2-1 1 0 0,0 0-1 0 0,0-1 0 0 0,20 11 1 0 0,-21-15-22 0 0,0-1 0 0 0,1 0 1 0 0,0-2-1 0 0,0 1 0 0 0,1-2 1 0 0,20 4-1 0 0,-3-4 126 0 0,68 2 0 0 0,-80-8-137 0 0,0 0 0 0 0,0-1-1 0 0,0-1 1 0 0,0-1-1 0 0,-1-1 1 0 0,0-1-1 0 0,24-11 1 0 0,-4-1 82 0 0,-1-2-1 0 0,55-38 1 0 0,-74 44-8 0 0,0 0 0 0 0,-1-1 0 0 0,-1-1 0 0 0,-1-1 0 0 0,0 0 0 0 0,26-40 0 0 0,-34 43-37 0 0,-1 1 0 0 0,0-1 0 0 0,-1-1 0 0 0,-1 0 0 0 0,0 0 0 0 0,-1 0 0 0 0,-1 0 0 0 0,-1-1 0 0 0,0 0 0 0 0,-1 1-1 0 0,-1-21 1 0 0,-2 25-50 0 0,0-1 0 0 0,-1 0 0 0 0,-1 1 0 0 0,0 0 0 0 0,-1-1 0 0 0,0 1 0 0 0,-1 1-1 0 0,0-1 1 0 0,-1 1 0 0 0,0 0 0 0 0,-1 0 0 0 0,0 0 0 0 0,-1 1 0 0 0,-16-17 0 0 0,11 14-50 0 0,0 0 1 0 0,-1 1 0 0 0,0 0 0 0 0,-1 1-1 0 0,0 1 1 0 0,-1 1 0 0 0,0 0 0 0 0,0 1 0 0 0,-34-12-1 0 0,24 13-679 0 0,-1 1 0 0 0,1 1 0 0 0,-1 1 0 0 0,0 2 0 0 0,0 0 0 0 0,0 2 0 0 0,0 1 0 0 0,-52 9 0 0 0,49-4-1583 0 0,1 2 1 0 0,-47 18-1 0 0,55-16 1155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7:05:22.01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0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1440 0 0,'0'0'6013'0'0,"5"5"-5589"0"0,16 18 20 0 0,-20-22-344 0 0,0 1 0 0 0,0-1 0 0 0,0 1-1 0 0,0-1 1 0 0,-1 1 0 0 0,1 0 0 0 0,-1-1-1 0 0,1 1 1 0 0,-1-1 0 0 0,1 1 0 0 0,-1 0-1 0 0,0 0 1 0 0,0-1 0 0 0,0 1 0 0 0,0 0 0 0 0,0-1-1 0 0,0 1 1 0 0,-1 0 0 0 0,1 2 0 0 0,-2 7 756 0 0,2 21-227 0 0,-1 0 0 0 0,-11 57 1 0 0,5-50-229 0 0,2 0 0 0 0,2 0 0 0 0,4 76 0 0 0,0-46-79 0 0,-1 10-183 0 0,1 15-181 0 0,-2-31-2792 0 0,1-62 2712 0 0,0-1 0 0 0,0 1 1 0 0,0-1-1 0 0,0 1 0 0 0,-1-1 1 0 0,1 1-1 0 0,0 0 1 0 0,0-1-1 0 0,-1 1 0 0 0,1-1 1 0 0,0 0-1 0 0,-1 1 0 0 0,1-1 1 0 0,0 1-1 0 0,-1-1 0 0 0,1 1 1 0 0,-1-1-1 0 0,1 0 0 0 0,-1 1 1 0 0,1-1-1 0 0,-1 0 0 0 0,1 0 1 0 0,-1 1-1 0 0,1-1 0 0 0,-1 0 1 0 0,1 0-1 0 0,-1 0 0 0 0,1 0 1 0 0,-1 1-1 0 0,1-1 0 0 0,-1 0 1 0 0,0 0-1 0 0,1 0 0 0 0,-1 0 1 0 0,1 0-1 0 0,-1-1 0 0 0,1 1 1 0 0,-1 0-1 0 0,1 0 0 0 0,-1 0 1 0 0,0 0-1 0 0,1-1 0 0 0,-1 1 1 0 0,1 0-1 0 0,-1 0 0 0 0,1-1 1 0 0,-1 1-1 0 0,1 0 0 0 0,0-1 1 0 0,-1 1-1 0 0,1 0 0 0 0,-1-1 1 0 0,1 1-1 0 0,0-1 0 0 0,-1 1 1 0 0,1-1-1 0 0,-12-24-2450 0 0,5 7 1313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0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1184 0 0,'39'-15'1645'0'0,"47"-14"0"0"0,-39 18-1203 0 0,0 2-1 0 0,1 2 0 0 0,0 1 1 0 0,62 3-1 0 0,-87 5-307 0 0,0 2 0 0 0,-1 0 1 0 0,1 1-1 0 0,-1 2 0 0 0,-1 0 0 0 0,1 1 0 0 0,-1 1 0 0 0,-1 1 0 0 0,25 16 0 0 0,-37-21-34 0 0,-1 1-1 0 0,0-1 1 0 0,0 1-1 0 0,0 1 1 0 0,-1-1-1 0 0,1 1 1 0 0,5 9-1 0 0,-10-12-22 0 0,1-1-1 0 0,-1 1 0 0 0,0 0 0 0 0,0 0 1 0 0,-1 0-1 0 0,1 0 0 0 0,-1 1 0 0 0,0-1 0 0 0,0 0 1 0 0,0 0-1 0 0,-1 1 0 0 0,1-1 0 0 0,-1 1 0 0 0,0-1 1 0 0,0 0-1 0 0,-1 1 0 0 0,-1 7 0 0 0,-3 1 27 0 0,0 0-1 0 0,0 0 1 0 0,-1-1 0 0 0,-1 0-1 0 0,0 0 1 0 0,-1 0-1 0 0,0-1 1 0 0,-1 0-1 0 0,0-1 1 0 0,-17 15 0 0 0,-14 10 253 0 0,-63 41 1 0 0,102-75-352 0 0,-13 8 56 0 0,-1 0-1 0 0,0-1 0 0 0,0 0 1 0 0,-1-1-1 0 0,0-1 1 0 0,-23 6-1 0 0,28-10-1076 0 0,0 0 0 0 0,0 0 0 0 0,-15-1 0 0 0,25-1 954 0 0,1 0-1 0 0,0 0 1 0 0,0 0-1 0 0,-1 0 1 0 0,1 0 0 0 0,0 0-1 0 0,0 0 1 0 0,-1 0-1 0 0,1 0 1 0 0,0 0-1 0 0,0 0 1 0 0,0 0 0 0 0,-1 0-1 0 0,1-1 1 0 0,0 1-1 0 0,0 0 1 0 0,0 0-1 0 0,-1 0 1 0 0,1 0 0 0 0,0-1-1 0 0,0 1 1 0 0,0 0-1 0 0,0 0 1 0 0,-1 0-1 0 0,1-1 1 0 0,0 1 0 0 0,0 0-1 0 0,0 0 1 0 0,0 0-1 0 0,0-1 1 0 0,0 1 0 0 0,0 0-1 0 0,0 0 1 0 0,0-1-1 0 0,0 1 1 0 0,0 0-1 0 0,0 0 1 0 0,0-1 0 0 0,0 1-1 0 0,0 0 1 0 0,0 0-1 0 0,0-1 1 0 0,0 1-1 0 0,0 0 1 0 0,0 0 0 0 0,0-1-1 0 0,7-9-2435 0 0,-1 7 1314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1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1748 0 0,'8'6'5163'0'0,"-7"-5"-4996"0"0,0 0 0 0 0,0 0 0 0 0,0 0 0 0 0,0 0 0 0 0,0 0 0 0 0,1 0 0 0 0,-1 0 0 0 0,0-1 0 0 0,0 1 0 0 0,1 0 0 0 0,-1-1 0 0 0,2 1 0 0 0,3 1-62 0 0,0 0 0 0 0,-1 0 0 0 0,1 1 0 0 0,-1-1 0 0 0,1 1 0 0 0,-1 1 0 0 0,0-1 0 0 0,0 1 0 0 0,-1 0 0 0 0,1 0 0 0 0,-1 0 0 0 0,1 1 0 0 0,-2-1 0 0 0,1 1 0 0 0,0 0 0 0 0,5 11-1 0 0,-4-7 69 0 0,-1 1 0 0 0,0 0 0 0 0,-1 0 0 0 0,0 0 0 0 0,-1 0 0 0 0,1 0 0 0 0,-2 1 0 0 0,0-1 0 0 0,0 14 0 0 0,-1-21-125 0 0,0 1 0 0 0,-1-1 1 0 0,0 1-1 0 0,0-1 0 0 0,0 1 0 0 0,0-1 1 0 0,0 1-1 0 0,0-1 0 0 0,-3 4 0 0 0,3-5-12 0 0,0-1-1 0 0,0 1 1 0 0,0-1 0 0 0,0 1-1 0 0,0-1 1 0 0,0 1-1 0 0,-1-1 1 0 0,1 0-1 0 0,0 0 1 0 0,-1 0-1 0 0,1 0 1 0 0,-1 0-1 0 0,1 0 1 0 0,-1 0 0 0 0,0 0-1 0 0,1 0 1 0 0,-1-1-1 0 0,0 1 1 0 0,0-1-1 0 0,1 1 1 0 0,-1-1-1 0 0,-3 1 1 0 0,4-2-24 0 0,0 1 0 0 0,1 0 0 0 0,-1 0 0 0 0,0 0 0 0 0,0-1-1 0 0,1 1 1 0 0,-1-1 0 0 0,0 1 0 0 0,0 0 0 0 0,1-1 0 0 0,-1 1 0 0 0,1-1 0 0 0,-1 0 0 0 0,0 1 0 0 0,1-1 0 0 0,-1 1 0 0 0,1-1 0 0 0,-1 0 0 0 0,1 1-1 0 0,0-1 1 0 0,-1 0 0 0 0,1 0 0 0 0,0 1 0 0 0,-1-1 0 0 0,1 0 0 0 0,0 0 0 0 0,0 0 0 0 0,0 1 0 0 0,0-1 0 0 0,-1 0 0 0 0,1 0 0 0 0,0 0-1 0 0,1-1 1 0 0,0-31-119 0 0,0 28 76 0 0,1-9-105 0 0,0 1 0 0 0,1 0 0 0 0,0 0-1 0 0,1 0 1 0 0,0 0 0 0 0,2 1 0 0 0,5-13 0 0 0,53-77-2652 0 0,-34 58 41 0 0,-28 41 2297 0 0,0 0 0 0 0,0 1 1 0 0,0-1-1 0 0,0 1 1 0 0,0 0-1 0 0,1 0 1 0 0,-1-1-1 0 0,4-1 0 0 0,3-1-790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56 2440 0 0,'0'4'375'0'0,"0"0"0"0"0,0 0 0 0 0,0 0 0 0 0,1 0 0 0 0,0 0 0 0 0,0 0 0 0 0,0 0-1 0 0,0 0 1 0 0,0-1 0 0 0,1 1 0 0 0,0 0 0 0 0,-1-1 0 0 0,5 5 0 0 0,-5-6-326 0 0,1-1 0 0 0,-1 1 0 0 0,1-1 0 0 0,-1 0-1 0 0,1 1 1 0 0,0-1 0 0 0,0 0 0 0 0,0 0 0 0 0,0 0 0 0 0,0 0 0 0 0,0-1 0 0 0,0 1 0 0 0,0-1 0 0 0,0 1 0 0 0,0-1 0 0 0,0 1 0 0 0,0-1 0 0 0,1 0 0 0 0,-1 0 0 0 0,0 0 0 0 0,0 0-1 0 0,0-1 1 0 0,0 1 0 0 0,0-1 0 0 0,0 1 0 0 0,3-2 0 0 0,-4 2-39 0 0,12-2-99 0 0,-9 0 86 0 0,-1 0 0 0 0,0 0 0 0 0,1 0 0 0 0,-1-1 0 0 0,0 0 0 0 0,0 1 1 0 0,0-1-1 0 0,0 0 0 0 0,-1 0 0 0 0,1-1 0 0 0,-1 1 0 0 0,0 0 0 0 0,0-1 0 0 0,0 1 0 0 0,0-1 1 0 0,-1 0-1 0 0,3-7 0 0 0,-4 10-11 0 0,-3-41 33 0 0,2 40 3 0 0,0 1 1 0 0,0-1-1 0 0,0 1 0 0 0,0 0 0 0 0,0-1 0 0 0,0 1 1 0 0,-1 0-1 0 0,1 0 0 0 0,-1 0 0 0 0,1 0 1 0 0,-1 0-1 0 0,1 0 0 0 0,-1 0 0 0 0,1 1 1 0 0,-1-1-1 0 0,0 0 0 0 0,0 1 0 0 0,1 0 0 0 0,-1-1 1 0 0,0 1-1 0 0,0 0 0 0 0,-2 0 0 0 0,1 0 32 0 0,-1 1-1 0 0,0-1 0 0 0,1 1 1 0 0,-1 0-1 0 0,1 1 0 0 0,-1-1 1 0 0,1 0-1 0 0,0 1 0 0 0,-1 0 1 0 0,-3 3-1 0 0,-7 5 160 0 0,1 1 1 0 0,-1 1-1 0 0,-16 20 0 0 0,30-31-212 0 0,-5 4 49 0 0,1 1-1 0 0,1-1 1 0 0,-1 1 0 0 0,1 1 0 0 0,0-1 0 0 0,0 0 0 0 0,1 1 0 0 0,0-1 0 0 0,0 1 0 0 0,0 0-1 0 0,1-1 1 0 0,0 1 0 0 0,0 0 0 0 0,1 0 0 0 0,0 0 0 0 0,0 0 0 0 0,1 0 0 0 0,-1 0 0 0 0,2 0-1 0 0,-1-1 1 0 0,1 1 0 0 0,3 9 0 0 0,-1-7-75 0 0,-1 1-1 0 0,2-1 0 0 0,-1 0 1 0 0,12 16-1 0 0,-13-22-54 0 0,-1 0 0 0 0,1 0 0 0 0,0-1 0 0 0,0 1 0 0 0,0-1 0 0 0,0 1 0 0 0,1-1 0 0 0,-1 0 0 0 0,1-1 1 0 0,-1 1-1 0 0,1 0 0 0 0,-1-1 0 0 0,1 0 0 0 0,0 0 0 0 0,6 1 0 0 0,-5-1 314 0 0,6 1-1259 0 0,0-1 0 0 0,0 1 0 0 0,0-2 0 0 0,0 0 0 0 0,-1 0-1 0 0,17-3 1 0 0,13-8-109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3236 0 0,'13'3'4577'0'0,"8"1"-2616"0"0,-5-6-1316 0 0,60-9 547 0 0,-34 3-822 0 0,-34 7-304 0 0,-1 0 0 0 0,0 0 0 0 0,0 0 1 0 0,0-1-1 0 0,0 0 0 0 0,0-1 0 0 0,10-5 0 0 0,-28 10 8 0 0,0-1-1 0 0,-1-1 0 0 0,1 0 0 0 0,-12-1 1 0 0,-4 0 52 0 0,25 1-117 0 0,-3 0 6 0 0,1-1 0 0 0,0 1 0 0 0,0 0 0 0 0,0 1-1 0 0,0-1 1 0 0,0 1 0 0 0,0 0 0 0 0,0 0-1 0 0,0 0 1 0 0,0 0 0 0 0,-6 4 0 0 0,8-1-460 0 0,11-4-1654 0 0,16-10-3670 0 0,-11 0 4504 0 0,1 2 49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0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169 190 1180 0 0,'-48'-16'6358'0'0,"39"11"-6102"0"0,-1-1 0 0 0,1 1 0 0 0,1-1 1 0 0,-1-1-1 0 0,1 1 0 0 0,0-2 0 0 0,1 1 1 0 0,0-1-1 0 0,-8-10 0 0 0,14 17-236 0 0,0-1 0 0 0,0 1 0 0 0,0-1 0 0 0,0 0-1 0 0,1 1 1 0 0,-1-1 0 0 0,0 0 0 0 0,1 0 0 0 0,-1 0 0 0 0,1 1-1 0 0,0-1 1 0 0,-1 0 0 0 0,1 0 0 0 0,0 0 0 0 0,0 0 0 0 0,0 0-1 0 0,1 0 1 0 0,-1 1 0 0 0,0-1 0 0 0,1 0 0 0 0,-1 0-1 0 0,1 0 1 0 0,0 0 0 0 0,-1 1 0 0 0,1-1 0 0 0,0 0 0 0 0,0 1-1 0 0,0-1 1 0 0,0 1 0 0 0,0-1 0 0 0,1 1 0 0 0,-1-1 0 0 0,0 1-1 0 0,1 0 1 0 0,-1 0 0 0 0,1 0 0 0 0,2-2 0 0 0,3-2-8 0 0,0 0 0 0 0,0 1 0 0 0,1 0 0 0 0,-1 0 0 0 0,1 1 0 0 0,15-5 0 0 0,-22 8-4 0 0,1 0-8 0 0,0 0 0 0 0,0 1 0 0 0,0-1 0 0 0,-1 1 0 0 0,1 0 0 0 0,0-1 0 0 0,0 1 0 0 0,-1 0 0 0 0,1 0 0 0 0,0 0 0 0 0,-1 0 0 0 0,1 0 0 0 0,2 3 0 0 0,-2-3 13 0 0,-1 1 5 0 0,0-1 1 0 0,0 1-1 0 0,0-1 0 0 0,0 1 0 0 0,0-1 1 0 0,0 1-1 0 0,0 0 0 0 0,0-1 1 0 0,-1 1-1 0 0,1 0 0 0 0,-1 0 0 0 0,1-1 1 0 0,-1 1-1 0 0,0 0 0 0 0,0 0 1 0 0,0 0-1 0 0,0 2 0 0 0,-5 32 217 0 0,-4-8-53 0 0,-2-1 0 0 0,0-1 1 0 0,-22 36-1 0 0,4-6 34 0 0,20-40-147 0 0,1 0-1 0 0,1 1 1 0 0,0-1-1 0 0,2 2 1 0 0,-1-1-1 0 0,2 1 1 0 0,0-1-1 0 0,-1 22 1 0 0,10-33-58 0 0,0 0-94 0 0,0 0 0 0 0,1-1 0 0 0,0 1 0 0 0,0-2-1 0 0,1 1 1 0 0,-1-1 0 0 0,1 0 0 0 0,0 0 0 0 0,0 0 0 0 0,1-1 0 0 0,-1-1 0 0 0,14 4 0 0 0,18 1-1177 0 0,24-4-6318 0 0,-53-3 6396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1224 0 0,'10'4'6665'0'0,"-10"-4"-6517"0"0,2 22 2345 0 0,-7 31-1398 0 0,-11 11-518 0 0,-4 15-855 0 0,10-27-4959 0 0,10-46 4301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7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4 1416 0 0,'3'-4'6449'0'0,"-3"4"-6353"0"0,7 10 2064 0 0,6 20-1018 0 0,-9-12-884 0 0,-2 0 0 0 0,0 1 0 0 0,-1-1 0 0 0,-1 0 0 0 0,-1 1 0 0 0,0-1 0 0 0,-1 0 0 0 0,-6 20 0 0 0,-23 126 763 0 0,13-56-702 0 0,18-106-373 0 0,-1 0 0 0 0,1 1 0 0 0,0-1 0 0 0,0 1 0 0 0,0-1 0 0 0,0 1-1 0 0,0-1 1 0 0,0 1 0 0 0,1-1 0 0 0,-1 1 0 0 0,1-1 0 0 0,0 0 0 0 0,0 1-1 0 0,0-1 1 0 0,0 0 0 0 0,0 0 0 0 0,0 0 0 0 0,0 1 0 0 0,1-1 0 0 0,-1 0-1 0 0,1-1 1 0 0,0 1 0 0 0,0 0 0 0 0,-1 0 0 0 0,1-1 0 0 0,0 1 0 0 0,0-1-1 0 0,0 0 1 0 0,1 1 0 0 0,-1-1 0 0 0,0 0 0 0 0,0 0 0 0 0,1 0 0 0 0,-1-1 0 0 0,0 1-1 0 0,6 0 1 0 0,-2 1-389 0 0,0-1 0 0 0,0 0 0 0 0,1-1 1 0 0,-1 1-1 0 0,0-1 0 0 0,1 0 0 0 0,-1-1 0 0 0,0 0 0 0 0,0 0 0 0 0,1 0 0 0 0,-1-1 0 0 0,0 1 0 0 0,6-4 0 0 0,36-20-3432 0 0,-40 16 2569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1120 0 0,'-7'15'7797'0'0,"-6"38"-6914"0"0,10-41-294 0 0,-9 34-53 0 0,4-19-215 0 0,1 1 0 0 0,2-1 1 0 0,0 1-1 0 0,0 35 1 0 0,5-58-303 0 0,1 1 1 0 0,0-1-1 0 0,0 1 0 0 0,0-1 1 0 0,0 1-1 0 0,1-1 1 0 0,0 0-1 0 0,0 0 0 0 0,0 1 1 0 0,1-2-1 0 0,0 1 1 0 0,0 0-1 0 0,0 0 0 0 0,0-1 1 0 0,1 0-1 0 0,0 0 1 0 0,0 0-1 0 0,0 0 0 0 0,0 0 1 0 0,8 4-1 0 0,-8-5-9 0 0,0-1 1 0 0,1 1-1 0 0,-1-1 1 0 0,1 0-1 0 0,0 0 0 0 0,0 0 1 0 0,0-1-1 0 0,0 1 0 0 0,0-1 1 0 0,0 0-1 0 0,0-1 1 0 0,0 1-1 0 0,0-1 0 0 0,0 0 1 0 0,0-1-1 0 0,1 1 0 0 0,-1-1 1 0 0,0 0-1 0 0,0 0 0 0 0,0-1 1 0 0,8-3-1 0 0,-1-1-9 0 0,-1-1 0 0 0,-1 0 1 0 0,1-1-1 0 0,-1 0 0 0 0,-1-1 0 0 0,1 0 0 0 0,-1 0 0 0 0,-1-1 0 0 0,0 0 1 0 0,0-1-1 0 0,-1 1 0 0 0,-1-2 0 0 0,7-12 0 0 0,-10 16-28 0 0,16-29 131 0 0,-19 36-102 0 0,1 1 0 0 0,-1 0-1 0 0,0 0 1 0 0,0 0 0 0 0,0 0 0 0 0,0 0 0 0 0,0 0-1 0 0,0 0 1 0 0,0 0 0 0 0,0 0 0 0 0,0 0-1 0 0,1-1 1 0 0,-1 1 0 0 0,0 0 0 0 0,0 0-1 0 0,0 0 1 0 0,0 0 0 0 0,0 0 0 0 0,0 0-1 0 0,0 0 1 0 0,1 0 0 0 0,-1 0 0 0 0,0 0-1 0 0,0 0 1 0 0,0 0 0 0 0,0 0 0 0 0,0 0-1 0 0,0 0 1 0 0,1 0 0 0 0,-1 0 0 0 0,0 0-1 0 0,0 0 1 0 0,0 0 0 0 0,0 1 0 0 0,0-1 0 0 0,0 0-1 0 0,0 0 1 0 0,1 0 0 0 0,-1 0 0 0 0,0 0-1 0 0,0 0 1 0 0,0 0 0 0 0,0 0 0 0 0,0 0-1 0 0,0 0 1 0 0,0 1 0 0 0,0-1 0 0 0,0 0-1 0 0,0 0 1 0 0,0 0 0 0 0,0 0 0 0 0,0 0-1 0 0,0 0 1 0 0,1 0 0 0 0,-1 1 0 0 0,0-1-1 0 0,0 0 1 0 0,0 0 0 0 0,0 0 0 0 0,0 0-1 0 0,0 0 1 0 0,0 0 0 0 0,0 1 0 0 0,-1-1-1 0 0,1 0 1 0 0,0 0 0 0 0,0 0 0 0 0,0 0-1 0 0,0 29 79 0 0,-4 29 19 0 0,-6 50-182 0 0,8-92-859 0 0,0 1 0 0 0,1-1 1 0 0,3 34-1 0 0,-1-9-4412 0 0,2-31 4138 0 0,10 3 104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1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1492 0 0,'0'1'230'0'0,"1"-1"-1"0"0,-1 1 1 0 0,1 0-1 0 0,-1 0 0 0 0,0-1 1 0 0,0 1-1 0 0,1 0 1 0 0,-1 0-1 0 0,0 0 1 0 0,0-1-1 0 0,0 1 1 0 0,0 0-1 0 0,1 0 1 0 0,-1 0-1 0 0,-1-1 1 0 0,1 1-1 0 0,0 0 1 0 0,0 0-1 0 0,0 0 1 0 0,0-1-1 0 0,0 1 0 0 0,-1 0 1 0 0,1 0-1 0 0,0-1 1 0 0,-1 1-1 0 0,0 1 1 0 0,-12 29 318 0 0,6-18-13 0 0,-3 18-55 0 0,2-1-1 0 0,-8 47 0 0 0,12-16-7194 0 0,4-52 5517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2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91 115 2240 0 0,'-2'-2'195'0'0,"1"1"-1"0"0,-1-1 0 0 0,0 0 1 0 0,0 0-1 0 0,1 1 1 0 0,-1-1-1 0 0,0 1 1 0 0,0 0-1 0 0,0 0 0 0 0,-1 0 1 0 0,1 0-1 0 0,0 0 1 0 0,0 0-1 0 0,-1 0 1 0 0,1 0-1 0 0,0 1 0 0 0,-1 0 1 0 0,1-1-1 0 0,-1 1 1 0 0,1 0-1 0 0,0 0 1 0 0,-1 0-1 0 0,1 0 0 0 0,-1 1 1 0 0,1-1-1 0 0,0 1 1 0 0,-1-1-1 0 0,1 1 1 0 0,0 0-1 0 0,-3 1 0 0 0,3-1 58 0 0,0 1 4 0 0,1-1-216 0 0,-1-1 0 0 0,1 1 0 0 0,0 0-1 0 0,0 0 1 0 0,0 0 0 0 0,0 0-1 0 0,0 0 1 0 0,0 1 0 0 0,0-1 0 0 0,0 0-1 0 0,1 0 1 0 0,-1 1 0 0 0,0-1-1 0 0,1 0 1 0 0,-1 1 0 0 0,1-1 0 0 0,-1 0-1 0 0,1 1 1 0 0,0-1 0 0 0,0 1-1 0 0,-1-1 1 0 0,1 1 0 0 0,0-1 0 0 0,0 1-1 0 0,1-1 1 0 0,-1 1 0 0 0,0-1-1 0 0,0 0 1 0 0,1 1 0 0 0,-1-1 0 0 0,1 1-1 0 0,-1-1 1 0 0,1 0 0 0 0,-1 1-1 0 0,1-1 1 0 0,0 0 0 0 0,0 0-1 0 0,0 1 1 0 0,0-1 0 0 0,1 2 0 0 0,18 18 208 0 0,0 1 0 0 0,1-2 1 0 0,44 32-1 0 0,-53-43-195 0 0,-1 0 0 0 0,0 0 0 0 0,-1 1 0 0 0,0 1 0 0 0,10 12 0 0 0,-16-18-12 0 0,0 1 1 0 0,0 0 0 0 0,-1 0 0 0 0,0 0-1 0 0,0 1 1 0 0,0-1 0 0 0,-1 1 0 0 0,0 0-1 0 0,0-1 1 0 0,0 1 0 0 0,-1 0-1 0 0,0 11 1 0 0,-1-13-34 0 0,-1-1 1 0 0,0 0-1 0 0,0 0 0 0 0,0 0 0 0 0,0 0 1 0 0,-1 0-1 0 0,0 0 0 0 0,0-1 0 0 0,0 1 1 0 0,0 0-1 0 0,0-1 0 0 0,-1 1 0 0 0,1-1 1 0 0,-1 0-1 0 0,0 0 0 0 0,0 0 1 0 0,-6 4-1 0 0,5-4 23 0 0,-1 1-1 0 0,1-1 1 0 0,-1 0 0 0 0,0 0 0 0 0,0-1 0 0 0,0 1 0 0 0,-1-1-1 0 0,1 0 1 0 0,-1 0 0 0 0,1-1 0 0 0,-1 0 0 0 0,-10 1 0 0 0,14-2 60 0 0,-8-2 6 0 0,8 0-91 0 0,0 1 0 0 0,1-1-1 0 0,-1 0 1 0 0,0 0 0 0 0,1 1 0 0 0,-1-1-1 0 0,1 0 1 0 0,0-1 0 0 0,0 1 0 0 0,-1 0-1 0 0,1 0 1 0 0,1 0 0 0 0,-1-1 0 0 0,0 1-1 0 0,1-1 1 0 0,-1 1 0 0 0,1 0 0 0 0,-1-1-1 0 0,1 1 1 0 0,0-1 0 0 0,0 1-1 0 0,0-1 1 0 0,1 1 0 0 0,-1 0 0 0 0,1-1-1 0 0,0-2 1 0 0,1-5-6 0 0,1 1 1 0 0,0 0-1 0 0,1 0 0 0 0,-1 0 1 0 0,11-16-1 0 0,18-21-68 0 0,2 1-1 0 0,51-51 1 0 0,-41 47 3 0 0,-38 43 42 0 0,-1-1-1 0 0,0 0 1 0 0,-1 0 0 0 0,1-1-1 0 0,-2 1 1 0 0,1-1-1 0 0,-1 0 1 0 0,0 0 0 0 0,0 0-1 0 0,1-11 1 0 0,-3 17-4 0 0,-1 1 24 0 0,0 0-1 0 0,0-1 1 0 0,0 1-1 0 0,0 0 0 0 0,0-1 1 0 0,0 1-1 0 0,-1 0 0 0 0,1-1 1 0 0,0 1-1 0 0,-1 0 0 0 0,1 0 1 0 0,-1-1-1 0 0,1 1 0 0 0,-2-2 1 0 0,-3-2 2 0 0,1 1 0 0 0,-1 0 0 0 0,-1 0 0 0 0,1 1 0 0 0,-1 0 0 0 0,1-1 1 0 0,-1 2-1 0 0,0-1 0 0 0,0 1 0 0 0,-8-2 0 0 0,1 0-392 0 0,0 1 0 0 0,0 1 0 0 0,-1 1-1 0 0,-18-1 1 0 0,28 3 57 0 0,0 0 0 0 0,1 1 0 0 0,-1-1 0 0 0,0 1 0 0 0,1 0 0 0 0,0 0 0 0 0,-1 0 0 0 0,1 1 0 0 0,0-1 0 0 0,0 1 0 0 0,1-1 0 0 0,-1 1 0 0 0,0 0 0 0 0,1 0 0 0 0,0 0 0 0 0,-1 1 0 0 0,1-1 0 0 0,1 0 0 0 0,-1 1 0 0 0,0-1 0 0 0,1 1 0 0 0,-2 5 0 0 0,0 3-832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1920 0 0,'2'32'4887'0'0,"-12"22"-2945"0"0,5-35-1493 0 0,-17 77 897 0 0,-9 54-4187 0 0,25-127-2136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03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60 1036 0 0,'0'-2'191'0'0,"1"1"-1"0"0,-1-1 1 0 0,0 0-1 0 0,0 0 1 0 0,0 1-1 0 0,0-1 1 0 0,0 0-1 0 0,0 0 1 0 0,0 1-1 0 0,-1-1 1 0 0,1 0-1 0 0,0 0 1 0 0,-1 1-1 0 0,0-1 1 0 0,1 1-1 0 0,-1-1 1 0 0,0 0-1 0 0,0 1 1 0 0,0-1-1 0 0,0 1 1 0 0,0 0-1 0 0,0-1 1 0 0,0 1-1 0 0,-1 0 1 0 0,1 0-1 0 0,0 0 1 0 0,-1 0-1 0 0,1 0 1 0 0,-1 0-1 0 0,1 0 1 0 0,-1 0-1 0 0,0 0 1 0 0,1 1-1 0 0,-1-1 1 0 0,0 1-1 0 0,1-1 1 0 0,-3 1-1 0 0,-6-3 310 0 0,0 1-1 0 0,-1 0 0 0 0,1 1 1 0 0,-19 0-1 0 0,23 1-435 0 0,0 1 0 0 0,0 0 0 0 0,0 1 0 0 0,0 0 0 0 0,0-1 0 0 0,1 2 0 0 0,-1-1-1 0 0,1 1 1 0 0,-1 0 0 0 0,-6 5 0 0 0,9-7-12 0 0,0 1 0 0 0,0 0 0 0 0,0 0 0 0 0,0 1 0 0 0,1-1 0 0 0,-1 0 0 0 0,1 1 0 0 0,0 0 0 0 0,0-1 0 0 0,0 1 0 0 0,0 0 0 0 0,0 0 0 0 0,0 0 0 0 0,1 0 0 0 0,0 0 0 0 0,-1 1 0 0 0,1-1 0 0 0,0 0 0 0 0,0 5-1 0 0,1-7-41 0 0,0 1 0 0 0,1-1 0 0 0,-1 1-1 0 0,1-1 1 0 0,-1 1 0 0 0,1-1 0 0 0,-1 1-1 0 0,1-1 1 0 0,0 0 0 0 0,0 1-1 0 0,0-1 1 0 0,0 0 0 0 0,2 3 0 0 0,0 0 18 0 0,0 1-13 0 0,1 0 1 0 0,-1 0-1 0 0,1 0 0 0 0,0-1 0 0 0,0 0 0 0 0,0 0 0 0 0,1 0 1 0 0,-1 0-1 0 0,1 0 0 0 0,0-1 0 0 0,0 0 0 0 0,0 0 0 0 0,1-1 1 0 0,-1 1-1 0 0,1-1 0 0 0,-1 0 0 0 0,1-1 0 0 0,0 1 1 0 0,0-1-1 0 0,0 0 0 0 0,-1 0 0 0 0,1-1 0 0 0,0 0 0 0 0,9-1 1 0 0,-2 0-10 0 0,0 0 1 0 0,0-1 0 0 0,-1-1 0 0 0,1 0 0 0 0,-1 0-1 0 0,0-1 1 0 0,0-1 0 0 0,0 0 0 0 0,-1-1-1 0 0,16-10 1 0 0,-22 12 148 0 0,0 0-1 0 0,0 0 1 0 0,-1 0-1 0 0,1-1 1 0 0,-1 1-1 0 0,0-1 1 0 0,-1-1-1 0 0,1 1 1 0 0,-1 0-1 0 0,5-12 1 0 0,-3 7 544 0 0,-9 17-324 0 0,-7 18-180 0 0,2 29-33 0 0,3 0 1 0 0,2 0-1 0 0,5 93 1 0 0,1-49-945 0 0,-11 182-7896 0 0,8-269 8381 0 0,0-4-61 0 0,0-1 0 0 0,1 0 0 0 0,-1 0 0 0 0,1 0 0 0 0,1 0 0 0 0,-1 0 0 0 0,1 0 0 0 0,0 1 0 0 0,3 8 0 0 0,19 33-817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2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2068 0 0,'0'0'7749'0'0,"-2"6"-6827"0"0,-6 7-708 0 0,-58 95 1458 0 0,58-93-1916 0 0,1 0-1 0 0,0 1 1 0 0,1 0-1 0 0,1 0 1 0 0,-5 25-1 0 0,10-40 68 0 0,0-1 0 0 0,0 1 0 0 0,-1-1 0 0 0,1 1 0 0 0,0-1 0 0 0,0 1 0 0 0,0 0 0 0 0,-1-1 0 0 0,1 1 0 0 0,0-1 0 0 0,0 1-1 0 0,0-1 1 0 0,0 1 0 0 0,0 0 0 0 0,0-1 0 0 0,0 1 0 0 0,1-1 0 0 0,-1 1 0 0 0,0-1 0 0 0,0 1 0 0 0,0 0 0 0 0,1-1 0 0 0,-1 1 0 0 0,0-1 0 0 0,0 1-1 0 0,1-1 1 0 0,-1 1 0 0 0,0-1 0 0 0,1 0 0 0 0,-1 1 0 0 0,1-1 0 0 0,-1 1 0 0 0,0-1 0 0 0,1 0 0 0 0,-1 1 0 0 0,1-1 0 0 0,-1 0 0 0 0,1 1-1 0 0,-1-1 1 0 0,1 0 0 0 0,0 0 0 0 0,-1 0 0 0 0,1 1 0 0 0,-1-1 0 0 0,2 0 0 0 0,2-2-1068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2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2028 0 0,'4'13'5012'0'0,"-4"-11"-4834"0"0,1 0 0 0 0,0 0 0 0 0,0 0 1 0 0,-1 0-1 0 0,1 0 0 0 0,-1 0 0 0 0,0 0 1 0 0,0 0-1 0 0,0 0 0 0 0,0 0 0 0 0,0 0 1 0 0,0 2-1 0 0,-17 126 1997 0 0,-8 40-1403 0 0,21-114-3356 0 0,3-1-4194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63 1228 0 0,'0'-1'172'0'0,"-1"1"-1"0"0,1-1 1 0 0,-1 0-1 0 0,1 1 1 0 0,-1-1-1 0 0,1 1 1 0 0,-1-1-1 0 0,1 1 1 0 0,-1-1-1 0 0,0 1 1 0 0,1 0-1 0 0,-1-1 1 0 0,0 1-1 0 0,1 0 1 0 0,-1-1-1 0 0,0 1 1 0 0,0 0-1 0 0,1 0 1 0 0,-1 0-1 0 0,0-1 1 0 0,0 1-1 0 0,1 0 1 0 0,-1 0-1 0 0,0 0 1 0 0,0 0-1 0 0,0 1 1 0 0,1-1-1 0 0,-1 0 1 0 0,0 0-1 0 0,0 0 1 0 0,1 1-1 0 0,-1-1 1 0 0,0 0-1 0 0,1 1 1 0 0,-1-1-1 0 0,0 0 1 0 0,1 1-1 0 0,-1-1 1 0 0,0 1 0 0 0,1-1-1 0 0,-1 1 1 0 0,1-1-1 0 0,-1 1 1 0 0,1 0-1 0 0,-1-1 1 0 0,0 2-1 0 0,-25 35 908 0 0,21-29-653 0 0,0 2-214 0 0,0 1 0 0 0,1-1 0 0 0,0 1 0 0 0,1 0 0 0 0,0 1 1 0 0,1-1-1 0 0,0 0 0 0 0,1 1 0 0 0,0-1 0 0 0,1 1 0 0 0,1 14 0 0 0,-1-22-172 0 0,1 2-10 0 0,0-1 1 0 0,0 0-1 0 0,0 0 1 0 0,0 0-1 0 0,1 0 1 0 0,0 0-1 0 0,0 0 1 0 0,0 0-1 0 0,1 0 1 0 0,0-1 0 0 0,0 1-1 0 0,0-1 1 0 0,0 0-1 0 0,1 0 1 0 0,-1 0-1 0 0,1 0 1 0 0,0-1-1 0 0,0 1 1 0 0,0-1 0 0 0,1 0-1 0 0,-1 0 1 0 0,1-1-1 0 0,0 1 1 0 0,0-1-1 0 0,0 0 1 0 0,0-1-1 0 0,0 1 1 0 0,0-1-1 0 0,0 0 1 0 0,0 0 0 0 0,1 0-1 0 0,5-1 1 0 0,-4 0-19 0 0,0-1-1 0 0,0-1 1 0 0,0 1 0 0 0,0-1 0 0 0,0 0 0 0 0,0-1 0 0 0,0 0 0 0 0,-1 0 0 0 0,1 0-1 0 0,-1-1 1 0 0,0 0 0 0 0,0 0 0 0 0,0 0 0 0 0,-1-1 0 0 0,1 0 0 0 0,8-10 0 0 0,-9 8-3 0 0,1 1 0 0 0,-1-1 1 0 0,0 0-1 0 0,0-1 0 0 0,-1 1 1 0 0,0-1-1 0 0,-1 0 0 0 0,1 0 1 0 0,-1 0-1 0 0,-1 0 0 0 0,0 0 1 0 0,0-1-1 0 0,-1 1 0 0 0,1-10 1 0 0,-2 9-3 0 0,-1 1 0 0 0,0-1 0 0 0,-1 1 1 0 0,0 0-1 0 0,0-1 0 0 0,-1 1 0 0 0,0 0 1 0 0,0 0-1 0 0,-1 0 0 0 0,0 1 0 0 0,0-1 0 0 0,-1 1 1 0 0,0 0-1 0 0,-6-7 0 0 0,6 9-49 0 0,1 0 0 0 0,-1 0 1 0 0,-1 0-1 0 0,1 1 0 0 0,-1-1 0 0 0,1 1 0 0 0,-1 1 0 0 0,-1-1 1 0 0,1 1-1 0 0,0 0 0 0 0,-1 0 0 0 0,1 1 0 0 0,-1 0 0 0 0,0 0 0 0 0,0 1 1 0 0,0-1-1 0 0,-10 1 0 0 0,16 1-330 0 0,-1 0 265 0 0,1-1 0 0 0,0 1 0 0 0,0 0 0 0 0,-1 0 0 0 0,1 0 0 0 0,0 0 0 0 0,-1 0 0 0 0,1 0 0 0 0,0 0 0 0 0,0 1 0 0 0,-1-1 0 0 0,1 0 0 0 0,0 1 0 0 0,0-1-1 0 0,-1 1 1 0 0,0 0 0 0 0,0 1-399 0 0,0 0 0 0 0,-1 1 0 0 0,1-1 0 0 0,0 1 0 0 0,1-1 0 0 0,-1 1 0 0 0,0-1 0 0 0,1 1 0 0 0,-1 0 0 0 0,1 0 0 0 0,0 0 0 0 0,0 0 0 0 0,0 0 0 0 0,1 0 0 0 0,-1 0 0 0 0,0 4 0 0 0,1 2-720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3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2448 0 0,'3'14'4409'0'0,"-2"-12"-4240"0"0,-1-1 1 0 0,1 0-1 0 0,-1 0 1 0 0,1 0 0 0 0,-1 1-1 0 0,0-1 1 0 0,0 0-1 0 0,0 1 1 0 0,0-1-1 0 0,0 0 1 0 0,0 0-1 0 0,0 1 1 0 0,0-1-1 0 0,0 0 1 0 0,-1 2 0 0 0,-23 73 2251 0 0,-17 66-1653 0 0,36-112-1742 0 0,4-10-4552 0 0,14-16 491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3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 1088 0 0,'8'-9'6930'0'0,"-7"9"-6707"0"0,2 12 2462 0 0,-3 23-1966 0 0,0-34-535 0 0,-12 179 1620 0 0,7-106-2528 0 0,6-45-2137 0 0,-1-3-3397 0 0,3-24 5033 0 0,15 7-8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8.2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65 1976 0 0,'-1'0'263'0'0,"0"0"1"0"0,0 0-1 0 0,0 0 0 0 0,0 0 0 0 0,0 1 0 0 0,0-1 1 0 0,0-1-1 0 0,0 1 0 0 0,0 0 0 0 0,0 0 1 0 0,0 0-1 0 0,0 0 0 0 0,0-1 0 0 0,0 1 0 0 0,0 0 1 0 0,0-1-1 0 0,0 1 0 0 0,-2-2 0 0 0,18-6 1893 0 0,32-6-2154 0 0,-46 14-47 0 0,107-31-6017 0 0,-83 23 4802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4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2216 0 0,'4'10'8818'0'0,"2"55"-6383"0"0,-6 108-990 0 0,0-58-7920 0 0,1-113 6204 0 0,-1 0-1 0 0,0 0 1 0 0,1 0-1 0 0,-1 0 0 0 0,1 0 1 0 0,-1 0-1 0 0,1 0 0 0 0,0-1 1 0 0,0 1-1 0 0,0 0 1 0 0,0 0-1 0 0,0-1 0 0 0,0 1 1 0 0,0-1-1 0 0,1 1 0 0 0,-1-1 1 0 0,1 1-1 0 0,-1-1 1 0 0,3 2-1 0 0,4 1-839 0 0</inkml:trace>
  <inkml:trace contextRef="#ctx0" brushRef="#br0" timeOffset="1">350 376 1844 0 0,'1'0'217'0'0,"-1"0"0"0"0,1-1 0 0 0,0 1 0 0 0,-1 0 0 0 0,1 1 0 0 0,0-1 0 0 0,0 0 0 0 0,-1 0-1 0 0,1 0 1 0 0,0 0 0 0 0,-1 0 0 0 0,1 1 0 0 0,0-1 0 0 0,-1 0 0 0 0,1 1 0 0 0,-1-1 0 0 0,1 0 0 0 0,0 1 0 0 0,-1-1 0 0 0,1 1-1 0 0,-1-1 1 0 0,1 1 0 0 0,-1-1 0 0 0,1 1 0 0 0,-1-1 0 0 0,0 1 0 0 0,1-1 0 0 0,-1 1 0 0 0,0 0 0 0 0,1-1 0 0 0,-1 1 0 0 0,0 0 0 0 0,0-1-1 0 0,0 1 1 0 0,1 0 0 0 0,-1-1 0 0 0,0 1 0 0 0,0 0 0 0 0,0 0 0 0 0,0-1 0 0 0,0 2 0 0 0,-1 39 1155 0 0,0-25-618 0 0,-1 2-500 0 0,0-1 1 0 0,-1 1 0 0 0,-1 0-1 0 0,-10 27 1 0 0,-2 6-276 0 0,-1 9-869 0 0,2-21-4844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2676 0 0,'-3'0'217'0'0,"0"1"0"0"0,-1-1-1 0 0,1 1 1 0 0,0-1-1 0 0,0 1 1 0 0,0 0 0 0 0,0 0-1 0 0,0 1 1 0 0,0-1 0 0 0,1 0-1 0 0,-1 1 1 0 0,0 0 0 0 0,1 0-1 0 0,-1 0 1 0 0,1 0 0 0 0,-1 0-1 0 0,1 0 1 0 0,0 0 0 0 0,0 1-1 0 0,0-1 1 0 0,0 1-1 0 0,1 0 1 0 0,-1-1 0 0 0,1 1-1 0 0,-1 0 1 0 0,1 0 0 0 0,0 0-1 0 0,0 0 1 0 0,0 0 0 0 0,1 0-1 0 0,-1 0 1 0 0,0 5 0 0 0,2-2-84 0 0,0-1 1 0 0,-1 1 0 0 0,2-1 0 0 0,-1 0 0 0 0,1 0 0 0 0,0 1 0 0 0,0-1-1 0 0,0-1 1 0 0,1 1 0 0 0,-1 0 0 0 0,7 8 0 0 0,49 53 919 0 0,-14-16-236 0 0,-35-38-604 0 0,-1-2 0 0 0,0 1-1 0 0,-1-1 0 0 0,5 13 1 0 0,-10-20-132 0 0,0 1 0 0 0,-1-1 1 0 0,0 1-1 0 0,0 0 0 0 0,0-1 1 0 0,0 1-1 0 0,-1 0 0 0 0,1 0 1 0 0,-1-1-1 0 0,0 1 0 0 0,0 0 1 0 0,0 0-1 0 0,-1 0 0 0 0,-1 6 1 0 0,0-4-74 0 0,0 0 0 0 0,0 0 0 0 0,-1-1 0 0 0,0 1 0 0 0,0-1 0 0 0,0 0 0 0 0,-1 0 0 0 0,0 0 0 0 0,0 0 0 0 0,0-1 0 0 0,0 1 0 0 0,-1-1 0 0 0,0 0 0 0 0,0 0 1 0 0,0-1-1 0 0,0 0 0 0 0,0 1 0 0 0,-1-2 0 0 0,1 1 0 0 0,-1-1 0 0 0,0 0 0 0 0,0 0 0 0 0,0 0 0 0 0,0-1 0 0 0,0 0 0 0 0,-11 1 0 0 0,16-3-70 0 0,-1 1 0 0 0,0-1-1 0 0,1 1 1 0 0,-1-1 0 0 0,1 0 0 0 0,-1 0 0 0 0,1 1-1 0 0,-1-1 1 0 0,1 0 0 0 0,0 0 0 0 0,-1 0-1 0 0,1-1 1 0 0,0 1 0 0 0,0 0 0 0 0,-2-3 0 0 0,0 1-114 0 0,-1-1-94 0 0,1 0-1 0 0,0 0 0 0 0,-1-1 0 0 0,2 1 0 0 0,-1-1 0 0 0,0 0 1 0 0,1 0-1 0 0,0 0 0 0 0,0 0 0 0 0,0 0 0 0 0,1 0 0 0 0,0 0 1 0 0,-1-9-1 0 0,0-7-1763 0 0,1 0-1 0 0,2-24 1 0 0,0 11 267 0 0,-1 7 517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1356 0 0,'9'-8'895'0'0,"-1"1"-1"0"0,2-1 1 0 0,-1 1 0 0 0,1 1-1 0 0,0 0 1 0 0,17-8-1 0 0,-10 7-247 0 0,0 1 0 0 0,1 1-1 0 0,28-6 1 0 0,-12 6-1362 0 0,36-1 0 0 0,31 5-5085 0 0,-81 1 4617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5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2092 0 0,'-1'23'1960'0'0,"-1"0"0"0"0,-1 0-1 0 0,-1 0 1 0 0,-6 22 0 0 0,-34 88 1733 0 0,3-13-2874 0 0,39-111-121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5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1976 0 0,'0'-1'203'0'0,"1"0"1"0"0,-1 1-1 0 0,0-1 0 0 0,0 1 0 0 0,1-1 1 0 0,-1 0-1 0 0,1 1 0 0 0,-1-1 0 0 0,0 1 0 0 0,1-1 1 0 0,-1 1-1 0 0,1-1 0 0 0,-1 1 0 0 0,1-1 1 0 0,-1 1-1 0 0,1 0 0 0 0,0-1 0 0 0,-1 1 0 0 0,1 0 1 0 0,-1-1-1 0 0,1 1 0 0 0,0 0 0 0 0,-1 0 1 0 0,1 0-1 0 0,0-1 0 0 0,-1 1 0 0 0,1 0 0 0 0,0 0 1 0 0,-1 0-1 0 0,1 0 0 0 0,0 0 0 0 0,26-3 1464 0 0,-11 5-1159 0 0,-1 0 1 0 0,1 0-1 0 0,18 6 1 0 0,-30-6-455 0 0,1-1-1 0 0,0 1 0 0 0,0 0 1 0 0,-1 1-1 0 0,1-1 1 0 0,-1 1-1 0 0,0 0 1 0 0,0 0-1 0 0,0 0 1 0 0,0 0-1 0 0,0 1 1 0 0,-1-1-1 0 0,1 1 0 0 0,3 6 1 0 0,-6-7-30 0 0,0-1-1 0 0,0 1 1 0 0,0 0 0 0 0,0 0 0 0 0,0 0-1 0 0,-1 0 1 0 0,0 0 0 0 0,1 1 0 0 0,-1-1-1 0 0,0 0 1 0 0,-1 0 0 0 0,1 0-1 0 0,0 0 1 0 0,-1 0 0 0 0,0 0 0 0 0,0 0-1 0 0,0 0 1 0 0,0 0 0 0 0,0 0 0 0 0,0-1-1 0 0,-1 1 1 0 0,-3 5 0 0 0,-1 1 12 0 0,0 0 1 0 0,-1 0-1 0 0,0 0 1 0 0,-1-1-1 0 0,-11 10 1 0 0,-91 70 464 0 0,110-88-483 0 0,0 1 0 0 0,-1-1 0 0 0,1 0 0 0 0,0 0 0 0 0,-1 1 0 0 0,1-1 0 0 0,0 0 1 0 0,0 0-1 0 0,0 1 0 0 0,-1-1 0 0 0,1 0 0 0 0,0 1 0 0 0,0-1 0 0 0,0 0 0 0 0,-1 1 0 0 0,1-1 0 0 0,0 0 0 0 0,0 1 0 0 0,0-1 0 0 0,0 1 0 0 0,0-1 1 0 0,0 0-1 0 0,0 1 0 0 0,0-1 0 0 0,0 1 0 0 0,0-1 0 0 0,0 0 0 0 0,0 1 0 0 0,0-1 0 0 0,0 0 0 0 0,0 1 0 0 0,1-1 0 0 0,-1 1 0 0 0,0-1 0 0 0,0 0 1 0 0,0 1-1 0 0,1-1 0 0 0,-1 0 0 0 0,0 0 0 0 0,0 1 0 0 0,1-1 0 0 0,-1 0 0 0 0,0 1 0 0 0,0-1 0 0 0,1 0 0 0 0,25 14 215 0 0,35 4-106 0 0,-61-18-125 0 0,31 7 238 0 0,49 19-1 0 0,-72-23-182 0 0,-1 0-1 0 0,0 0 1 0 0,0 1-1 0 0,0 0 1 0 0,0 0-1 0 0,0 1 0 0 0,-1 0 1 0 0,0 0-1 0 0,0 0 1 0 0,0 1-1 0 0,-1 0 1 0 0,6 8-1 0 0,-9-12-7 0 0,-1 0 1 0 0,0 0-1 0 0,0 1 0 0 0,0-1 0 0 0,0 0 1 0 0,-1 1-1 0 0,1-1 0 0 0,0 0 0 0 0,-1 1 1 0 0,0-1-1 0 0,0 1 0 0 0,0-1 0 0 0,0 1 1 0 0,0-1-1 0 0,0 0 0 0 0,0 1 0 0 0,-1-1 1 0 0,1 1-1 0 0,-1-1 0 0 0,0 0 0 0 0,0 1 1 0 0,0-1-1 0 0,0 0 0 0 0,0 0 0 0 0,0 0 1 0 0,0 0-1 0 0,-1 0 0 0 0,1 0 0 0 0,-1 0 1 0 0,0 0-1 0 0,1 0 0 0 0,-1-1 0 0 0,0 1 1 0 0,0-1-1 0 0,0 1 0 0 0,-3 1 0 0 0,-7 4 87 0 0,-1 1-1 0 0,0-1 0 0 0,-1-1 0 0 0,-21 7 0 0 0,28-11-39 0 0,-10 3-156 0 0,-1-1 0 0 0,0 0 0 0 0,0-2 0 0 0,0 0 0 0 0,-29 0 0 0 0,46-3-47 0 0,0 1 0 0 0,0 0-1 0 0,0 0 1 0 0,0-1-1 0 0,0 1 1 0 0,0-1-1 0 0,0 1 1 0 0,1-1-1 0 0,-1 1 1 0 0,0-1 0 0 0,0 0-1 0 0,0 1 1 0 0,1-1-1 0 0,-1 0 1 0 0,0 0-1 0 0,1 0 1 0 0,-1 1-1 0 0,0-1 1 0 0,1 0 0 0 0,-1 0-1 0 0,1 0 1 0 0,-1 0-1 0 0,1 0 1 0 0,0 0-1 0 0,-1 0 1 0 0,1 0-1 0 0,0 0 1 0 0,0 0 0 0 0,0 0-1 0 0,0 0 1 0 0,0 0-1 0 0,0 0 1 0 0,0 0-1 0 0,0 0 1 0 0,0-1-1 0 0,0 1 1 0 0,1 0 0 0 0,-1 0-1 0 0,1-1 1 0 0,3-3-458 0 0,0-1 1 0 0,0 1-1 0 0,0 0 1 0 0,1 0 0 0 0,0 0-1 0 0,0 1 1 0 0,0 0-1 0 0,1 0 1 0 0,0 0 0 0 0,-1 0-1 0 0,1 1 1 0 0,7-3-1 0 0,11-3-1638 0 0,46-13-1 0 0,-62 20 1863 0 0,18-5-852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5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1856 0 0,'2'1'492'0'0,"0"1"0"0"0,0-1 0 0 0,0 0-1 0 0,0 1 1 0 0,-1 0 0 0 0,1-1 0 0 0,0 1 0 0 0,-1 0-1 0 0,0 0 1 0 0,1 0 0 0 0,-1 0 0 0 0,0 0 0 0 0,0 0-1 0 0,0 0 1 0 0,0 0 0 0 0,0 1 0 0 0,-1-1 0 0 0,1 0-1 0 0,0 3 1 0 0,0 5 105 0 0,-1-1 0 0 0,1 1-1 0 0,-3 14 1 0 0,1 1 129 0 0,0-12-617 0 0,-1-1-1 0 0,0 1 0 0 0,-1-1 1 0 0,0 0-1 0 0,-1 1 1 0 0,-8 16-1 0 0,-7 22-1364 0 0,13-36 188 0 0,-1 5-2085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3 2256 0 0,'9'-2'4301'0'0,"-10"9"-2083"0"0,-13 14-551 0 0,-4 1-1314 0 0,2 0 0 0 0,0 1 0 0 0,1 0-1 0 0,1 1 1 0 0,1 1 0 0 0,2 0 0 0 0,0 1 0 0 0,2 0-1 0 0,1 1 1 0 0,1 0 0 0 0,1 0 0 0 0,1 0 0 0 0,2 1-1 0 0,-1 50 1 0 0,5-72-326 0 0,-1 0-1 0 0,1 0 1 0 0,0 0 0 0 0,0 0-1 0 0,1 0 1 0 0,-1-1-1 0 0,1 1 1 0 0,1 0 0 0 0,4 8-1 0 0,8 19 130 0 0,-14-31-140 0 0,0 1 0 0 0,0-1 1 0 0,0 0-1 0 0,1 0 0 0 0,-1 0 0 0 0,1-1 0 0 0,-1 1 0 0 0,1 0 0 0 0,0 0 0 0 0,0-1 1 0 0,0 1-1 0 0,0-1 0 0 0,0 0 0 0 0,0 1 0 0 0,0-1 0 0 0,0 0 0 0 0,0 0 0 0 0,1-1 1 0 0,-1 1-1 0 0,0 0 0 0 0,1-1 0 0 0,-1 1 0 0 0,0-1 0 0 0,1 0 0 0 0,-1 0 0 0 0,1 0 1 0 0,-1 0-1 0 0,0 0 0 0 0,5-1 0 0 0,0 0-2 0 0,0 0 1 0 0,1 0-1 0 0,-1-1 0 0 0,0 0 1 0 0,0 0-1 0 0,0-1 1 0 0,9-5-1 0 0,-8 3 4 0 0,-1 0 0 0 0,-1 0 0 0 0,1 0 0 0 0,-1-1 1 0 0,0 0-1 0 0,0-1 0 0 0,0 1 0 0 0,-1-1 0 0 0,0 0 0 0 0,-1-1 1 0 0,1 1-1 0 0,-1-1 0 0 0,-1 0 0 0 0,0 1 0 0 0,0-2 0 0 0,0 1 0 0 0,-1 0 1 0 0,0-1-1 0 0,-1 1 0 0 0,0-1 0 0 0,0-15 0 0 0,-1 21-29 0 0,0 0 0 0 0,-1 0 0 0 0,0 0 0 0 0,1 0 0 0 0,-1 0 0 0 0,-1 0 0 0 0,1 0 0 0 0,0 0 0 0 0,-1 0 0 0 0,1 0 0 0 0,-1 1 1 0 0,0-1-1 0 0,0 1 0 0 0,0-1 0 0 0,0 1 0 0 0,0 0 0 0 0,0 0 0 0 0,-1 0 0 0 0,1 0 0 0 0,-1 0 0 0 0,0 1 0 0 0,1-1 0 0 0,-1 1 0 0 0,0-1 0 0 0,0 1 0 0 0,0 0 0 0 0,0 0 0 0 0,-5 0 0 0 0,-6-3-832 0 0,0 1-1 0 0,0 1 1 0 0,0 0-1 0 0,-23 1 1 0 0,36 1 537 0 0,-1 1-1 0 0,1 0 0 0 0,-1 0 1 0 0,1 0-1 0 0,-1 0 1 0 0,1 0-1 0 0,-1 0 0 0 0,1 1 1 0 0,0-1-1 0 0,0 0 0 0 0,-1 1 1 0 0,1-1-1 0 0,0 1 1 0 0,-1 2-1 0 0,2-4 185 0 0,0 1 0 0 0,-1-1 0 0 0,1 0 1 0 0,0 1-1 0 0,0-1 0 0 0,0 1 0 0 0,0-1 0 0 0,0 1 0 0 0,0-1 0 0 0,0 0 0 0 0,0 1 1 0 0,0-1-1 0 0,0 1 0 0 0,0-1 0 0 0,0 1 0 0 0,0-1 0 0 0,0 0 0 0 0,0 1 1 0 0,0-1-1 0 0,1 1 0 0 0,-1-1 0 0 0,0 0 0 0 0,0 1 0 0 0,0-1 0 0 0,1 0 0 0 0,-1 1 1 0 0,0-1-1 0 0,0 0 0 0 0,1 1 0 0 0,-1-1 0 0 0,0 0 0 0 0,1 1 0 0 0,-1-1 0 0 0,0 0 1 0 0,1 0-1 0 0,-1 1 0 0 0,1-1 0 0 0,-1 0 0 0 0,0 0 0 0 0,1 0 0 0 0,-1 0 0 0 0,1 0 1 0 0,7 4-1083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1480 0 0,'2'0'334'0'0,"-1"0"1"0"0,0 0-1 0 0,0 0 1 0 0,0 1-1 0 0,0-1 0 0 0,0 0 1 0 0,0 1-1 0 0,0-1 0 0 0,0 1 1 0 0,0-1-1 0 0,0 1 0 0 0,0-1 1 0 0,0 1-1 0 0,0 0 1 0 0,-1 0-1 0 0,1-1 0 0 0,0 1 1 0 0,0 0-1 0 0,-1 0 0 0 0,1 0 1 0 0,0 0-1 0 0,0 1 0 0 0,0 1-14 0 0,0 0-1 0 0,0-1 1 0 0,-1 1-1 0 0,1 0 1 0 0,-1-1-1 0 0,1 1 0 0 0,-1 0 1 0 0,0 0-1 0 0,-1 3 1 0 0,0 6-97 0 0,-1 1 0 0 0,-1 0 0 0 0,-4 13 0 0 0,5-19 95 0 0,-15 48 319 0 0,-3 11-1519 0 0,12-22-4473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2096 0 0,'5'-2'842'0'0,"0"-1"-1"0"0,0 1 1 0 0,0 1-1 0 0,0-1 1 0 0,0 1-1 0 0,0-1 1 0 0,0 1-1 0 0,0 1 1 0 0,8-1-1 0 0,54 2 570 0 0,-30 1-826 0 0,17-4-80 0 0,-33 1-302 0 0,0 0 1 0 0,1 1-1 0 0,34 5 1 0 0,-47-3-146 0 0,0 1 0 0 0,0-1 0 0 0,0 1 1 0 0,-1 1-1 0 0,1-1 0 0 0,-1 2 0 0 0,0-1 0 0 0,9 7 0 0 0,-15-8-10 0 0,0 1-1 0 0,0-1 1 0 0,0 1-1 0 0,-1-1 1 0 0,1 1-1 0 0,-1 0 1 0 0,0 0-1 0 0,0-1 1 0 0,0 1-1 0 0,0 0 1 0 0,-1 0-1 0 0,1 0 1 0 0,-1 0-1 0 0,0 0 1 0 0,0 0-1 0 0,-2 6 1 0 0,1 5 40 0 0,-2 0 1 0 0,-6 24 0 0 0,-65 185 463 0 0,47-130-1276 0 0,13-41-2516 0 0,-34 83 0 0 0,45-129 2718 0 0,-1 0 1 0 0,1-1 0 0 0,-2 1-1 0 0,1-1 1 0 0,-1 0 0 0 0,1-1-1 0 0,-2 1 1 0 0,1-1-1 0 0,-12 9 1 0 0,0-4-652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7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3320 0 0,'0'3'120'0'0,"1"1"-1"0"0,-1-1 1 0 0,1 0-1 0 0,-1 1 0 0 0,1-1 1 0 0,0 0-1 0 0,0 0 1 0 0,0 0-1 0 0,1 1 0 0 0,-1-1 1 0 0,1 0-1 0 0,0-1 0 0 0,4 6 1 0 0,-4-5 13 0 0,0 0 1 0 0,0 1 0 0 0,0-1-1 0 0,0 0 1 0 0,0 0-1 0 0,-1 1 1 0 0,1-1-1 0 0,-1 1 1 0 0,0-1 0 0 0,0 1-1 0 0,0 0 1 0 0,-1-1-1 0 0,1 1 1 0 0,-1 4-1 0 0,0 59 1231 0 0,0 96 1418 0 0,0-56-7290 0 0,-9-95-709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8.5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0 1236 0 0,'-36'70'7516'0'0,"24"-50"-6960"0"0,2 1 1 0 0,0 0-1 0 0,-9 28 1 0 0,12-7 271 0 0,7-41-685 0 0,3 22 246 0 0,-2-21-396 0 0,1 1 1 0 0,0-1-1 0 0,-1 0 0 0 0,1 0 1 0 0,0 0-1 0 0,1 0 0 0 0,-1-1 1 0 0,0 1-1 0 0,0 0 0 0 0,1-1 1 0 0,-1 0-1 0 0,1 1 1 0 0,0-1-1 0 0,-1 0 0 0 0,1 0 1 0 0,0-1-1 0 0,-1 1 0 0 0,1 0 1 0 0,0-1-1 0 0,0 0 1 0 0,-1 0-1 0 0,1 1 0 0 0,0-2 1 0 0,0 1-1 0 0,0 0 0 0 0,-1-1 1 0 0,1 1-1 0 0,0-1 0 0 0,0 0 1 0 0,2-1-1 0 0,6-1-25 0 0,-1-1-1 0 0,0 0 1 0 0,0-1-1 0 0,-1 0 1 0 0,1-1 0 0 0,12-9-1 0 0,-17 11 22 0 0,-1 1 0 0 0,1-1-1 0 0,-1 0 1 0 0,0 0 0 0 0,0-1-1 0 0,-1 1 1 0 0,1-1 0 0 0,-1 0 0 0 0,0 0-1 0 0,-1 0 1 0 0,1 0 0 0 0,-1-1 0 0 0,0 1-1 0 0,0-1 1 0 0,0 1 0 0 0,-1-1 0 0 0,0 0-1 0 0,0 0 1 0 0,0-9 0 0 0,-6 8-11 0 0,-1 2-36 0 0,0 0 0 0 0,0 0 0 0 0,-1 1 0 0 0,1 0 0 0 0,-1 0 0 0 0,0 0 1 0 0,0 1-1 0 0,-1 0 0 0 0,1 0 0 0 0,-1 1 0 0 0,1 0 0 0 0,-1 1 0 0 0,0-1 0 0 0,1 1 1 0 0,-14 1-1 0 0,1 2-1561 0 0,19-2 1443 0 0,0 1 1 0 0,0-1 0 0 0,1 0-1 0 0,-1 0 1 0 0,0 0-1 0 0,0 0 1 0 0,1 1-1 0 0,-1-1 1 0 0,0 0-1 0 0,0 1 1 0 0,1-1-1 0 0,-1 1 1 0 0,0-1-1 0 0,1 1 1 0 0,-1-1-1 0 0,1 1 1 0 0,-1-1-1 0 0,1 1 1 0 0,-1-1-1 0 0,1 1 1 0 0,-1 0-1 0 0,1-1 1 0 0,-1 1 0 0 0,1 0-1 0 0,0 0 1 0 0,-1 0-1 0 0,7-2-2303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78 1240 0 0,'-1'-1'368'0'0,"0"1"-1"0"0,0-1 1 0 0,0 1-1 0 0,0-1 1 0 0,0 1 0 0 0,0-1-1 0 0,-3-3 1471 0 0,3 4-1470 0 0,1-1-1 0 0,-1 0 1 0 0,0 0 0 0 0,1 0-1 0 0,-1 0 1 0 0,1 0-1 0 0,-1 0 1 0 0,1 0-1 0 0,-1-2 1 0 0,1 2-234 0 0,1 0 0 0 0,-1 1-1 0 0,0-1 1 0 0,1 0 0 0 0,-1 0 0 0 0,0 1 0 0 0,1-1-1 0 0,-1 0 1 0 0,1 1 0 0 0,-1-1 0 0 0,1 0 0 0 0,0 1-1 0 0,-1-1 1 0 0,1 1 0 0 0,-1-1 0 0 0,1 1 0 0 0,0-1-1 0 0,0 1 1 0 0,-1-1 0 0 0,1 1 0 0 0,1-1 0 0 0,7-2-7 0 0,1 0 1 0 0,0 0-1 0 0,15-2 1 0 0,136-19-961 0 0,-51 18-7431 0 0,-99 6 7120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57 2860 0 0,'-1'1'178'0'0,"0"0"-1"0"0,0 1 1 0 0,1-1 0 0 0,-1 0-1 0 0,0 1 1 0 0,1-1-1 0 0,-1 0 1 0 0,1 1 0 0 0,0-1-1 0 0,-1 1 1 0 0,1-1-1 0 0,0 1 1 0 0,0-1-1 0 0,0 1 1 0 0,0-1 0 0 0,0 1-1 0 0,0-1 1 0 0,0 1-1 0 0,1-1 1 0 0,-1 1 0 0 0,0-1-1 0 0,1 0 1 0 0,1 4-1 0 0,-1-4-35 0 0,1 1 0 0 0,0-1 0 0 0,0 0 0 0 0,0 0 0 0 0,0 0 0 0 0,0 0 0 0 0,0 0 0 0 0,0 0 0 0 0,0 0 0 0 0,0 0 0 0 0,1-1 0 0 0,-1 1 0 0 0,0-1 0 0 0,0 0 0 0 0,3 0 0 0 0,20 3 65 0 0,1-2 0 0 0,0-1 0 0 0,-1-1-1 0 0,1-1 1 0 0,25-6 0 0 0,4-4-2124 0 0,66-24 0 0 0,-26-4-1929 0 0,-66 29 2647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8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2028 0 0,'0'12'7186'0'0,"-1"28"-4201"0"0,-1 7-2049 0 0,2 77 1522 0 0,0-122-2265 0 0,3 6 366 0 0,-1 1-149 0 0,3-19-74 0 0,3-19-253 0 0,1 1 0 0 0,2 0-1 0 0,1 0 1 0 0,18-31 0 0 0,-29 57-92 0 0,1-1-1 0 0,-1 1 1 0 0,1 0-1 0 0,-1-1 1 0 0,1 1 0 0 0,0 0-1 0 0,0 0 1 0 0,0 0-1 0 0,0 0 1 0 0,0 1-1 0 0,1-1 1 0 0,-1 0 0 0 0,1 1-1 0 0,-1 0 1 0 0,1-1-1 0 0,-1 1 1 0 0,1 0 0 0 0,3 0-1 0 0,-5 0-60 0 0,3 4 10 0 0,3 4 6 0 0,0-1-1 0 0,-1 1 1 0 0,0 1-1 0 0,0-1 1 0 0,0 1-1 0 0,-1 0 1 0 0,-1 1-1 0 0,6 10 1 0 0,-8-15-206 0 0,0-1 0 0 0,0 0 1 0 0,0 1-1 0 0,1-1 0 0 0,-1 0 1 0 0,1-1-1 0 0,0 1 0 0 0,0 0 0 0 0,0-1 1 0 0,0 1-1 0 0,1-1 0 0 0,-1 0 1 0 0,0 0-1 0 0,1-1 0 0 0,-1 1 1 0 0,1-1-1 0 0,0 1 0 0 0,0-1 1 0 0,-1 0-1 0 0,7 0 0 0 0,8 1-1013 0 0,0 0 0 0 0,0-2 0 0 0,25-2 0 0 0,-3 0-577 0 0,-1 2 636 0 0,4 0 62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19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6 1688 0 0,'-4'-3'8227'0'0,"23"10"-6052"0"0,23-4-725 0 0,-5 0-332 0 0,-30-2-814 0 0,-13 2-267 0 0,-138 32 274 0 0,123-27-695 0 0,37-15-4135 0 0,-14 6 4310 0 0,22-13-3247 0 0,50-18 0 0 0,-47 24 2210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1844 0 0,'0'0'5346'0'0,"-3"0"-4552"0"0,-2 0-624 0 0,0 0 0 0 0,0 1 0 0 0,1 0-1 0 0,-1 0 1 0 0,0 0 0 0 0,0 1 0 0 0,1-1 0 0 0,-1 1 0 0 0,1 0-1 0 0,-1 1 1 0 0,-5 3 0 0 0,-50 36 1052 0 0,52-36-986 0 0,4-3-138 0 0,-8 6 166 0 0,0 1 1 0 0,0-1-1 0 0,-15 19 1 0 0,25-25-213 0 0,0 0 0 0 0,-1-1 0 0 0,1 1 0 0 0,0 0 0 0 0,1 0 0 0 0,-1 0 0 0 0,1 0 1 0 0,-1 0-1 0 0,1 1 0 0 0,0-1 0 0 0,0 0 0 0 0,0 1 0 0 0,1-1 0 0 0,-1 1 1 0 0,1-1-1 0 0,0 0 0 0 0,-1 1 0 0 0,2-1 0 0 0,-1 1 0 0 0,0-1 0 0 0,1 1 0 0 0,1 5 1 0 0,1-2-7 0 0,1-1 1 0 0,-1 1-1 0 0,1-1 0 0 0,0 1 1 0 0,1-1-1 0 0,0-1 1 0 0,0 1-1 0 0,0-1 1 0 0,0 1-1 0 0,1-2 1 0 0,6 6-1 0 0,14 7 91 0 0,41 21 0 0 0,-43-25-57 0 0,-1 0 1 0 0,23 19-1 0 0,-34-23-20 0 0,-1 0 1 0 0,0 1-1 0 0,-1 1 1 0 0,15 18-1 0 0,-21-23-15 0 0,-1 1-1 0 0,1-1 1 0 0,-1 0-1 0 0,0 1 1 0 0,-1 0-1 0 0,0-1 1 0 0,0 1-1 0 0,0 0 1 0 0,-1 0-1 0 0,0 1 1 0 0,1 7-1 0 0,-3-10-24 0 0,1-1 0 0 0,-1 0 0 0 0,0 1-1 0 0,0-1 1 0 0,-1 0 0 0 0,1 0-1 0 0,-1 0 1 0 0,0 0 0 0 0,0 0 0 0 0,0 0-1 0 0,0 0 1 0 0,-1-1 0 0 0,1 1-1 0 0,-1-1 1 0 0,-5 5 0 0 0,-3 3 58 0 0,0 0 0 0 0,-25 16 0 0 0,29-22-50 0 0,0 0 0 0 0,0-1 1 0 0,-1 1-1 0 0,1-2 0 0 0,-1 1 0 0 0,0-1 1 0 0,0 0-1 0 0,0-1 0 0 0,-1 0 1 0 0,1 0-1 0 0,-1-1 0 0 0,1 0 0 0 0,-1-1 1 0 0,-8 0-1 0 0,15 0-20 0 0,1-1-1 0 0,-1 1 1 0 0,1-1-1 0 0,0 0 1 0 0,-1 1 0 0 0,1-1-1 0 0,0 0 1 0 0,0 0 0 0 0,-1 0-1 0 0,1 0 1 0 0,0 0 0 0 0,0 0-1 0 0,0 0 1 0 0,0-1 0 0 0,1 1-1 0 0,-3-3 1 0 0,2 3 9 0 0,-1-2-12 0 0,1 0-1 0 0,-1 0 0 0 0,0 0 0 0 0,1 0 1 0 0,0 0-1 0 0,0 0 0 0 0,0 0 1 0 0,0 0-1 0 0,0-1 0 0 0,1 1 1 0 0,-1 0-1 0 0,1-1 0 0 0,0 1 1 0 0,0 0-1 0 0,0-1 0 0 0,1-2 0 0 0,0-3-12 0 0,1 1-1 0 0,0-1 0 0 0,0 1 0 0 0,5-12 0 0 0,16-29-60 0 0,52-80 1 0 0,9-18-62 0 0,-75 129 100 0 0,-1-1 0 0 0,-2 0 0 0 0,0 0 0 0 0,0 0 0 0 0,-2-1 0 0 0,3-27 0 0 0,-7 44 14 0 0,1-1 0 0 0,-1 1 0 0 0,0-1 0 0 0,-1 1 0 0 0,1-1 1 0 0,0 1-1 0 0,-1-1 0 0 0,0 1 0 0 0,0 0 0 0 0,0-1 0 0 0,0 1 1 0 0,0 0-1 0 0,-1 0 0 0 0,1-1 0 0 0,-1 1 0 0 0,0 0 0 0 0,0 1 1 0 0,0-1-1 0 0,-1 0 0 0 0,1 1 0 0 0,0-1 0 0 0,-1 1 0 0 0,0 0 1 0 0,1-1-1 0 0,-1 1 0 0 0,0 1 0 0 0,0-1 0 0 0,0 0 0 0 0,-1 1 1 0 0,-5-3-1 0 0,1 3-36 0 0,1-1-1 0 0,-1 1 1 0 0,1 0 0 0 0,-1 1 0 0 0,1 0 0 0 0,-1 0 0 0 0,1 1 0 0 0,-1 0-1 0 0,1 0 1 0 0,0 1 0 0 0,-1-1 0 0 0,-9 5 0 0 0,3-1-201 0 0,0 1 1 0 0,0 1-1 0 0,1 0 1 0 0,0 1-1 0 0,-16 12 1 0 0,23-16-173 0 0,1 0 0 0 0,0 1 0 0 0,0 0-1 0 0,0 0 1 0 0,-7 10 0 0 0,11-12-87 0 0,-1-1-1 0 0,1 1 0 0 0,0-1 1 0 0,0 1-1 0 0,0-1 1 0 0,0 1-1 0 0,1-1 0 0 0,-1 1 1 0 0,0 0-1 0 0,1 4 1 0 0,14 7-3247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4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1792 0 0,'3'17'5177'0'0,"-2"-15"-4854"0"0,-1 1 1 0 0,1-1 0 0 0,-1 1 0 0 0,0-1 0 0 0,0 1-1 0 0,0 0 1 0 0,0-1 0 0 0,0 1 0 0 0,0-1 0 0 0,-1 1 0 0 0,0 3-1 0 0,-40 108 2252 0 0,7-38-4524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5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2732 0 0,'0'0'192'0'0,"1"0"-1"0"0,-1 0 0 0 0,1 0 1 0 0,-1 1-1 0 0,1-1 1 0 0,0 0-1 0 0,-1 1 0 0 0,1-1 1 0 0,-1 0-1 0 0,1 1 0 0 0,-1-1 1 0 0,1 1-1 0 0,-1-1 1 0 0,0 0-1 0 0,1 1 0 0 0,-1-1 1 0 0,1 1-1 0 0,-1 0 0 0 0,0-1 1 0 0,0 1-1 0 0,1-1 1 0 0,-1 1-1 0 0,0-1 0 0 0,0 1 1 0 0,0 0-1 0 0,1-1 1 0 0,-1 1-1 0 0,0-1 0 0 0,0 1 1 0 0,0 0-1 0 0,0-1 0 0 0,0 1 1 0 0,0 0-1 0 0,-2 30 1843 0 0,2-19-1183 0 0,-1 2-503 0 0,-1 0 1 0 0,0-1 0 0 0,-9 27-1 0 0,0 6 497 0 0,8-32-627 0 0,1-7-86 0 0,0 0 0 0 0,1 0 0 0 0,-1 1 0 0 0,2-1-1 0 0,-1 0 1 0 0,1 1 0 0 0,0-1 0 0 0,0 0 0 0 0,1 1 0 0 0,0-1 0 0 0,4 13-1 0 0,-2-13-72 0 0,1-1-1 0 0,0 0 1 0 0,0 0-1 0 0,1 0 1 0 0,-1-1-1 0 0,1 1 1 0 0,1-1-1 0 0,-1 0 1 0 0,1 0-1 0 0,10 6 1 0 0,-12-8-50 0 0,1-1 0 0 0,-1 1 0 0 0,1-1 1 0 0,-1 0-1 0 0,1 0 0 0 0,0-1 0 0 0,-1 0 1 0 0,1 1-1 0 0,0-2 0 0 0,0 1 1 0 0,0 0-1 0 0,0-1 0 0 0,0 0 0 0 0,0 0 1 0 0,0-1-1 0 0,0 1 0 0 0,0-1 1 0 0,8-2-1 0 0,-2-2-7 0 0,0 1 0 0 0,-1-2 1 0 0,1 1-1 0 0,-1-1 0 0 0,0-1 0 0 0,-1 0 1 0 0,0 0-1 0 0,0-1 0 0 0,11-12 1 0 0,-14 13 10 0 0,4-4 62 0 0,-1-1 0 0 0,-1 0-1 0 0,1 0 1 0 0,7-17 0 0 0,-22 47 203 0 0,0 1 0 0 0,1 0 0 0 0,1 0 0 0 0,1 1 0 0 0,-2 24 0 0 0,0 43-1350 0 0,3-6-3386 0 0,3-79 4155 0 0,0 0 1 0 0,-1 0-1 0 0,1 0 1 0 0,0 0 0 0 0,0 0-1 0 0,0-1 1 0 0,0 1-1 0 0,0 0 1 0 0,0 0-1 0 0,1-1 1 0 0,-1 1 0 0 0,0-1-1 0 0,1 1 1 0 0,-1-1-1 0 0,1 1 1 0 0,0-1 0 0 0,0 0-1 0 0,-1 0 1 0 0,1 0-1 0 0,0 0 1 0 0,0 0-1 0 0,3 1 1 0 0,2 1-230 0 0,1 0-1 0 0,0 0 1 0 0,-1-1-1 0 0,1 0 1 0 0,10 1-1 0 0,8 0-683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5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4000 0 0,'4'4'6200'0'0,"0"10"-3862"0"0,-1 14-635 0 0,-1-14-1581 0 0,-1 0 0 0 0,-1 0 1 0 0,-1 0-1 0 0,0 0 0 0 0,0-1 0 0 0,-2 1 0 0 0,1 0 0 0 0,-6 15 0 0 0,-3-3-1533 0 0,10-10-2609 0 0,19-14-2930 0 0,0-9 5823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2228 0 0,'-5'1'6491'0'0,"-1"18"-4147"0"0,1 36-794 0 0,-4 28-442 0 0,2-53-1301 0 0,2 1 0 0 0,-2 39 1 0 0,6-17-7493 0 0,2-52 7547 0 0,-1 0-1 0 0,1 0 1 0 0,-1 0 0 0 0,1 1-1 0 0,0-1 1 0 0,0 0 0 0 0,0 0-1 0 0,0 0 1 0 0,0 0 0 0 0,0 0-1 0 0,0-1 1 0 0,0 1 0 0 0,0 0 0 0 0,0 0-1 0 0,0-1 1 0 0,2 1 0 0 0,6 3-1165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6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80 1428 0 0,'0'-1'183'0'0,"0"0"1"0"0,0 0-1 0 0,0 1 0 0 0,-1-1 0 0 0,1 0 0 0 0,0 1 1 0 0,-1-1-1 0 0,1 0 0 0 0,-1 1 0 0 0,1-1 1 0 0,-1 0-1 0 0,1 1 0 0 0,-1-1 0 0 0,1 1 0 0 0,-1-1 1 0 0,1 1-1 0 0,-1-1 0 0 0,0 1 0 0 0,1 0 1 0 0,-1-1-1 0 0,0 1 0 0 0,1 0 0 0 0,-1-1 0 0 0,0 1 1 0 0,0 0-1 0 0,1 0 0 0 0,-2 0 0 0 0,0 0 19 0 0,1 0 0 0 0,-1 0-1 0 0,1 0 1 0 0,-1 1 0 0 0,1-1-1 0 0,-1 1 1 0 0,0-1 0 0 0,1 1-1 0 0,0 0 1 0 0,-1 0 0 0 0,1-1-1 0 0,-2 3 1 0 0,-3 1 130 0 0,0 1 1 0 0,0 1-1 0 0,0-1 0 0 0,-4 7 1 0 0,4-4-118 0 0,0 0 0 0 0,0 0 0 0 0,1 0 0 0 0,0 0 0 0 0,-7 18-1 0 0,10-22-162 0 0,2-1 0 0 0,-1 1 0 0 0,0-1 0 0 0,1 1 0 0 0,-1-1 0 0 0,1 0 0 0 0,0 1 0 0 0,0-1 0 0 0,0 1 0 0 0,1-1 0 0 0,-1 1 0 0 0,1-1 0 0 0,0 1 0 0 0,0-1 0 0 0,0 0 0 0 0,0 1 0 0 0,1-1 0 0 0,-1 0 0 0 0,3 4 0 0 0,-1-4-20 0 0,-1 1 1 0 0,1 0 0 0 0,0-1 0 0 0,0 1 0 0 0,0-1 0 0 0,0 0 0 0 0,1 0 0 0 0,-1 0 0 0 0,1-1 0 0 0,0 1 0 0 0,-1-1 0 0 0,1 0-1 0 0,1 0 1 0 0,-1 0 0 0 0,0-1 0 0 0,7 3 0 0 0,-4-3-19 0 0,-1 0 1 0 0,0-1-1 0 0,1 1 0 0 0,-1-1 1 0 0,0-1-1 0 0,1 1 0 0 0,-1-1 0 0 0,1 0 1 0 0,-1-1-1 0 0,11-3 0 0 0,-9 2-16 0 0,0 0-1 0 0,0-1 0 0 0,-1 1 1 0 0,0-2-1 0 0,1 1 0 0 0,-1-1 1 0 0,-1 0-1 0 0,1 0 0 0 0,-1-1 1 0 0,0 0-1 0 0,0 0 0 0 0,-1 0 1 0 0,1-1-1 0 0,-2 0 0 0 0,1 0 1 0 0,-1 0-1 0 0,6-14 0 0 0,-9 18 3 0 0,0-2-1 0 0,-1 1 0 0 0,0 0 1 0 0,1 0-1 0 0,-2 0 0 0 0,1 0 1 0 0,0 0-1 0 0,-1 0 0 0 0,0 0 0 0 0,0 0 1 0 0,0 0-1 0 0,0 0 0 0 0,0 1 1 0 0,-1-1-1 0 0,0 0 0 0 0,-3-5 1 0 0,-2-1-3 0 0,0-1 0 0 0,0 2 0 0 0,-1-1 0 0 0,-10-10 0 0 0,13 16-36 0 0,-1 0 0 0 0,1-1 0 0 0,-1 1 0 0 0,1 1 1 0 0,-1-1-1 0 0,-1 1 0 0 0,1 0 0 0 0,0 1 1 0 0,-1 0-1 0 0,1 0 0 0 0,-1 0 0 0 0,0 0 0 0 0,1 1 1 0 0,-1 0-1 0 0,0 1 0 0 0,-12 0 0 0 0,17 0-35 0 0,0 1 0 0 0,0-1-1 0 0,0 1 1 0 0,0 0 0 0 0,1-1-1 0 0,-1 1 1 0 0,0 0-1 0 0,0 0 1 0 0,1 0 0 0 0,-1 1-1 0 0,1-1 1 0 0,-1 0 0 0 0,1 1-1 0 0,-1-1 1 0 0,1 1 0 0 0,0-1-1 0 0,0 1 1 0 0,0-1 0 0 0,-1 1-1 0 0,2 0 1 0 0,-1 0 0 0 0,0-1-1 0 0,0 1 1 0 0,0 2 0 0 0,-2 4-975 0 0,0 0 0 0 0,1 0-1 0 0,0 1 1 0 0,-2 8 0 0 0,4-16 645 0 0,0 0 329 0 0,-1-1-1 0 0,1 1 0 0 0,0-1 0 0 0,0 0 0 0 0,0 1 0 0 0,0-1 1 0 0,0 1-1 0 0,-1-1 0 0 0,1 1 0 0 0,0-1 0 0 0,0 1 0 0 0,0-1 1 0 0,0 0-1 0 0,1 1 0 0 0,-1-1 0 0 0,0 1 0 0 0,0-1 0 0 0,0 1 0 0 0,0-1 1 0 0,0 0-1 0 0,0 1 0 0 0,1-1 0 0 0,-1 1 0 0 0,0-1 0 0 0,0 0 1 0 0,1 1-1 0 0,-1-1 0 0 0,0 0 0 0 0,1 1 0 0 0,15 19-1066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01.23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2.3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21 131 2472 0 0,'-5'-15'5832'0'0,"8"26"-3393"0"0,6 21-1742 0 0,-2 6-232 0 0,5 19 103 0 0,-2 0 0 0 0,3 100 0 0 0,-14-147-543 0 0,0 1 1 0 0,0-1 0 0 0,-1 1-1 0 0,0-1 1 0 0,-6 15 0 0 0,-4 22 58 0 0,4-17 20 0 0,6-23-54 0 0,0 1 1 0 0,0-1-1 0 0,0 1 1 0 0,0 9-1 0 0,2-16 2 0 0,-4 6-2 0 0,3-5-36 0 0,2-11 48 0 0,-7-71 48 0 0,-4-84 6 0 0,7 131-117 0 0,1 1 1 0 0,3-40 0 0 0,0 19-50 0 0,0 42 57 0 0,0 0-1 0 0,0 1 1 0 0,1-1 0 0 0,0 0-1 0 0,1 1 1 0 0,6-15 0 0 0,2-7 2 0 0,-8 24-19 0 0,0 0 0 0 0,0 1 0 0 0,1-1-1 0 0,0 1 1 0 0,0 0 0 0 0,1 0 0 0 0,0 1 0 0 0,0-1-1 0 0,6-5 1 0 0,-7 8 4 0 0,-1 1-1 0 0,1-1 1 0 0,0 1-1 0 0,1 0 1 0 0,-1 0-1 0 0,1 1 1 0 0,-1-1-1 0 0,1 1 1 0 0,0 0 0 0 0,0 0-1 0 0,-1 1 1 0 0,1-1-1 0 0,1 1 1 0 0,-1 0-1 0 0,10 0 1 0 0,-12 2 6 0 0,0 0 1 0 0,1 0-1 0 0,-1 0 1 0 0,1 0-1 0 0,-1 1 0 0 0,0 0 1 0 0,0 0-1 0 0,0 0 1 0 0,0 0-1 0 0,0 0 1 0 0,-1 0-1 0 0,1 1 1 0 0,2 2-1 0 0,-1-1-5 0 0,0 0 0 0 0,-1 0 0 0 0,1 0 0 0 0,-1 1 0 0 0,0-1 0 0 0,-1 1 0 0 0,1-1-1 0 0,3 10 1 0 0,-1 3-33 0 0,-3-13 31 0 0,0 1 0 0 0,-1-1 0 0 0,0 0 0 0 0,0 1 0 0 0,0-1 0 0 0,0 1 0 0 0,-1-1 0 0 0,0 1 0 0 0,0 0 0 0 0,0-1 0 0 0,0 1 0 0 0,-1-1 0 0 0,0 1 0 0 0,-2 7 0 0 0,-3 1-187 0 0,-2-1 0 0 0,1 0 1 0 0,-1 0-1 0 0,-1-1 0 0 0,0 0 0 0 0,-1-1 1 0 0,-15 14-1 0 0,45-52-9505 0 0,-6 17 8412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6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0 3020 0 0,'-6'30'5162'0'0,"-16"16"-3452"0"0,14-30-992 0 0,-2 7-343 0 0,1-1-1 0 0,2 1 1 0 0,0 1 0 0 0,-7 45-1 0 0,13-66-1043 0 0,1 0-1 0 0,0-1 0 0 0,0 1 1 0 0,0 0-1 0 0,0-1 0 0 0,0 1 1 0 0,1 0-1 0 0,-1 0 0 0 0,1-1 1 0 0,0 1-1 0 0,1 4 1 0 0,6 4-309 0 0,-1-5-136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7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33 3420 0 0,'-11'-6'887'0'0,"0"0"0"0"0,-1 1 1 0 0,-16-5-1 0 0,23 8-649 0 0,-1 1 1 0 0,1 0 0 0 0,0 0-1 0 0,-1 1 1 0 0,1-1 0 0 0,-1 1-1 0 0,1 0 1 0 0,0 0 0 0 0,-1 1 0 0 0,1 0-1 0 0,-9 2 1 0 0,6 0-110 0 0,1 0 0 0 0,-1 0 0 0 0,1 1 1 0 0,0 0-1 0 0,0 1 0 0 0,1 0 0 0 0,-1 0 0 0 0,-9 10 0 0 0,12-11-50 0 0,0 0 0 0 0,0 0-1 0 0,1 1 1 0 0,0 0-1 0 0,0-1 1 0 0,0 1 0 0 0,1 0-1 0 0,0 0 1 0 0,0 0-1 0 0,0 1 1 0 0,0-1 0 0 0,1 0-1 0 0,0 1 1 0 0,-1 9-1 0 0,2-11-44 0 0,0 0-1 0 0,0 0 0 0 0,0 0 0 0 0,1 0 0 0 0,-1 0 0 0 0,1 0 0 0 0,0 0 1 0 0,0 0-1 0 0,1 0 0 0 0,-1 0 0 0 0,1-1 0 0 0,0 1 0 0 0,0 0 1 0 0,0-1-1 0 0,0 0 0 0 0,1 1 0 0 0,-1-1 0 0 0,1 0 0 0 0,0 0 0 0 0,0 0 1 0 0,0-1-1 0 0,0 1 0 0 0,0-1 0 0 0,6 3 0 0 0,-1-1-1 0 0,1 0 0 0 0,0 0 0 0 0,0-1 0 0 0,0 0 1 0 0,1-1-1 0 0,-1 0 0 0 0,1-1 0 0 0,-1 0 0 0 0,17 0 0 0 0,-19-2-22 0 0,0 0 0 0 0,0-1 0 0 0,-1 1 0 0 0,1-1 0 0 0,-1-1 0 0 0,1 1 0 0 0,-1-1 0 0 0,9-6-1 0 0,-2 2 123 0 0,0-2-1 0 0,22-18 1 0 0,-26 18 213 0 0,-7 7-170 0 0,-1 0 0 0 0,1 0 1 0 0,0 0-1 0 0,0 0 0 0 0,0 0 0 0 0,0 1 0 0 0,0-1 1 0 0,0 1-1 0 0,0-1 0 0 0,5-1 381 0 0,-6 6-451 0 0,2 31 160 0 0,-1-1 1 0 0,-2 47-1 0 0,-2-53-431 0 0,2 0-1 0 0,1 0 1 0 0,1 0 0 0 0,7 36 0 0 0,0-22-762 0 0,4 13-1153 0 0,3-24-3715 0 0,-15-28 5360 0 0,1-1-1 0 0,0 1 1 0 0,-1-1 0 0 0,1 0-1 0 0,0 0 1 0 0,0 0 0 0 0,-1 0-1 0 0,1 0 1 0 0,0 0 0 0 0,0 0 0 0 0,3 0-1 0 0,4 2-729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7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1944 0 0,'1'0'282'0'0,"1"1"0"0"0,-1-1-1 0 0,0 0 1 0 0,1 1 0 0 0,-1-1-1 0 0,0 1 1 0 0,1-1 0 0 0,-1 1-1 0 0,0-1 1 0 0,1 1 0 0 0,-1 0-1 0 0,0 0 1 0 0,0 0 0 0 0,0-1 0 0 0,0 1-1 0 0,0 0 1 0 0,0 0 0 0 0,0 1-1 0 0,0-1 1 0 0,0 0 0 0 0,0 0-1 0 0,-1 0 1 0 0,1 1 0 0 0,0-1-1 0 0,-1 0 1 0 0,1 1 0 0 0,-1-1 0 0 0,0 0-1 0 0,1 1 1 0 0,-1-1 0 0 0,0 1-1 0 0,0 1 1 0 0,2 9 122 0 0,-2-1-1 0 0,1 1 1 0 0,-3 14-1 0 0,1-8 161 0 0,1-7-484 0 0,-2 0 0 0 0,1 1 0 0 0,-2-1 0 0 0,-5 17 0 0 0,-6 32-908 0 0,9-40-156 0 0,1-8-1413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8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7 2372 0 0,'-11'-6'6447'0'0,"7"19"-3496"0"0,3-9-3034 0 0,1 5 485 0 0,-1 1 0 0 0,1-1 0 0 0,3 19-1 0 0,-1 8 159 0 0,5 45 40 0 0,-3-55-818 0 0,0 34-1 0 0,-4-48-189 0 0,1 1 0 0 0,1-1-1 0 0,5 22 1 0 0,-2-15-750 0 0,-4-16 759 0 0,0 0-1 0 0,0 0 1 0 0,1 0 0 0 0,0 0 0 0 0,-1 0 0 0 0,1 0-1 0 0,0 0 1 0 0,0-1 0 0 0,1 1 0 0 0,-1-1 0 0 0,0 1 0 0 0,1-1-1 0 0,0 0 1 0 0,-1 0 0 0 0,1 0 0 0 0,0 0 0 0 0,0-1-1 0 0,0 1 1 0 0,0-1 0 0 0,7 2 0 0 0,-1-2-792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2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1712 0 0,'4'10'6130'0'0,"10"19"-4243"0"0,-10-23-1383 0 0,13 30 418 0 0,-1 1 0 0 0,-2 1 1 0 0,11 41-1 0 0,-20-55-1590 0 0,-1 1 1 0 0,0-1-1 0 0,-1 37 1 0 0,-2-53-56 0 0,-1 1-1 0 0,0-1 1 0 0,-1 0 0 0 0,1 0 0 0 0,-2 0 0 0 0,1 0 0 0 0,-1 0 0 0 0,0 0 0 0 0,-6 13-1 0 0,3-9-414 0 0,4-1-24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5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35 172 1048 0 0,'0'-3'85'0'0,"0"1"-1"0"0,1-1 1 0 0,-1 0 0 0 0,1 0-1 0 0,-1 0 1 0 0,1 0 0 0 0,0 0-1 0 0,0 1 1 0 0,1-1 0 0 0,-1 0-1 0 0,0 1 1 0 0,1-1 0 0 0,3-3-1 0 0,-3 3 83 0 0,-1 1 0 0 0,1-1 0 0 0,0 0-1 0 0,-1 1 1 0 0,1-1 0 0 0,-1 0 0 0 0,0 0 0 0 0,0 0-1 0 0,0 0 1 0 0,-1 0 0 0 0,1 0 0 0 0,-1 0 0 0 0,1-6-1 0 0,-1 2 387 0 0,0 0 0 0 0,1 0 0 0 0,-1 1 0 0 0,1-1 0 0 0,1 0 0 0 0,3-12 0 0 0,0-1 3586 0 0,-7 16-3274 0 0,-3 12-461 0 0,-8 20-141 0 0,-28 65 1738 0 0,27-45-3050 0 0,8 0-3357 0 0,7-47 4280 0 0,-1-1-1 0 0,0 1 1 0 0,1-1-1 0 0,-1 1 0 0 0,0-1 1 0 0,1 0-1 0 0,-1 1 1 0 0,1-1-1 0 0,-1 0 0 0 0,0 1 1 0 0,1-1-1 0 0,-1 0 1 0 0,1 1-1 0 0,-1-1 1 0 0,1 0-1 0 0,-1 0 0 0 0,1 0 1 0 0,0 1-1 0 0,-1-1 1 0 0,1 0-1 0 0,-1 0 0 0 0,1 0 1 0 0,-1 0-1 0 0,1 0 1 0 0,-1 0-1 0 0,2 0 1 0 0,19-1-2143 0 0,27-16-87 0 0,-22 6 1166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6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149 246 2008 0 0,'-9'-4'6124'0'0,"-24"-1"-3922"0"0,15 2-1031 0 0,12 2-967 0 0,0 0-1 0 0,1-1 1 0 0,-1 0-1 0 0,0 0 1 0 0,1 0 0 0 0,0-1-1 0 0,-1 0 1 0 0,1 0-1 0 0,0 0 1 0 0,-6-6 0 0 0,9 7-155 0 0,0 0 1 0 0,0 0-1 0 0,0 0 0 0 0,0-1 1 0 0,1 1-1 0 0,-1 0 1 0 0,1-1-1 0 0,0 1 1 0 0,-1-1-1 0 0,1 0 0 0 0,0 1 1 0 0,0-1-1 0 0,1 0 1 0 0,-1 1-1 0 0,1-1 1 0 0,-1 0-1 0 0,1 0 1 0 0,0 0-1 0 0,0 0 0 0 0,0 1 1 0 0,0-1-1 0 0,1 0 1 0 0,-1 0-1 0 0,1 0 1 0 0,1-5-1 0 0,2-2-14 0 0,0 0 1 0 0,1 1-1 0 0,0-1 0 0 0,0 1 0 0 0,1 0 0 0 0,11-13 1 0 0,-13 17-34 0 0,0 1 0 0 0,0-1 1 0 0,1 1-1 0 0,0 0 0 0 0,-1 0 1 0 0,1 1-1 0 0,0-1 0 0 0,1 1 1 0 0,-1 0-1 0 0,1 0 0 0 0,-1 1 1 0 0,1 0-1 0 0,8-2 0 0 0,-9 3 6 0 0,-1 1-1 0 0,1 0 0 0 0,0 0 0 0 0,0 1 1 0 0,0-1-1 0 0,0 1 0 0 0,-1 0 0 0 0,1 0 0 0 0,0 1 1 0 0,-1-1-1 0 0,1 1 0 0 0,-1 0 0 0 0,1 0 1 0 0,-1 1-1 0 0,0-1 0 0 0,5 5 0 0 0,0-1 5 0 0,-2-2-10 0 0,0 1 1 0 0,0 0-1 0 0,-1 1 0 0 0,0-1 1 0 0,0 1-1 0 0,-1 0 0 0 0,0 1 1 0 0,0-1-1 0 0,0 1 0 0 0,-1 0 1 0 0,0 1-1 0 0,0-1 0 0 0,3 10 0 0 0,-2-3 29 0 0,-1 0 0 0 0,0 1 0 0 0,-1-1-1 0 0,-1 1 1 0 0,0 0 0 0 0,0 22-1 0 0,-4-26-1 0 0,1 0-1 0 0,-2 0 0 0 0,1 0 0 0 0,-2 0 0 0 0,1 0 1 0 0,-1-1-1 0 0,-1 0 0 0 0,0 0 0 0 0,0 0 1 0 0,-1 0-1 0 0,-11 13 0 0 0,2-3 42 0 0,-1-1 0 0 0,0-1 0 0 0,-1 0 0 0 0,-27 20 0 0 0,28-25-37 0 0,9-6-18 0 0,0-1 0 0 0,-1 0 0 0 0,0-1-1 0 0,0 1 1 0 0,0-2 0 0 0,0 1 0 0 0,-1-1-1 0 0,1 0 1 0 0,-1-1 0 0 0,0 0-1 0 0,-14 3 1 0 0,21-6-7 0 0,-12-6-93 0 0,13 6 84 0 0,0-1 0 0 0,1 1 0 0 0,-1 0 0 0 0,0-1 0 0 0,1 1 0 0 0,-1-1 1 0 0,0 1-1 0 0,1-1 0 0 0,-1 1 0 0 0,1-1 0 0 0,-1 1 0 0 0,1-1 0 0 0,-1 0 0 0 0,1 1 0 0 0,-1-1 0 0 0,1 0 1 0 0,0 1-1 0 0,-1-1 0 0 0,1 0 0 0 0,0 0 0 0 0,0 1 0 0 0,-1-1 0 0 0,1 0 0 0 0,0 0 0 0 0,0-1 1 0 0,1-2-4 0 0,1 0 1 0 0,-1 0-1 0 0,1 1 1 0 0,0-1 0 0 0,0 0-1 0 0,0 1 1 0 0,0-1-1 0 0,1 1 1 0 0,-1 0 0 0 0,1 0-1 0 0,0 0 1 0 0,0 0-1 0 0,0 0 1 0 0,0 1 0 0 0,1-1-1 0 0,-1 1 1 0 0,1 0 0 0 0,-1 0-1 0 0,1 0 1 0 0,7-2-1 0 0,-5 2 11 0 0,-1 1 0 0 0,0-1-1 0 0,1 1 1 0 0,-1 0 0 0 0,1 1 0 0 0,-1-1-1 0 0,0 1 1 0 0,1 0 0 0 0,-1 1-1 0 0,1-1 1 0 0,-1 1 0 0 0,1 0-1 0 0,-1 1 1 0 0,10 3 0 0 0,-4 1-25 0 0,0 0 1 0 0,-1 1-1 0 0,1 0 0 0 0,-2 1 1 0 0,1 0-1 0 0,14 16 0 0 0,-12-12-908 0 0,0-1 0 0 0,23 17 0 0 0,-26-24-17 0 0,0-1 1 0 0,0 0 0 0 0,0 0 0 0 0,0-1 0 0 0,1 0 0 0 0,-1-1 0 0 0,1 0 0 0 0,-1 0 0 0 0,15-2 0 0 0,-9 2-106 0 0,13 0-84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6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3932 0 0,'0'0'174'0'0,"1"0"-1"0"0,-1 0 1 0 0,1 0-1 0 0,-1 0 1 0 0,1 0-1 0 0,-1 0 1 0 0,1 1-1 0 0,-1-1 1 0 0,1 0-1 0 0,-1 0 1 0 0,1 1-1 0 0,-1-1 1 0 0,3 2 867 0 0,-3-2-868 0 0,0 1 1 0 0,1-1-1 0 0,-1 1 1 0 0,0-1-1 0 0,0 1 0 0 0,1-1 1 0 0,-1 1-1 0 0,0-1 1 0 0,0 1-1 0 0,0-1 1 0 0,0 1-1 0 0,0-1 1 0 0,1 1-1 0 0,-1-1 1 0 0,0 1-1 0 0,0-1 1 0 0,0 1-1 0 0,0-1 1 0 0,-1 1-1 0 0,1 0 1 0 0,0 0-1 0 0,-1 32 1286 0 0,1-24-770 0 0,-3 12-493 0 0,-1 1 0 0 0,-1-1 0 0 0,-1 0 1 0 0,0 0-1 0 0,-16 33 0 0 0,19-47-311 0 0,-2 4-230 0 0,-15 36-2255 0 0,3-23-4854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2080 0 0,'-69'4'5201'0'0,"63"-3"-4985"0"0,0 0-1 0 0,0 0 0 0 0,0 1 1 0 0,1 0-1 0 0,-1 0 0 0 0,0 0 1 0 0,1 1-1 0 0,0 0 1 0 0,-9 5-1 0 0,13-7-118 0 0,-1 1 0 0 0,1-1 1 0 0,0 0-1 0 0,-1 0 0 0 0,1 0 0 0 0,0 1 0 0 0,0-1 1 0 0,0 1-1 0 0,0-1 0 0 0,0 1 0 0 0,0-1 1 0 0,0 1-1 0 0,1 0 0 0 0,-1-1 0 0 0,1 1 1 0 0,-1 0-1 0 0,1-1 0 0 0,-1 1 0 0 0,1 0 1 0 0,0 0-1 0 0,0 2 0 0 0,0-1-27 0 0,1 0 1 0 0,0 0-1 0 0,-1 0 1 0 0,1 0-1 0 0,1-1 0 0 0,-1 1 1 0 0,0 0-1 0 0,0 0 1 0 0,1-1-1 0 0,0 1 0 0 0,2 3 1 0 0,6 5 74 0 0,1 0 0 0 0,0-1 0 0 0,24 18 0 0 0,-29-24 0 0 0,9 8 40 0 0,10 6 233 0 0,42 40 0 0 0,-62-53-323 0 0,0 1 1 0 0,0 0-1 0 0,0 0 1 0 0,-1 0-1 0 0,0 0 1 0 0,0 1-1 0 0,-1 0 1 0 0,1 0-1 0 0,-1 0 1 0 0,-1 0-1 0 0,1 0 1 0 0,1 15-1 0 0,-4-19-67 0 0,0-1 0 0 0,0 1 0 0 0,0 0 0 0 0,-1-1 0 0 0,1 1 0 0 0,-1-1 0 0 0,0 1 0 0 0,0-1 0 0 0,0 1 1 0 0,0-1-1 0 0,0 1 0 0 0,0-1 0 0 0,-1 0 0 0 0,1 0 0 0 0,-1 1 0 0 0,-2 2 0 0 0,-33 28 173 0 0,36-32-188 0 0,-10 7 3 0 0,-1 0 0 0 0,1-1 0 0 0,-2 0 0 0 0,1 0 1 0 0,-1-2-1 0 0,0 1 0 0 0,0-2 0 0 0,0 0 0 0 0,-1 0 0 0 0,1-1 0 0 0,-1-1 1 0 0,0 0-1 0 0,-25-1 0 0 0,35-1-140 0 0,0-1 1 0 0,0 1-1 0 0,0-1 0 0 0,1 0 1 0 0,-1 0-1 0 0,0-1 1 0 0,1 1-1 0 0,-1-1 0 0 0,0 0 1 0 0,1 1-1 0 0,0-2 1 0 0,0 1-1 0 0,-1 0 0 0 0,1-1 1 0 0,1 1-1 0 0,-1-1 1 0 0,0 0-1 0 0,1 0 0 0 0,-1 0 1 0 0,1 0-1 0 0,0 0 1 0 0,0-1-1 0 0,-3-6 0 0 0,1 1-546 0 0,0 0 0 0 0,0-1 0 0 0,1 1-1 0 0,1-1 1 0 0,-1 0 0 0 0,2 0 0 0 0,-1 0-1 0 0,1-14 1 0 0,1-48-3152 0 0,0 46 2552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3172 0 0,'12'-16'4828'0'0,"-7"12"-4381"0"0,1-1-1 0 0,0 2 0 0 0,0-1 1 0 0,0 0-1 0 0,11-3 0 0 0,23-8 880 0 0,66-15-1 0 0,-8 13-5858 0 0,-92 16 3852 0 0,1 0 0 0 0,0 1 0 0 0,0 0 0 0 0,1 0 0 0 0,-1 0 0 0 0,0 1 0 0 0,11 3 0 0 0,28 11-399 0 0</inkml:trace>
  <inkml:trace contextRef="#ctx0" brushRef="#br0" timeOffset="1">701 499 4008 0 0,'1'24'3088'0'0,"-5"45"-1"0"0,-13 23-421 0 0,13-78-2346 0 0,-2 11-343 0 0,-6 50 0 0 0,8-65-992 0 0,0 2-2387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2.7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1768 0 0,'24'24'9299'0'0,"-11"-8"-8942"0"0,-1 1 1 0 0,-1 0-1 0 0,15 31 0 0 0,-22-40-289 0 0,-1 1 1 0 0,-1-1 0 0 0,0 1-1 0 0,0-1 1 0 0,0 1 0 0 0,-1 0-1 0 0,-1-1 1 0 0,1 1 0 0 0,-1 0-1 0 0,-1 0 1 0 0,0-1-1 0 0,0 1 1 0 0,-1 0 0 0 0,0-1-1 0 0,0 1 1 0 0,-6 12 0 0 0,4-13 33 0 0,-19 28 278 0 0,22-35-328 0 0,0 0 0 0 0,0 1 0 0 0,0-1 0 0 0,-1 0 0 0 0,1 1 0 0 0,-1-1 0 0 0,1 0 0 0 0,-1 0 0 0 0,1 0-1 0 0,-1 0 1 0 0,0-1 0 0 0,1 1 0 0 0,-1 0 0 0 0,0-1 0 0 0,1 1 0 0 0,-1-1 0 0 0,0 0 0 0 0,-3 1 444 0 0,5-2-492 0 0,0 1 0 0 0,0-1 0 0 0,-1 1 0 0 0,1-1 1 0 0,0 1-1 0 0,0-1 0 0 0,0 1 0 0 0,-1-1 0 0 0,1 1 0 0 0,0-1 0 0 0,0 1 0 0 0,-1-1 0 0 0,1 1 0 0 0,-1-1 0 0 0,1 1 1 0 0,0 0-1 0 0,-1-1 0 0 0,1 1 0 0 0,-1 0 0 0 0,1-1 0 0 0,-1 1 0 0 0,0-1 0 0 0,1 1 0 0 0,-1 0 0 0 0,0-1 0 0 0,1 1 0 0 0,-1 0-1 0 0,1-1 1 0 0,-1 1 0 0 0,1-1 0 0 0,-1 1 0 0 0,1-1 0 0 0,-1 0-1 0 0,1 1 1 0 0,-1-1 0 0 0,1 1 0 0 0,0-1 0 0 0,-1 0-1 0 0,1 1 1 0 0,0-1 0 0 0,-1 0 0 0 0,1 1 0 0 0,0-1 0 0 0,0 0-1 0 0,0 0 1 0 0,0 0 0 0 0,0-10-47 0 0,1 1 0 0 0,1 0 0 0 0,0 0 0 0 0,0 0 1 0 0,1 0-1 0 0,1 0 0 0 0,-1 0 0 0 0,9-15 0 0 0,-2 8-422 0 0,0 0 1 0 0,0 2-1 0 0,24-27 1 0 0,-25 32-149 0 0,1 1-1 0 0,0 0 1 0 0,1 1 0 0 0,0 0 0 0 0,18-10-1 0 0,-17 12-857 0 0,1-1 0 0 0,1 2 0 0 0,-1 0 0 0 0,29-6 1 0 0,-29 9 226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49 2036 0 0,'5'-3'9643'0'0,"-7"21"-8039"0"0,-8 164 1451 0 0,8-151-2385 0 0,1 50-1 0 0,2-37-65 0 0,-1-43-557 0 0,2 10 272 0 0,-1-11-311 0 0,-1 0 1 0 0,0 0-1 0 0,0 0 1 0 0,1 0-1 0 0,-1 0 1 0 0,0 1-1 0 0,1-1 1 0 0,-1 0-1 0 0,0 0 1 0 0,1 0-1 0 0,-1 0 1 0 0,0 0-1 0 0,1 0 0 0 0,-1 0 1 0 0,0 0-1 0 0,1 0 1 0 0,-1 0-1 0 0,0 0 1 0 0,1-1-1 0 0,-1 1 1 0 0,0 0-1 0 0,1 0 1 0 0,-1 0-1 0 0,0 0 1 0 0,0 0-1 0 0,1-1 0 0 0,-1 1 1 0 0,0 0-1 0 0,0 0 1 0 0,1 0-1 0 0,-1-1 1 0 0,0 1-1 0 0,0 0 1 0 0,1 0-1 0 0,-1-1 1 0 0,0 1-1 0 0,9-19 191 0 0,4-35 9 0 0,-10 36-133 0 0,11-53-209 0 0,7-131 0 0 0,-20 187 88 0 0,-1 14-222 0 0,3-29-263 0 0,29 58-12716 0 0,-22 8 11311 0 0,-7-25 1481 0 0,2 13-728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37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 1616 0 0,'2'2'733'0'0,"1"1"-1"0"0,-1 0 1 0 0,0 0-1 0 0,0 0 1 0 0,0 0-1 0 0,0 0 1 0 0,-1 1-1 0 0,1-1 1 0 0,-1 0-1 0 0,2 7 1 0 0,-2-3-61 0 0,1 1 0 0 0,-1 0 1 0 0,-1 0-1 0 0,0 11 0 0 0,-1-4-317 0 0,0-1 0 0 0,-1 0 0 0 0,-1 1 0 0 0,-6 17-1 0 0,3-14-1006 0 0,-1-1-1 0 0,-1 0 0 0 0,0 0 0 0 0,-1 0 0 0 0,-21 28 0 0 0,21-35-94 0 0,1 0 0 0 0,-1-1 0 0 0,-1 0 1 0 0,0-1-1 0 0,0 0 0 0 0,-1-1 0 0 0,0 0 0 0 0,0 0 0 0 0,-13 5 0 0 0,-6 1-444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19 988 0 0,'19'-19'9108'0'0,"-28"43"-7326"0"0,-13 15-1268 0 0,-3 3 160 0 0,2 1 0 0 0,-28 72 0 0 0,42-89-527 0 0,1 1 0 0 0,1 0 0 0 0,1 0 1 0 0,2 0-1 0 0,0 1 0 0 0,1 29 0 0 0,4-49-123 0 0,0-1 0 0 0,0 1-1 0 0,1-1 1 0 0,0 1 0 0 0,0-1 0 0 0,1 0 0 0 0,-1 0-1 0 0,2 0 1 0 0,-1 0 0 0 0,1 0 0 0 0,0-1-1 0 0,0 0 1 0 0,1 0 0 0 0,6 7 0 0 0,-7-9-15 0 0,0 0 1 0 0,-1-1-1 0 0,2 0 1 0 0,-1 0-1 0 0,0 0 1 0 0,1-1-1 0 0,-1 1 1 0 0,1-1-1 0 0,-1 0 1 0 0,1 0-1 0 0,8 1 1 0 0,0 0 84 0 0,0-1-1 0 0,-1-1 1 0 0,20 0-1 0 0,-27-2-89 0 0,1 0-1 0 0,-1-1 0 0 0,0 1 0 0 0,0-1 0 0 0,0 0 0 0 0,0 0 0 0 0,-1-1 0 0 0,1 0 0 0 0,-1 1 0 0 0,1-2 0 0 0,-1 1 0 0 0,6-6 0 0 0,-3 3 0 0 0,0 0 0 0 0,-1-1 0 0 0,0 1 1 0 0,0-1-1 0 0,-1 0 0 0 0,8-14 0 0 0,-12 19 2 0 0,0 0-1 0 0,0 0 1 0 0,0 0-1 0 0,0 0 0 0 0,-1 0 1 0 0,1-1-1 0 0,-1 1 0 0 0,1 0 1 0 0,-1 0-1 0 0,0 0 0 0 0,0-1 1 0 0,0 1-1 0 0,0 0 1 0 0,0 0-1 0 0,0-1 0 0 0,-1 1 1 0 0,1 0-1 0 0,-1 0 0 0 0,1 0 1 0 0,-1 0-1 0 0,0 0 0 0 0,-1-3 1 0 0,0 2-7 0 0,-1 1 1 0 0,1 0-1 0 0,0-1 0 0 0,-1 1 1 0 0,1 0-1 0 0,-1 0 0 0 0,0 0 1 0 0,0 1-1 0 0,0-1 1 0 0,0 1-1 0 0,0 0 0 0 0,0-1 1 0 0,-5 0-1 0 0,-9-2-200 0 0,-1 1-1 0 0,1 1 1 0 0,-1 1-1 0 0,-22 0 1 0 0,38 1 146 0 0,-2 1-21 0 0,1-1 1 0 0,0 1-1 0 0,-1 0 1 0 0,1 0-1 0 0,0 0 1 0 0,0 1-1 0 0,-5 2 1 0 0,7-4-26 0 0,0 0 0 0 0,0 1 0 0 0,0-1 0 0 0,0 1 1 0 0,0-1-1 0 0,0 1 0 0 0,1 0 0 0 0,-1-1 0 0 0,0 1 0 0 0,0 0 1 0 0,0 0-1 0 0,0 0 0 0 0,1-1 0 0 0,-1 1 0 0 0,0 0 1 0 0,1 0-1 0 0,-1 0 0 0 0,1 0 0 0 0,-1 0 0 0 0,1 0 1 0 0,0 0-1 0 0,-1 0 0 0 0,1 2 0 0 0,0-2-250 0 0,1 0 1 0 0,0 0-1 0 0,0 0 1 0 0,0-1-1 0 0,-1 1 0 0 0,1 0 1 0 0,0-1-1 0 0,0 1 0 0 0,0 0 1 0 0,0-1-1 0 0,0 1 0 0 0,0-1 1 0 0,1 0-1 0 0,-1 1 1 0 0,0-1-1 0 0,0 0 0 0 0,0 0 1 0 0,0 1-1 0 0,0-1 0 0 0,2 0 1 0 0,29 2-1360 0 0,-27-2 1245 0 0,23 0-770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 2252 0 0,'1'-1'182'0'0,"-1"1"-1"0"0,1 0 0 0 0,0 0 1 0 0,-1-1-1 0 0,1 1 1 0 0,0 0-1 0 0,0 0 0 0 0,-1 0 1 0 0,1 0-1 0 0,0 0 1 0 0,0 0-1 0 0,-1 0 1 0 0,1 0-1 0 0,0 0 0 0 0,0 0 1 0 0,-1 1-1 0 0,1-1 1 0 0,0 0-1 0 0,-1 0 0 0 0,1 1 1 0 0,0-1-1 0 0,-1 0 1 0 0,1 1-1 0 0,0-1 0 0 0,-1 1 1 0 0,1-1-1 0 0,-1 1 1 0 0,1-1-1 0 0,-1 1 0 0 0,1-1 1 0 0,-1 1-1 0 0,1-1 1 0 0,-1 1-1 0 0,0 0 0 0 0,1-1 1 0 0,-1 1-1 0 0,0 0 1 0 0,1-1-1 0 0,-1 1 0 0 0,0 0 1 0 0,0 0-1 0 0,0-1 1 0 0,0 1-1 0 0,0 0 1 0 0,0 0-1 0 0,0-1 0 0 0,0 1 1 0 0,0 1-1 0 0,-1 5 93 0 0,0 0-1 0 0,-1 0 1 0 0,0 0-1 0 0,-4 10 1 0 0,0 0 224 0 0,-17 56 575 0 0,11-40-1820 0 0,-11 59 1 0 0,22-90-183 0 0,-1 10 14 0 0,24 1-7556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2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39 3696 0 0,'-1'-1'238'0'0,"1"0"0"0"0,-1 1 0 0 0,1-1 1 0 0,-1 0-1 0 0,1 0 0 0 0,0 0 0 0 0,-1 0 0 0 0,1 0 0 0 0,0 0 0 0 0,0 0 0 0 0,0 0 0 0 0,0 0 0 0 0,0 0 0 0 0,0 0 0 0 0,0 1 0 0 0,0-1 0 0 0,0 0 0 0 0,0 0 0 0 0,0 0 0 0 0,0 0 0 0 0,1 0 0 0 0,-1 0 0 0 0,1-1 0 0 0,0 0-76 0 0,0 1-1 0 0,0 0 0 0 0,0 0 0 0 0,0 1 0 0 0,0-1 1 0 0,1 0-1 0 0,-1 0 0 0 0,0 0 0 0 0,0 1 1 0 0,1-1-1 0 0,-1 1 0 0 0,0-1 0 0 0,1 1 0 0 0,1-1 1 0 0,7-1 45 0 0,0 1-1 0 0,0 0 1 0 0,18 1 0 0 0,-19 1 170 0 0,-4 0-336 0 0,1 0 0 0 0,-1 1 1 0 0,0-1-1 0 0,1 1 0 0 0,-1 1 0 0 0,0-1 1 0 0,-1 1-1 0 0,1 0 0 0 0,0 0 1 0 0,-1 0-1 0 0,0 0 0 0 0,1 1 0 0 0,-1 0 1 0 0,-1 0-1 0 0,1 0 0 0 0,-1 0 0 0 0,1 1 1 0 0,3 7-1 0 0,-5-8-14 0 0,-1-1 1 0 0,0 1-1 0 0,0 0 0 0 0,0-1 1 0 0,0 1-1 0 0,0 0 1 0 0,-1 0-1 0 0,0-1 0 0 0,0 1 1 0 0,0 0-1 0 0,0 0 1 0 0,-1 0-1 0 0,1-1 0 0 0,-1 1 1 0 0,0 0-1 0 0,0-1 0 0 0,0 1 1 0 0,-1-1-1 0 0,1 1 1 0 0,-1-1-1 0 0,-3 6 0 0 0,-3 4 25 0 0,-1-1 0 0 0,0-1 0 0 0,-1 1 0 0 0,-15 13-1 0 0,8-9 30 0 0,3-4-35 0 0,1 1-1 0 0,-16 20 1 0 0,29-33-45 0 0,0 1 1 0 0,0-1-1 0 0,-1 1 1 0 0,1-1-1 0 0,0 1 1 0 0,0-1-1 0 0,-1 0 1 0 0,1 1-1 0 0,0-1 1 0 0,0 1-1 0 0,0-1 1 0 0,0 1-1 0 0,0 0 1 0 0,0-1-1 0 0,0 1 1 0 0,0-1-1 0 0,0 1 1 0 0,0-1-1 0 0,0 1 1 0 0,0-1-1 0 0,0 1 1 0 0,1-1-1 0 0,-1 1 1 0 0,0-1-1 0 0,0 1 1 0 0,0-1-1 0 0,1 0 1 0 0,-1 1-1 0 0,0-1 1 0 0,1 1-1 0 0,-1-1 1 0 0,0 0-1 0 0,1 1 1 0 0,15 10 69 0 0,-12-9-83 0 0,14 9 90 0 0,34 15-1 0 0,-32-16 39 0 0,33 19-1 0 0,-49-26-74 0 0,1 1 0 0 0,-1-1 0 0 0,0 1 0 0 0,0-1 0 0 0,0 1 0 0 0,-1 0 0 0 0,1 0 0 0 0,-1 1 0 0 0,0-1 0 0 0,0 1 0 0 0,-1 0 0 0 0,3 4-1 0 0,-4-7 2 0 0,-1 0 0 0 0,1 0 0 0 0,-1 0 0 0 0,1 0 0 0 0,-1 0 0 0 0,0 0-1 0 0,0 0 1 0 0,0 0 0 0 0,0 0 0 0 0,0 0 0 0 0,0 0 0 0 0,0 0 0 0 0,-1-1-1 0 0,1 1 1 0 0,-1 0 0 0 0,1 0 0 0 0,-1 0 0 0 0,0 0 0 0 0,-1 2 0 0 0,-1 0-16 0 0,0-1 1 0 0,1 1 0 0 0,-1-1-1 0 0,0 0 1 0 0,-1 0 0 0 0,1 0-1 0 0,-1 0 1 0 0,-5 3 0 0 0,-6 2 17 0 0,0-1 0 0 0,0 0 0 0 0,-27 7 1 0 0,20-8-192 0 0,-1-2 0 0 0,1-1 1 0 0,-1 0-1 0 0,-42-2 1 0 0,63-1-326 0 0,-4-8-499 0 0,6 8 955 0 0,0 0-1 0 0,-1-1 0 0 0,1 1 0 0 0,0 0 0 0 0,0 0 1 0 0,-1 0-1 0 0,1 0 0 0 0,0 0 0 0 0,0-1 1 0 0,-1 1-1 0 0,1 0 0 0 0,0 0 0 0 0,0 0 1 0 0,0-1-1 0 0,-1 1 0 0 0,1 0 0 0 0,0 0 0 0 0,0-1 1 0 0,0 1-1 0 0,0 0 0 0 0,0 0 0 0 0,0-1 1 0 0,-1 1-1 0 0,1 0 0 0 0,0-1 0 0 0,0 1 0 0 0,0 0 1 0 0,0 0-1 0 0,0-1 0 0 0,0 1 0 0 0,0 0 1 0 0,0-1-1 0 0,0 1 0 0 0,0 0 0 0 0,1 0 1 0 0,-1-1-1 0 0,0 1 0 0 0,0 0 0 0 0,0-1 0 0 0,0 1 1 0 0,0 0-1 0 0,0 0 0 0 0,0-1 0 0 0,1 1 1 0 0,-1 0-1 0 0,0 0 0 0 0,0 0 0 0 0,0-1 1 0 0,1 1-1 0 0,-1 0 0 0 0,0 0 0 0 0,0 0 0 0 0,1 0 1 0 0,-1-1-1 0 0,0 1 0 0 0,0 0 0 0 0,1 0 1 0 0,-1 0-1 0 0,0 0 0 0 0,1 0 0 0 0,22-16-1800 0 0,0 2-1 0 0,1 1 0 0 0,0 0 1 0 0,2 2-1 0 0,42-13 1 0 0,-37 16 663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2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2200 0 0,'15'9'7286'0'0,"-14"-8"-6969"0"0,6 24 2857 0 0,-4 24-1935 0 0,-3-46-956 0 0,0 9-65 0 0,-1 0 0 0 0,-1 0 0 0 0,0 0 0 0 0,0 0 0 0 0,-7 17 0 0 0,0 3 74 0 0,-8 28-749 0 0,5-23-7566 0 0,26-43 1980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3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36 1372 0 0,'-6'-12'10466'0'0,"42"7"-9732"0"0,-23 3-210 0 0,51-6 384 0 0,0 2-1 0 0,71 3 1 0 0,-132 4-889 0 0,0-1 0 0 0,0 1-1 0 0,0 0 1 0 0,0 0 0 0 0,0 0 0 0 0,0 0 0 0 0,0 1 0 0 0,0-1 0 0 0,0 1-1 0 0,-1-1 1 0 0,1 1 0 0 0,-1 0 0 0 0,1 0 0 0 0,-1 0 0 0 0,0 0 0 0 0,1 1 0 0 0,-1-1-1 0 0,-1 1 1 0 0,1-1 0 0 0,0 1 0 0 0,2 4 0 0 0,-1-1 44 0 0,1 1 0 0 0,-1 0 0 0 0,0 0 0 0 0,0 0 1 0 0,-1 1-1 0 0,0-1 0 0 0,2 15 0 0 0,-4-4 67 0 0,0 0 1 0 0,-1 0 0 0 0,0 0-1 0 0,-2-1 1 0 0,0 1-1 0 0,-7 19 1 0 0,-61 243-1364 0 0,64-253 257 0 0,-6 21-3018 0 0,12-45 3243 0 0,0-1 1 0 0,0 0-1 0 0,0 0 1 0 0,-1 1-1 0 0,1-1 1 0 0,-1 0-1 0 0,1 0 0 0 0,-1-1 1 0 0,-2 4-1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9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1484 0 0,'0'0'1866'0'0,"3"0"-1071"0"0,-1 0-651 0 0,0 0 1 0 0,0 0-1 0 0,0 0 0 0 0,0 0 0 0 0,0 0 0 0 0,0 1 1 0 0,0-1-1 0 0,0 1 0 0 0,0 0 0 0 0,0-1 1 0 0,0 1-1 0 0,-1 0 0 0 0,1 0 0 0 0,0 0 1 0 0,-1 0-1 0 0,1 0 0 0 0,0 1 0 0 0,-1-1 0 0 0,1 0 1 0 0,-1 1-1 0 0,0-1 0 0 0,0 1 0 0 0,1-1 1 0 0,-1 1-1 0 0,0 0 0 0 0,0 0 0 0 0,0-1 1 0 0,-1 1-1 0 0,1 0 0 0 0,0 0 0 0 0,0 2 0 0 0,1 7 260 0 0,-1-1 0 0 0,0 1 0 0 0,0 0 0 0 0,-2 20-1 0 0,0-5 232 0 0,11 135 1047 0 0,-4-101-1235 0 0,-2 0 0 0 0,-5 64 1 0 0,-1-39-5300 0 0,2-84 4708 0 0,0-1 1 0 0,1 1-1 0 0,-1 0 0 0 0,0 0 0 0 0,0-1 0 0 0,0 1 1 0 0,0 0-1 0 0,1 0 0 0 0,-1-1 0 0 0,0 1 0 0 0,1 0 1 0 0,-1-1-1 0 0,0 1 0 0 0,1 0 0 0 0,-1-1 0 0 0,1 1 1 0 0,-1-1-1 0 0,1 1 0 0 0,-1 0 0 0 0,1-1 0 0 0,0 1 1 0 0,-1-1-1 0 0,1 0 0 0 0,0 1 0 0 0,-1-1 0 0 0,1 0 1 0 0,0 1-1 0 0,-1-1 0 0 0,1 0 0 0 0,0 0 0 0 0,0 1 1 0 0,-1-1-1 0 0,1 0 0 0 0,0 0 0 0 0,0 0 0 0 0,-1 0 1 0 0,1 0-1 0 0,0 0 0 0 0,0 0 0 0 0,0 0 0 0 0,-1 0 1 0 0,1-1-1 0 0,1 1 0 0 0,0 0-30 0 0,8-1-1031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5:59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 1216 0 0,'1'-1'156'0'0,"-1"1"0"0"0,1 0 0 0 0,-1-1-1 0 0,0 1 1 0 0,1 0 0 0 0,-1-1 0 0 0,1 1 0 0 0,-1 0 0 0 0,1 0 0 0 0,-1 0-1 0 0,1 0 1 0 0,0-1 0 0 0,-1 1 0 0 0,1 0 0 0 0,-1 0 0 0 0,1 0-1 0 0,-1 0 1 0 0,1 0 0 0 0,-1 0 0 0 0,1 0 0 0 0,-1 1 0 0 0,1-1-1 0 0,0 0 1 0 0,-1 0 0 0 0,1 0 0 0 0,-1 0 0 0 0,1 1 0 0 0,-1-1 0 0 0,0 0-1 0 0,1 1 1 0 0,-1-1 0 0 0,1 0 0 0 0,-1 1 0 0 0,1-1 0 0 0,-1 0-1 0 0,0 1 1 0 0,1-1 0 0 0,-1 1 0 0 0,0-1 0 0 0,1 0 0 0 0,-1 1-1 0 0,0-1 1 0 0,0 1 0 0 0,1-1 0 0 0,-1 1 0 0 0,0 0 0 0 0,0-1 0 0 0,0 1-1 0 0,0-1 1 0 0,0 1 0 0 0,0-1 0 0 0,0 1 0 0 0,0-1 0 0 0,0 1-1 0 0,0-1 1 0 0,0 2 0 0 0,-3 42 1153 0 0,1-27-589 0 0,1 1-435 0 0,-2-1-1 0 0,0 1 1 0 0,-9 28-1 0 0,-3 19-429 0 0,8-13-6534 0 0,8-51 6484 0 0,-1 0 0 0 0,1 1 1 0 0,0-1-1 0 0,0 0 0 0 0,-1-1 1 0 0,1 1-1 0 0,0 0 0 0 0,0 0 0 0 0,0 0 1 0 0,0 0-1 0 0,0-1 0 0 0,0 1 1 0 0,0 0-1 0 0,0-1 0 0 0,0 1 0 0 0,0-1 1 0 0,0 1-1 0 0,1-1 0 0 0,1 1 1 0 0,4-1-994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45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47 1416 0 0,'0'0'3396'0'0,"0"-3"-2883"0"0,0-12 1575 0 0,-2 10-1747 0 0,2 4-289 0 0,-1 0-1 0 0,0-1 1 0 0,1 1 0 0 0,-1 0-1 0 0,0-1 1 0 0,0 1-1 0 0,1 0 1 0 0,-1 0 0 0 0,0 0-1 0 0,0-1 1 0 0,0 1 0 0 0,-1 0-1 0 0,1 1 1 0 0,0-1 0 0 0,0 0-1 0 0,0 0 1 0 0,-1 0-1 0 0,1 1 1 0 0,0-1 0 0 0,-1 0-1 0 0,1 1 1 0 0,-1 0 0 0 0,1-1-1 0 0,-1 1 1 0 0,1 0 0 0 0,-1-1-1 0 0,1 1 1 0 0,-1 0-1 0 0,1 0 1 0 0,-1 0 0 0 0,1 1-1 0 0,0-1 1 0 0,-1 0 0 0 0,1 0-1 0 0,-1 1 1 0 0,1-1 0 0 0,-2 2-1 0 0,1-2 153 0 0,-4 2 14 0 0,-13 4 9 0 0,1 1-1 0 0,-1 0 1 0 0,1 2 0 0 0,1 0-1 0 0,0 1 1 0 0,0 1-1 0 0,1 1 1 0 0,0 0-1 0 0,1 1 1 0 0,0 0 0 0 0,1 1-1 0 0,1 1 1 0 0,0 0-1 0 0,1 1 1 0 0,1 1-1 0 0,0-1 1 0 0,-10 24 0 0 0,15-24-69 0 0,0 0 1 0 0,1 0-1 0 0,1 1 1 0 0,1 0-1 0 0,-2 20 1 0 0,3 84 483 0 0,2-73-503 0 0,1-39-99 0 0,-1 0-1 0 0,2 0 1 0 0,-1-1 0 0 0,1 1 0 0 0,5 13-1 0 0,6 30 165 0 0,24 210 441 0 0,-32-245-597 0 0,0 1 1 0 0,12 26 0 0 0,-12-30 60 0 0,1-2-56 0 0,-1 0 0 0 0,2-1 0 0 0,-1 0 0 0 0,1 0 0 0 0,1 0-1 0 0,0-1 1 0 0,1 0 0 0 0,0 0 0 0 0,0-1 0 0 0,1-1 0 0 0,0 1 0 0 0,1-2 0 0 0,-1 1 0 0 0,20 8 0 0 0,-3-3-10 0 0,2-1 0 0 0,0-2 1 0 0,0 0-1 0 0,1-2 0 0 0,32 4 0 0 0,-37-10-42 0 0,42-2 0 0 0,-47-1 61 0 0,-14 1-56 0 0,0-2 0 0 0,1 1 0 0 0,-1-1-1 0 0,0 0 1 0 0,0 0 0 0 0,-1-1 0 0 0,1 0 0 0 0,7-5-1 0 0,8-3 9 0 0,-7 4 22 0 0,-2-1-1 0 0,1 0 1 0 0,-1-1-1 0 0,0 0 1 0 0,-1-1-1 0 0,0 0 1 0 0,-1-1-1 0 0,0 0 0 0 0,-1-1 1 0 0,0 0-1 0 0,-1-1 1 0 0,8-13-1 0 0,7-20 44 0 0,-2 0 0 0 0,18-59 0 0 0,-33 80-3 0 0,-1-1 0 0 0,-1 0 0 0 0,-1 0 0 0 0,-2 0 0 0 0,0-1 0 0 0,-4-27-1 0 0,2-9 40 0 0,0 55-113 0 0,0 0 0 0 0,0 0 0 0 0,-1 0 0 0 0,0 0 0 0 0,-4-11 0 0 0,-6-20 116 0 0,5 13-93 0 0,-1 0-1 0 0,-1 0 0 0 0,-1 1 1 0 0,-1 1-1 0 0,-2 0 0 0 0,0 0 1 0 0,-2 1-1 0 0,-33-40 0 0 0,25 34-58 0 0,-38-35 1 0 0,51 55 18 0 0,0 0 1 0 0,-1 1 0 0 0,0 0-1 0 0,0 1 1 0 0,-1 0 0 0 0,0 1-1 0 0,-17-7 1 0 0,-17-5 1 0 0,29 11-65 0 0,0 1 1 0 0,0 0-1 0 0,-18-3 0 0 0,19 7-122 0 0,-1 0-1 0 0,1 1 1 0 0,0 1-1 0 0,-1 0 1 0 0,1 1 0 0 0,0 1-1 0 0,-1 0 1 0 0,1 2-1 0 0,-21 6 1 0 0,5 2-2032 0 0,1 1 1 0 0,0 1-1 0 0,-40 26 1 0 0,26-13-3073 0 0,39-22 4101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3.2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23 1808 0 0,'2'7'4825'0'0,"-3"13"-1741"0"0,1 0-1503 0 0,0-18-1542 0 0,1-1 0 0 0,-1 0 0 0 0,1 0-1 0 0,-1 0 1 0 0,1 0 0 0 0,-1 0 0 0 0,1 0-1 0 0,-1 0 1 0 0,1 0 0 0 0,0 0 0 0 0,0-1-1 0 0,0 1 1 0 0,-1 0 0 0 0,1 0 0 0 0,0-1 0 0 0,0 1-1 0 0,0 0 1 0 0,0-1 0 0 0,0 1 0 0 0,0-1-1 0 0,0 1 1 0 0,0-1 0 0 0,1 0 0 0 0,-1 1-1 0 0,0-1 1 0 0,1 0 0 0 0,36 1 156 0 0,-22-2-181 0 0,-11 0-58 0 0,1 0-1 0 0,0-1 0 0 0,-1 1 0 0 0,1-1 0 0 0,-1 0 0 0 0,0-1 0 0 0,0 1 0 0 0,1-1 1 0 0,-2 0-1 0 0,1-1 0 0 0,0 1 0 0 0,-1-1 0 0 0,1 0 0 0 0,-1 0 0 0 0,0 0 0 0 0,-1-1 0 0 0,1 1 1 0 0,4-8-1 0 0,-8 12-5 0 0,-3-10-219 0 0,0 8 284 0 0,1 0-1 0 0,-1 1 1 0 0,0-1 0 0 0,1 1-1 0 0,-1 0 1 0 0,0-1 0 0 0,0 1-1 0 0,0 1 1 0 0,0-1 0 0 0,0 0-1 0 0,0 1 1 0 0,0-1 0 0 0,0 1-1 0 0,0 0 1 0 0,0 0 0 0 0,-1 0-1 0 0,1 0 1 0 0,0 1 0 0 0,0-1-1 0 0,-4 2 1 0 0,-4 1 78 0 0,0 1 0 0 0,0-1 0 0 0,0 2 0 0 0,-13 6 0 0 0,19-8-49 0 0,0 0 0 0 0,1 0 0 0 0,-1 0-1 0 0,0 1 1 0 0,1 0 0 0 0,0 0-1 0 0,0 0 1 0 0,0 0 0 0 0,0 0-1 0 0,1 1 1 0 0,0-1 0 0 0,0 1-1 0 0,0 0 1 0 0,0 0 0 0 0,1 1-1 0 0,0-1 1 0 0,0 0 0 0 0,0 1-1 0 0,1-1 1 0 0,-2 10 0 0 0,3-13 69 0 0,0-1-102 0 0,-1 0 0 0 0,1 1 0 0 0,0-1 0 0 0,0 0 1 0 0,0 0-1 0 0,0 1 0 0 0,0-1 0 0 0,0 0 0 0 0,0 0 0 0 0,0 0 1 0 0,1 1-1 0 0,-1-1 0 0 0,1 0 0 0 0,-1 0 0 0 0,0 0 1 0 0,1 0-1 0 0,0 1 0 0 0,0 0 0 0 0,4 5-94 0 0,1 0-1 0 0,0 0 0 0 0,0-1 0 0 0,0 0 1 0 0,1 0-1 0 0,0 0 0 0 0,0-1 1 0 0,0 0-1 0 0,1 0 0 0 0,-1-1 1 0 0,1 0-1 0 0,0 0 0 0 0,1-1 1 0 0,-1 0-1 0 0,1 0 0 0 0,15 2 0 0 0,-2-1-166 0 0,-13-2-363 0 0,-1 0 0 0 0,1-1 0 0 0,0 0 1 0 0,0 0-1 0 0,1-1 0 0 0,-1 0 0 0 0,0 0 0 0 0,15-4 1 0 0,48-18-2166 0 0,-44 16 1473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59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2080 0 0,'0'3'1160'0'0,"0"-1"-1012"0"0,3 10 4025 0 0,19-11 367 0 0,-21-1-4498 0 0,1 0 0 0 0,-1 0 0 0 0,1 0 0 0 0,0-1 0 0 0,-1 1 0 0 0,1-1 0 0 0,-1 1 0 0 0,1-1 0 0 0,-1 0 0 0 0,1 1 0 0 0,-1-1 0 0 0,1 0 0 0 0,-1 0 0 0 0,0 0 0 0 0,1 0 0 0 0,-1 0 0 0 0,0 0 0 0 0,0-1 0 0 0,0 1 0 0 0,1-2 0 0 0,1-1 100 0 0,-1-1 1 0 0,-1 0 0 0 0,1 1-1 0 0,-1-1 1 0 0,1 0 0 0 0,-1 0-1 0 0,0-9 1 0 0,4-133 1035 0 0,-6 108-556 0 0,1 37-479 0 0,1-20 390 0 0,0 21-528 0 0,-1 0-1 0 0,1-1 1 0 0,0 1 0 0 0,-1 0-1 0 0,1-1 1 0 0,0 1-1 0 0,0 0 1 0 0,0 0 0 0 0,0 0-1 0 0,0-1 1 0 0,0 1-1 0 0,0 0 1 0 0,0 0 0 0 0,1 1-1 0 0,-1-1 1 0 0,0 0-1 0 0,0 0 1 0 0,3 0 0 0 0,38-12-11 0 0,-18 10-48 0 0,36-1 0 0 0,-45 3 22 0 0,-1 1 1 0 0,0 1 0 0 0,0 1 0 0 0,0 0 0 0 0,0 0 0 0 0,17 6-1 0 0,25 7-1697 0 0,-39-13-1896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6:59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2704 0 0,'0'-3'7276'0'0,"14"3"-5114"0"0,23 8-1575 0 0,-25-2-378 0 0,1 0 1 0 0,-1 0 0 0 0,21 16-1 0 0,-30-20-166 0 0,0 0-1 0 0,0 1 0 0 0,0 0 0 0 0,-1-1 0 0 0,1 1 0 0 0,-1 0 0 0 0,1 0 0 0 0,-1 0 1 0 0,0 1-1 0 0,0-1 0 0 0,-1 1 0 0 0,1-1 0 0 0,-1 1 0 0 0,1-1 0 0 0,-1 1 0 0 0,0 0 1 0 0,0 0-1 0 0,-1-1 0 0 0,1 5 0 0 0,-2-3-31 0 0,0 1 0 0 0,0-1 0 0 0,0-1-1 0 0,-1 1 1 0 0,1 0 0 0 0,-1 0 0 0 0,-1-1 0 0 0,1 1 0 0 0,-1-1-1 0 0,1 1 1 0 0,-1-1 0 0 0,0 0 0 0 0,-7 7 0 0 0,-1 0-431 0 0,0-1 0 0 0,0 0 0 0 0,-19 13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0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2972 0 0,'-16'4'4553'0'0,"3"1"416"0"0,31 4-3604 0 0,-1-2-1238 0 0,0 0 0 0 0,0 1 0 0 0,-1 1-1 0 0,0 1 1 0 0,0 0 0 0 0,-1 1 0 0 0,-1 0-1 0 0,18 18 1 0 0,-30-26-105 0 0,1 1 1 0 0,-1-1-1 0 0,0 1 0 0 0,0 0 1 0 0,0-1-1 0 0,0 1 0 0 0,0 0 1 0 0,-1 0-1 0 0,0 0 0 0 0,0 0 0 0 0,0 0 1 0 0,0 1-1 0 0,-1-1 0 0 0,1 0 1 0 0,-1 0-1 0 0,-1 8 0 0 0,0-6-8 0 0,0 1 0 0 0,0-1 0 0 0,0 0 0 0 0,-1 0 0 0 0,0-1-1 0 0,0 1 1 0 0,-1 0 0 0 0,1-1 0 0 0,-1 1 0 0 0,0-1 0 0 0,-5 6-1 0 0,6-9 6 0 0,0 0-1 0 0,0-1 0 0 0,0 1 0 0 0,0 0 0 0 0,0-1 0 0 0,-1 1 1 0 0,1-1-1 0 0,0 0 0 0 0,-1 1 0 0 0,1-1 0 0 0,-1-1 0 0 0,0 1 0 0 0,1 0 1 0 0,-1-1-1 0 0,0 1 0 0 0,-5 0 0 0 0,7-1-35 0 0,-10-4 5 0 0,9 2-4 0 0,0-1 0 0 0,0 1 1 0 0,1-1-1 0 0,-1 1 1 0 0,1-1-1 0 0,-1 1 0 0 0,1-1 1 0 0,0 0-1 0 0,0 0 0 0 0,0 0 1 0 0,1 0-1 0 0,-1 0 0 0 0,1 0 1 0 0,-1 0-1 0 0,1 0 0 0 0,0 0 1 0 0,0 0-1 0 0,0 0 0 0 0,1 0 1 0 0,-1 0-1 0 0,1-3 0 0 0,3-9-283 0 0,0 0-1 0 0,11-27 1 0 0,-12 34 213 0 0,6-11-732 0 0,0 0 1 0 0,1 0-1 0 0,17-23 1 0 0,21-17-7617 0 0,-43 53 7234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1160 0 0,'-37'11'4567'0'0,"22"-7"-3285"0"0,0 1 0 0 0,-25 11 1 0 0,36-13-1162 0 0,0-1 1 0 0,-1 1 0 0 0,1 0-1 0 0,0 0 1 0 0,0 0 0 0 0,1 1-1 0 0,-1-1 1 0 0,1 1-1 0 0,0 0 1 0 0,0 0 0 0 0,0 0-1 0 0,-4 8 1 0 0,6-11-93 0 0,0 1 0 0 0,1 0 0 0 0,-1 0 1 0 0,1-1-1 0 0,0 1 0 0 0,-1 0 0 0 0,1 0 0 0 0,0 0 0 0 0,0-1 1 0 0,0 1-1 0 0,0 0 0 0 0,0 0 0 0 0,1 0 0 0 0,-1-1 0 0 0,0 1 1 0 0,1 0-1 0 0,0 0 0 0 0,-1-1 0 0 0,1 1 0 0 0,0 0 0 0 0,0-1 0 0 0,0 1 1 0 0,0-1-1 0 0,0 1 0 0 0,0-1 0 0 0,0 1 0 0 0,0-1 0 0 0,1 0 1 0 0,-1 0-1 0 0,0 1 0 0 0,1-1 0 0 0,-1 0 0 0 0,1 0 0 0 0,2 1 0 0 0,1 1-1 0 0,0-1-1 0 0,1 1 0 0 0,-1-1 0 0 0,0 0 1 0 0,1 0-1 0 0,-1 0 0 0 0,1-1 0 0 0,0 0 1 0 0,9 1-1 0 0,-10-2-30 0 0,-1-1 1 0 0,1 0 0 0 0,-1 1-1 0 0,1-1 1 0 0,-1-1 0 0 0,1 1-1 0 0,-1-1 1 0 0,0 0 0 0 0,1 0-1 0 0,-1 0 1 0 0,0 0 0 0 0,5-5-1 0 0,-7 6 1 0 0,0-1-1 0 0,0 1 1 0 0,-1-1-1 0 0,1 1 0 0 0,-1-1 1 0 0,1 0-1 0 0,-1 0 1 0 0,1 0-1 0 0,-1 0 0 0 0,0 0 1 0 0,0 0-1 0 0,0 0 1 0 0,0 0-1 0 0,-1 0 1 0 0,1 0-1 0 0,0 0 0 0 0,-1-1 1 0 0,0 1-1 0 0,1 0 1 0 0,-1 0-1 0 0,0-1 0 0 0,0 1 1 0 0,0 0-1 0 0,-1 0 1 0 0,1-1-1 0 0,0 1 1 0 0,-1 0-1 0 0,1 0 0 0 0,-2-3 1 0 0,-1-1 17 0 0,0 0 1 0 0,0 0-1 0 0,-1 1 1 0 0,0-1-1 0 0,0 1 1 0 0,-7-8 0 0 0,8 10-108 0 0,1 1 0 0 0,-1-1 0 0 0,0 1 0 0 0,1 0 0 0 0,-1 0 0 0 0,0 0 1 0 0,0 0-1 0 0,0 0 0 0 0,0 1 0 0 0,-1-1 0 0 0,1 1 0 0 0,0 0 1 0 0,-1 0-1 0 0,1 0 0 0 0,-7 0 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1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 2252 0 0,'-6'3'841'0'0,"0"0"1"0"0,0-1-1 0 0,0 0 0 0 0,-11 3 0 0 0,11-4-584 0 0,1 1-1 0 0,-1 0 1 0 0,0 0 0 0 0,1 0-1 0 0,0 0 1 0 0,-10 7 0 0 0,8-4 121 0 0,1-2-81 0 0,1 2 1 0 0,0-1 0 0 0,0 0 0 0 0,0 1 0 0 0,-4 5 0 0 0,7-7-204 0 0,0 0 0 0 0,1 1 0 0 0,-1-1 1 0 0,1 0-1 0 0,0 0 0 0 0,0 0 0 0 0,0 1 0 0 0,0-1 1 0 0,0 1-1 0 0,1-1 0 0 0,0 1 0 0 0,0 5 0 0 0,0-7-79 0 0,0 0 0 0 0,0 0-1 0 0,0 0 1 0 0,0-1-1 0 0,0 1 1 0 0,1 0-1 0 0,-1 0 1 0 0,1 0 0 0 0,-1-1-1 0 0,1 1 1 0 0,0 0-1 0 0,0-1 1 0 0,0 1-1 0 0,0-1 1 0 0,0 1 0 0 0,0-1-1 0 0,0 1 1 0 0,0-1-1 0 0,1 0 1 0 0,-1 1 0 0 0,0-1-1 0 0,1 0 1 0 0,-1 0-1 0 0,4 2 1 0 0,0-1 19 0 0,0 0 1 0 0,1 0 0 0 0,-1-1-1 0 0,1 1 1 0 0,0-1 0 0 0,8 0-1 0 0,-12-1 17 0 0,5 0 6 0 0,-6 0-54 0 0,0 0 0 0 0,0 0-1 0 0,1 1 1 0 0,-1-1 0 0 0,0 0 0 0 0,0 0 0 0 0,0 0 0 0 0,0 0 0 0 0,0-1-1 0 0,0 1 1 0 0,0 0 0 0 0,0 0 0 0 0,0-1 0 0 0,0 1 0 0 0,2-1-1 0 0,28-24 42 0 0,-30 24-54 0 0,0-1 0 0 0,1 1 0 0 0,-1 0 0 0 0,0-1 0 0 0,0 1 0 0 0,0 0 1 0 0,0-1-1 0 0,0 1 0 0 0,-1-1 0 0 0,1 1 0 0 0,0-1 0 0 0,-1 0 0 0 0,1 1 0 0 0,-1-1 0 0 0,0 0 1 0 0,1 1-1 0 0,-1-1 0 0 0,0 0 0 0 0,0 0 0 0 0,0 1 0 0 0,0-1 0 0 0,0 0 0 0 0,-1-2 0 0 0,0 2-120 0 0,-1-9-220 0 0,1 8 333 0 0,-1 1 1 0 0,1-1-1 0 0,-1 1 1 0 0,1 0-1 0 0,-1-1 1 0 0,0 1 0 0 0,0 0-1 0 0,0 0 1 0 0,0 0-1 0 0,-1 0 1 0 0,-2-1-1 0 0,1 1-393 0 0,1 0-1 0 0,0 1 0 0 0,0 0 0 0 0,-1 0 1 0 0,1 0-1 0 0,0 0 0 0 0,-1 0 1 0 0,1 1-1 0 0,-1 0 0 0 0,1-1 1 0 0,-1 1-1 0 0,1 0 0 0 0,-1 1 0 0 0,1-1 1 0 0,-1 1-1 0 0,1-1 0 0 0,-1 1 1 0 0,1 0-1 0 0,0 1 0 0 0,-1-1 1 0 0,-4 3-1 0 0,-1 0-806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1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13 1816 0 0,'-4'-12'8062'0'0,"4"12"-7802"0"0,1 0-140 0 0,-1 1-1 0 0,1-1 1 0 0,0 1 0 0 0,-1-1 0 0 0,1 1 0 0 0,-1-1 0 0 0,1 1-1 0 0,-1 0 1 0 0,1-1 0 0 0,-1 1 0 0 0,1 0 0 0 0,-1 0 0 0 0,0-1 0 0 0,0 1-1 0 0,1 0 1 0 0,-1 0 0 0 0,0 0 0 0 0,0-1 0 0 0,0 1 0 0 0,0 1-1 0 0,3 11 229 0 0,-1 0-1 0 0,0 0 1 0 0,-1 1-1 0 0,-1-1 0 0 0,0 0 1 0 0,-2 17-1 0 0,-21 76 64 0 0,15-74-125 0 0,-1 4-134 0 0,2-12 83 0 0,1 1 1 0 0,2 0-1 0 0,-4 49 0 0 0,8-73-236 0 0,0 0-1 0 0,0 0 0 0 0,0 0 1 0 0,0 0-1 0 0,0 0 1 0 0,0 1-1 0 0,1-1 0 0 0,-1 0 1 0 0,0 0-1 0 0,1 0 0 0 0,-1 0 1 0 0,0 0-1 0 0,1 0 1 0 0,-1 0-1 0 0,1 0 0 0 0,0 0 1 0 0,-1 0-1 0 0,1 0 1 0 0,0 0-1 0 0,0 0 0 0 0,-1-1 1 0 0,1 1-1 0 0,0 0 1 0 0,2 0-1 0 0,-2 1-12 0 0,2 0-92 0 0,-1 0 0 0 0,0-1 0 0 0,1 1 1 0 0,-1 0-1 0 0,1-1 0 0 0,0 0 1 0 0,-1 0-1 0 0,1 1 0 0 0,0-1 1 0 0,0-1-1 0 0,0 1 0 0 0,0 0 1 0 0,0-1-1 0 0,5 1 0 0 0,-2-1-129 0 0,0 0 0 0 0,-1 0-1 0 0,1 0 1 0 0,0-1-1 0 0,-1 0 1 0 0,1 0 0 0 0,6-2-1 0 0,44-25-2434 0 0,-47 22 1095 0 0,0-1 0 0 0,0 1 0 0 0,0-2 0 0 0,10-10 0 0 0,-8 6 343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92 1484 0 0,'-14'-3'4785'0'0,"25"2"-765"0"0,16-1-2955 0 0,-9-2-1193 0 0,0-1-1 0 0,35-13 0 0 0,34-23-6085 0 0,-67 32 4202 0 0,1 1 810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7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534 49 2640 0 0,'-3'-17'9142'0'0,"-1"16"-9012"0"0,1 0 0 0 0,-1 0 0 0 0,1 0 0 0 0,0 0-1 0 0,0-1 1 0 0,0 0 0 0 0,0 1 0 0 0,0-1-1 0 0,0-1 1 0 0,0 1 0 0 0,-4-4 0 0 0,5 4-232 0 0,0 1 148 0 0,1 0 0 0 0,-1 0 0 0 0,0 1 0 0 0,1-1 0 0 0,-1 0 1 0 0,0 1-1 0 0,0-1 0 0 0,0 1 0 0 0,0 0 0 0 0,1 0 0 0 0,-1 0 0 0 0,0 0 0 0 0,0 0 1 0 0,0 0-1 0 0,0 0 0 0 0,0 0 0 0 0,1 1 0 0 0,-1-1 0 0 0,0 1 0 0 0,0-1 0 0 0,0 1 1 0 0,1 0-1 0 0,-1-1 0 0 0,-2 3 0 0 0,-2-1 104 0 0,-51 18 129 0 0,19-8-15 0 0,-67 32-1 0 0,94-38-231 0 0,0 1 0 0 0,0 0 0 0 0,0 0 0 0 0,1 1 0 0 0,0 1-1 0 0,0-1 1 0 0,1 2 0 0 0,0-1 0 0 0,1 1 0 0 0,-7 12-1 0 0,-4 8 96 0 0,2 1 0 0 0,2 1-1 0 0,1 0 1 0 0,-14 46 0 0 0,19-32 82 0 0,2 1 1 0 0,1 0 0 0 0,3 0-1 0 0,4 82 1 0 0,1-44 104 0 0,-2-79-295 0 0,1-1 1 0 0,0 1-1 0 0,0-1 0 0 0,0 1 0 0 0,1-1 1 0 0,0 1-1 0 0,4 7 0 0 0,-3-6-1 0 0,-1 0-1 0 0,1-1 0 0 0,-1 1 0 0 0,2 14 0 0 0,-2-7 33 0 0,1 1 0 0 0,0-2 0 0 0,1 1 0 0 0,1 0 0 0 0,0-1 0 0 0,0 0 0 0 0,2 0 0 0 0,-1 0 0 0 0,2-1 0 0 0,-1 0 0 0 0,2 0 0 0 0,0-1 0 0 0,0 0 0 0 0,1-1 0 0 0,18 16 0 0 0,-22-21-29 0 0,0-2 0 0 0,0 1 1 0 0,1 0-1 0 0,-1-1 0 0 0,1 0 0 0 0,-1-1 0 0 0,1 0 0 0 0,0 0 1 0 0,13 2-1 0 0,3-1 81 0 0,39-1 1 0 0,-55-2-68 0 0,1-1-32 0 0,0 0 0 0 0,-1 0 0 0 0,1 0 1 0 0,-1-1-1 0 0,0 0 0 0 0,0-1 0 0 0,12-5 0 0 0,20-7 63 0 0,-23 10-54 0 0,0-1 0 0 0,0 0 0 0 0,-1-2 0 0 0,0 0 0 0 0,0 0 0 0 0,-1-1 0 0 0,0-1 0 0 0,0-1 0 0 0,-1 0 0 0 0,0 0 0 0 0,13-17-1 0 0,-11 9-1 0 0,-1-1 0 0 0,-1 0 0 0 0,-1-1 0 0 0,0 0 0 0 0,-2-1 0 0 0,0 0 0 0 0,8-31-1 0 0,-9 14-6 0 0,-1 0 0 0 0,-2 0 0 0 0,-2-1 0 0 0,-2 1-1 0 0,-2-44 1 0 0,0 69-8 0 0,-1 6-8 0 0,1 0 0 0 0,-2 0 0 0 0,1 0 0 0 0,-1 0 0 0 0,0 0 0 0 0,-4-8 0 0 0,-6-28-95 0 0,7 20 76 0 0,0 1 1 0 0,-2-1-1 0 0,-1 1 0 0 0,0 0 1 0 0,-2 1-1 0 0,0 0 0 0 0,-2 0 0 0 0,-14-19 1 0 0,20 34-29 0 0,0 1 0 0 0,0 0 0 0 0,-1 0-1 0 0,0 1 1 0 0,0-1 0 0 0,-1 2 0 0 0,1-1 0 0 0,-1 1 0 0 0,0 0 0 0 0,-13-4 0 0 0,7 3-393 0 0,0 1 0 0 0,0 1 1 0 0,0 0-1 0 0,-1 1 0 0 0,-25-1 0 0 0,23 5-534 0 0,0 1 0 0 0,0 1 0 0 0,1 0-1 0 0,-1 2 1 0 0,1 0 0 0 0,0 0 0 0 0,-18 11 0 0 0,31-15 713 0 0,0 0 1 0 0,0 0-1 0 0,1 0 1 0 0,-1 0-1 0 0,0 0 1 0 0,1 0-1 0 0,-1 1 0 0 0,1 0 1 0 0,0-1-1 0 0,0 1 1 0 0,0 0-1 0 0,0 0 1 0 0,0 0-1 0 0,0 0 1 0 0,1 0-1 0 0,0 0 1 0 0,0 1-1 0 0,-2 4 1 0 0,1 11-1001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8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37 336 1832 0 0,'-2'4'7563'0'0,"2"8"-3543"0"0,0 38-3078 0 0,1-28-100 0 0,0-4-605 0 0,-1-12-175 0 0,1-1 1 0 0,-1 1-1 0 0,0-1 1 0 0,-1 1 0 0 0,1 0-1 0 0,-1-1 1 0 0,0 1-1 0 0,-2 5 1 0 0,-3 5 34 0 0,0 0 1 0 0,1 1-1 0 0,1-1 1 0 0,0 1-1 0 0,-2 32 1 0 0,6-48-91 0 0,1 0 1 0 0,-1 0 0 0 0,1 1 0 0 0,-1-1-1 0 0,1 0 1 0 0,-1 0 0 0 0,1 0 0 0 0,0 0-1 0 0,-1 0 1 0 0,1 0 0 0 0,0 0 0 0 0,0 0-1 0 0,0 0 1 0 0,0-1 0 0 0,0 1 0 0 0,0 0-1 0 0,0 0 1 0 0,0-1 0 0 0,0 1 0 0 0,0-1 0 0 0,0 1-1 0 0,0-1 1 0 0,1 1 0 0 0,-1-1 0 0 0,0 0-1 0 0,0 0 1 0 0,1 0 0 0 0,-1 1 0 0 0,0-1-1 0 0,2 0 1 0 0,47 1 202 0 0,-41-1-211 0 0,-2-1 8 0 0,1 0-1 0 0,-1 0 1 0 0,1 0 0 0 0,-1-1-1 0 0,1-1 1 0 0,10-3 0 0 0,18-7 89 0 0,142-28 71 0 0,232-23 0 0 0,-266 45-143 0 0,445-32 140 0 0,-309 33-201 0 0,-153 14 18 0 0,-68 4 2 0 0,59-9-1 0 0,-97 7 178 0 0,-15 2-163 0 0,0-1 0 0 0,1 0 0 0 0,-1 0 0 0 0,0 0-1 0 0,11-5 1 0 0,-5 1 10 0 0,0 1-1 0 0,0 0 0 0 0,0 0 0 0 0,1 2 0 0 0,18-3 1 0 0,10-2 305 0 0,-36 5-221 0 0,0-1 0 0 0,-1 1 0 0 0,1-1 0 0 0,0 0 0 0 0,-1 0 0 0 0,0 0 0 0 0,1-1 0 0 0,-2 1 0 0 0,1-1 0 0 0,0 0 0 0 0,-1 0 0 0 0,1 0 0 0 0,-1-1 0 0 0,0 1 0 0 0,-1-1 0 0 0,5-9 0 0 0,2-5-59 0 0,-1 1 0 0 0,-1-1 1 0 0,6-27-1 0 0,-8 19-295 0 0,-1-1 0 0 0,-2 0 0 0 0,-1-47 1 0 0,-1 51-1049 0 0,0 24 1225 0 0,0-1 0 0 0,0 0 0 0 0,0 0 0 0 0,0 0 0 0 0,0 0-1 0 0,0 1 1 0 0,0-1 0 0 0,0 0 0 0 0,-1 0 0 0 0,1 0 0 0 0,0 1 0 0 0,-1-1-1 0 0,1 0 1 0 0,0 0 0 0 0,-1 1 0 0 0,1-1 0 0 0,-1 0 0 0 0,0 1 0 0 0,1-1-1 0 0,-1 0 1 0 0,1 1 0 0 0,-1-1 0 0 0,0 1 0 0 0,1-1 0 0 0,-1 1 0 0 0,0-1-1 0 0,0 1 1 0 0,1 0 0 0 0,-1-1 0 0 0,0 1 0 0 0,0 0 0 0 0,0 0 0 0 0,1-1-1 0 0,-1 1 1 0 0,0 0 0 0 0,0 0 0 0 0,0 0 0 0 0,0 0 0 0 0,1 0 0 0 0,-1 0-1 0 0,0 0 1 0 0,0 0 0 0 0,0 1 0 0 0,-1-1 0 0 0,-2 1-547 0 0,0 0-1 0 0,0 0 1 0 0,0 1-1 0 0,1-1 1 0 0,-1 1 0 0 0,0 0-1 0 0,1 0 1 0 0,-5 3-1 0 0,-55 55-4473 0 0,45-42 3899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09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1 259 1236 0 0,'2'-1'6794'0'0,"3"10"-4454"0"0,2 13-953 0 0,-1 8-408 0 0,1 14 849 0 0,5 78 1 0 0,-24-255-165 0 0,-2-20-1376 0 0,15 143-273 0 0,0 1 1 0 0,0-1-1 0 0,1 1 1 0 0,1 0-1 0 0,-1-1 1 0 0,2 1-1 0 0,-1 0 1 0 0,1 1-1 0 0,0-1 1 0 0,1 1-1 0 0,0 0 0 0 0,11-14 1 0 0,-12 16-49 0 0,1 1 0 0 0,-1 0 0 0 0,1 0 1 0 0,0 0-1 0 0,1 0 0 0 0,-1 1 0 0 0,1 0 0 0 0,0 0 1 0 0,0 0-1 0 0,0 1 0 0 0,1 0 0 0 0,-1 0 0 0 0,1 1 0 0 0,-1-1 1 0 0,1 1-1 0 0,0 1 0 0 0,0 0 0 0 0,9-1 0 0 0,-14 2-5 0 0,-1-1 46 0 0,0 1 1 0 0,1 0 0 0 0,-1 0 0 0 0,1 0 0 0 0,-1 0 0 0 0,0 0 0 0 0,1 0-1 0 0,-1 0 1 0 0,1 1 0 0 0,-1-1 0 0 0,0 0 0 0 0,1 1 0 0 0,-1-1-1 0 0,2 2 1 0 0,-1 0-2 0 0,0 0 0 0 0,-1 0-1 0 0,1 0 1 0 0,-1 1-1 0 0,1-1 1 0 0,-1 0 0 0 0,0 1-1 0 0,0-1 1 0 0,0 1-1 0 0,-1-1 1 0 0,1 1 0 0 0,0 0-1 0 0,-1-1 1 0 0,0 1 0 0 0,1 0-1 0 0,-1-1 1 0 0,0 1-1 0 0,-1 0 1 0 0,1-1 0 0 0,0 1-1 0 0,-1 0 1 0 0,1-1 0 0 0,-1 1-1 0 0,0-1 1 0 0,0 1-1 0 0,-2 4 1 0 0,-14 17 43 0 0,-31 38 1 0 0,8-12 15 0 0,40-49-58 0 0,-1-1-1 0 0,0 1 1 0 0,0 0-1 0 0,1 0 1 0 0,-1-1-1 0 0,1 1 1 0 0,-1 0-1 0 0,0 0 0 0 0,1 0 1 0 0,0 0-1 0 0,-1 0 1 0 0,1 0-1 0 0,-1 0 1 0 0,1 0-1 0 0,0 0 1 0 0,0 0-1 0 0,0 0 0 0 0,0 0 1 0 0,0 0-1 0 0,0 1 1 0 0,16 2-4 0 0,10 0 5 0 0,-11 1-73 0 0,0 1 0 0 0,-1 1-1 0 0,1 1 1 0 0,-1 0 0 0 0,-1 1 0 0 0,0 0 0 0 0,13 11 0 0 0,8 6-1467 0 0,-28-22 780 0 0,1 0 1 0 0,0-1 0 0 0,0 0-1 0 0,1 0 1 0 0,-1 0 0 0 0,1-1-1 0 0,-1 0 1 0 0,1-1 0 0 0,-1 0-1 0 0,1 0 1 0 0,0 0 0 0 0,0-1 0 0 0,0 0-1 0 0,-1-1 1 0 0,1 0 0 0 0,9-2-1 0 0,20-9-429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3.5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218 1 1216 0 0,'-7'0'1026'0'0,"-1"-1"0"0"0,1 1 0 0 0,0 1 1 0 0,0-1-1 0 0,-1 1 0 0 0,-11 4 0 0 0,10-3-517 0 0,0 2 1 0 0,0-1-1 0 0,0 1 0 0 0,-14 9 1 0 0,15-7-316 0 0,-1 0 1 0 0,1 0 0 0 0,0 1 0 0 0,1 0 0 0 0,-1 0-1 0 0,2 1 1 0 0,-1-1 0 0 0,1 2 0 0 0,0-1 0 0 0,-7 14 0 0 0,12-19-136 0 0,-1 1 0 0 0,1-1 0 0 0,-1 1 0 0 0,1 0 0 0 0,0 0 0 0 0,1 0 0 0 0,-1 0 0 0 0,1-1 0 0 0,-1 1 0 0 0,1 0 0 0 0,0 0 0 0 0,1 0 1 0 0,-1 0-1 0 0,1 0 0 0 0,-1 0 0 0 0,1-1 0 0 0,3 8 0 0 0,-3-9-133 0 0,0 1 0 0 0,1-1 1 0 0,0 1-1 0 0,-1-1 0 0 0,1 0 1 0 0,0 0-1 0 0,0 1 0 0 0,0-1 0 0 0,0-1 1 0 0,0 1-1 0 0,1 0 0 0 0,-1-1 0 0 0,1 1 1 0 0,-1-1-1 0 0,1 1 0 0 0,-1-1 1 0 0,1 0-1 0 0,0 0 0 0 0,0 0 0 0 0,-1-1 1 0 0,1 1-1 0 0,0-1 0 0 0,0 0 1 0 0,0 1-1 0 0,4-1 0 0 0,17 0-842 0 0,-1-1 0 0 0,1-1 1 0 0,-1-1-1 0 0,32-8 0 0 0,-49 9 664 0 0,17-5-1432 0 0,0-1-1 0 0,33-17 1 0 0,-32 12 337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0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19 3024 0 0,'0'0'182'0'0,"0"-1"-1"0"0,0 0 1 0 0,0 0-1 0 0,0 1 1 0 0,0-1-1 0 0,0 0 1 0 0,0 1-1 0 0,0-1 1 0 0,-1 0-1 0 0,1 1 1 0 0,0-1-1 0 0,0 0 1 0 0,-1 1-1 0 0,1-1 1 0 0,0 1-1 0 0,-1-1 1 0 0,1 0-1 0 0,-1 1 1 0 0,1-1-1 0 0,-1 1 1 0 0,1-1-1 0 0,-1 1 1 0 0,1 0-1 0 0,-1-1 1 0 0,0 1-1 0 0,1-1 1 0 0,-1 1-1 0 0,0-1 1 0 0,-2 1 52 0 0,1-1-1 0 0,0 1 1 0 0,0 0 0 0 0,-1 0 0 0 0,1-1-1 0 0,0 2 1 0 0,-1-1 0 0 0,1 0 0 0 0,-3 1 0 0 0,-54 18 815 0 0,49-15-558 0 0,2-2-326 0 0,1 2 1 0 0,0-1-1 0 0,-1 1 1 0 0,1 0-1 0 0,-10 9 1 0 0,14-12-97 0 0,1 1 0 0 0,-1 0 0 0 0,1 1 0 0 0,0-1 0 0 0,0 0 0 0 0,0 1 0 0 0,1-1 0 0 0,-1 1 0 0 0,1-1 0 0 0,-1 1 0 0 0,1 0 0 0 0,0 0 0 0 0,0 0 0 0 0,0-1 0 0 0,0 1 0 0 0,0 0 0 0 0,1 0 0 0 0,-1 5 0 0 0,1-5-48 0 0,1-1 0 0 0,0 1 0 0 0,0 0 0 0 0,0-1 0 0 0,0 1 0 0 0,0-1 0 0 0,0 1 0 0 0,1-1 0 0 0,-1 0 0 0 0,1 1 0 0 0,-1-1-1 0 0,1 0 1 0 0,0 0 0 0 0,4 3 0 0 0,40 34 166 0 0,-10-8-6 0 0,-31-26-150 0 0,-1-2-3 0 0,-1 1 0 0 0,1-1 0 0 0,-1 1 0 0 0,0 0 0 0 0,0 0 0 0 0,0 0 0 0 0,0 0 0 0 0,-1 1 1 0 0,0-1-1 0 0,0 1 0 0 0,0-1 0 0 0,0 1 0 0 0,1 8 0 0 0,-3-12 7 0 0,0-1-31 0 0,0 1 1 0 0,1-1 0 0 0,-1 0-1 0 0,0 1 1 0 0,0-1 0 0 0,0 0-1 0 0,0 1 1 0 0,0-1 0 0 0,0 0-1 0 0,0 1 1 0 0,0-1 0 0 0,0 1-1 0 0,0-1 1 0 0,0 0 0 0 0,0 1-1 0 0,0-1 1 0 0,0 0 0 0 0,0 1-1 0 0,0-1 1 0 0,0 1 0 0 0,0-1-1 0 0,0 0 1 0 0,0 1 0 0 0,-1-1-1 0 0,1 0 1 0 0,0 1 0 0 0,0-1-1 0 0,0 0 1 0 0,-1 0 0 0 0,1 1-1 0 0,0-1 1 0 0,0 0 0 0 0,-1 0-1 0 0,1 1 1 0 0,0-1 0 0 0,-1 0-1 0 0,1 0 1 0 0,0 0 0 0 0,-1 1-1 0 0,-3 3 8 0 0,0 0 0 0 0,0 1 0 0 0,0-2-1 0 0,0 1 1 0 0,-1 0 0 0 0,1-1 0 0 0,-1 0-1 0 0,0 0 1 0 0,0 0 0 0 0,0-1 0 0 0,-8 3-1 0 0,3-2 41 0 0,1 0 0 0 0,-1 0 0 0 0,0-1-1 0 0,0-1 1 0 0,-19 1 0 0 0,27-2-40 0 0,-9-2-223 0 0,10 1 146 0 0,0 1 0 0 0,0-1 0 0 0,0 0 1 0 0,0 1-1 0 0,0-1 0 0 0,0 0 0 0 0,0 0 0 0 0,0 0 0 0 0,0 0 0 0 0,0 0 0 0 0,0 0 1 0 0,0 0-1 0 0,1 0 0 0 0,-1 0 0 0 0,0 0 0 0 0,1 0 0 0 0,-1 0 0 0 0,1-1 0 0 0,0 1 1 0 0,-1 0-1 0 0,1 0 0 0 0,0-1 0 0 0,-1 1 0 0 0,1-2 0 0 0,1 0-149 0 0,-1 0 0 0 0,1 0 0 0 0,-1 1 0 0 0,1-1 1 0 0,0 0-1 0 0,0 0 0 0 0,0 1 0 0 0,0-1 0 0 0,1 1 0 0 0,2-5 0 0 0,5-5-1041 0 0,1 0 0 0 0,0 0 0 0 0,16-12 0 0 0,-23 21 959 0 0,52-47-3649 0 0,-36 35 2763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0.3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2092 0 0,'1'0'378'0'0,"0"0"-1"0"0,1 0 0 0 0,-1 0 1 0 0,0 0-1 0 0,0 0 0 0 0,1 0 1 0 0,-1 0-1 0 0,0 1 0 0 0,0-1 1 0 0,0 0-1 0 0,1 1 0 0 0,-1-1 1 0 0,0 1-1 0 0,0-1 0 0 0,0 1 1 0 0,0 0-1 0 0,0 0 0 0 0,0-1 1 0 0,0 1-1 0 0,1 1 0 0 0,1 1 48 0 0,-1 0 0 0 0,0 0-1 0 0,0 0 1 0 0,0 0 0 0 0,0 1-1 0 0,-1-1 1 0 0,2 5-1 0 0,2 7 10 0 0,-1 1 0 0 0,3 24 0 0 0,-6-32-50 0 0,3 20-185 0 0,-2-10-603 0 0,1 0-1 0 0,1 0 0 0 0,0-1 1 0 0,12 32-1 0 0,-15-47-169 0 0,0 0 0 0 0,1 0 0 0 0,-1 0-1 0 0,0 0 1 0 0,1 0 0 0 0,-1-1 0 0 0,1 1 0 0 0,-1 0-1 0 0,1-1 1 0 0,0 1 0 0 0,0-1 0 0 0,0 0-1 0 0,0 1 1 0 0,0-1 0 0 0,0 0 0 0 0,4 1 0 0 0,-2-2-700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0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4 128 3448 0 0,'-1'0'151'0'0,"1"0"-1"0"0,0-1 0 0 0,-1 1 1 0 0,1-1-1 0 0,0 1 0 0 0,-1-1 1 0 0,1 0-1 0 0,0 1 0 0 0,0-1 1 0 0,0 1-1 0 0,-1-1 0 0 0,1 1 1 0 0,0-1-1 0 0,0 0 0 0 0,0 1 1 0 0,0-1-1 0 0,0 1 0 0 0,0-1 1 0 0,0 0-1 0 0,0 1 0 0 0,0-1 1 0 0,0 1-1 0 0,1-1 0 0 0,-1 0 1 0 0,0 1-1 0 0,0-1 0 0 0,1 1 1 0 0,-1-1-1 0 0,0 1 1 0 0,0-1-1 0 0,1 1 0 0 0,-1-1 1 0 0,1 1-1 0 0,-1-1 0 0 0,0 1 1 0 0,1-1-1 0 0,-1 1 0 0 0,1 0 1 0 0,-1-1-1 0 0,1 1 0 0 0,-1 0 1 0 0,1-1-1 0 0,0 1 0 0 0,31-15 836 0 0,-24 12-845 0 0,94-33-2123 0 0,-9 4-2912 0 0,-67 21 3676 0 0,6 3-6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3.1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0 256 1576 0 0,'0'0'4349'0'0,"3"0"-3793"0"0,8 0-34 0 0,-8 0 481 0 0,2 3-562 0 0,-2 0-330 0 0,-1-1 0 0 0,1 1 0 0 0,0 0 0 0 0,-1 0 0 0 0,0 0 0 0 0,0 0 0 0 0,0 0 0 0 0,0 1 0 0 0,0-1 0 0 0,-1 1 0 0 0,1-1 0 0 0,-1 1-1 0 0,0 0 1 0 0,0-1 0 0 0,0 1 0 0 0,-1 0 0 0 0,1 0 0 0 0,-1 7 0 0 0,7 79 1141 0 0,-6 120 0 0 0,-3-97-823 0 0,3-110-415 0 0,-1 1 1 0 0,1 0-1 0 0,-1-1 0 0 0,1 1 0 0 0,0-1 1 0 0,1 1-1 0 0,-1-1 0 0 0,1 0 1 0 0,-1 1-1 0 0,1-1 0 0 0,0 0 1 0 0,0 0-1 0 0,1 0 0 0 0,-1 0 1 0 0,0-1-1 0 0,1 1 0 0 0,0-1 1 0 0,-1 1-1 0 0,1-1 0 0 0,0 0 0 0 0,1 0 1 0 0,-1 0-1 0 0,0 0 0 0 0,5 1 1 0 0,8 4 22 0 0,0-1 0 0 0,1-1 0 0 0,28 6 1 0 0,-8-5 3 0 0,0-3 1 0 0,-1 0 0 0 0,39-4-1 0 0,-25 0-83 0 0,-17 0 42 0 0,56-9 0 0 0,14-2 71 0 0,153-4 14 0 0,150-6-132 0 0,534 16-16 0 0,-919 6 83 0 0,43-7 0 0 0,16 0-50 0 0,458-36 106 0 0,-137 7 33 0 0,30 2-104 0 0,-56 4 36 0 0,628 12 32 0 0,-668 20 112 0 0,828-2 56 0 0,-162 0 449 0 0,-959-6-694 0 0,-34 4 52 0 0,0 0 0 0 0,0 0 0 0 0,1 2 0 0 0,8-1 0 0 0,609 1 1226 0 0,-567-16-1259 0 0,-44 16-129 0 0,-7 0 341 0 0,0 0 0 0 0,0-1 1 0 0,0 0-1 0 0,0 0 0 0 0,8-3 1 0 0,-12 2-131 0 0,-1 1 0 0 0,1-1 0 0 0,-1 0 0 0 0,0 0 0 0 0,0 0 0 0 0,0 0 0 0 0,0-1 0 0 0,0 1 0 0 0,0-1 0 0 0,-1 0 0 0 0,1 0 0 0 0,-1 0-1 0 0,0 0 1 0 0,3-4 0 0 0,2-7-47 0 0,1 0 0 0 0,-2 0-1 0 0,0-1 1 0 0,-1 0-1 0 0,0 0 1 0 0,4-23-1 0 0,-5 4-55 0 0,0 1-1 0 0,-2-38 1 0 0,-3 57-248 0 0,-1 0 0 0 0,0 0 0 0 0,-1 1 1 0 0,-1-1-1 0 0,0 1 0 0 0,-1-1 0 0 0,0 1 0 0 0,-1 1 1 0 0,0-1-1 0 0,-1 1 0 0 0,0 0 0 0 0,-1 0 0 0 0,-1 1 0 0 0,0 0 1 0 0,-13-12-1 0 0,14 17-425 0 0,-1 0 1 0 0,1 0-1 0 0,-2 1 0 0 0,1 0 1 0 0,0 1-1 0 0,-1 0 0 0 0,0 0 1 0 0,0 1-1 0 0,0 0 0 0 0,-17-1 1 0 0,-12-1-1756 0 0,-54 0 0 0 0,79 5 2101 0 0,-12-1-888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4.7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0 2204 0 0,'0'0'9123'0'0,"3"0"-8806"0"0,13 0 4227 0 0,-13 3-4449 0 0,-2 0-62 0 0,1 0 0 0 0,-1 0 0 0 0,0 0 0 0 0,1 0 0 0 0,-1 0 0 0 0,-1 0 0 0 0,1 0 0 0 0,0 1 0 0 0,-1-1 0 0 0,0 0 0 0 0,1 0 0 0 0,-1 1 0 0 0,-1-1-1 0 0,1 0 1 0 0,0 0 0 0 0,-1 0 0 0 0,0 1 0 0 0,1-1 0 0 0,-4 6 0 0 0,-4 16 273 0 0,-16 35 0 0 0,13-34-148 0 0,-1 4 35 0 0,-7 12 102 0 0,3 1-1 0 0,-15 62 1 0 0,28-55 10 0 0,4-49-299 0 0,-1 1-1 0 0,1-1 0 0 0,-1 0 1 0 0,1 0-1 0 0,0 0 1 0 0,0 1-1 0 0,0-1 0 0 0,0 0 1 0 0,0 0-1 0 0,0 0 0 0 0,0 0 1 0 0,0 0-1 0 0,0-1 0 0 0,0 1 1 0 0,2 1-1 0 0,-2-2 1 0 0,2 2-28 0 0,1 0 0 0 0,-1 0 0 0 0,1 0 0 0 0,0-1-1 0 0,-1 1 1 0 0,1-1 0 0 0,0 0 0 0 0,0 0 0 0 0,0-1 0 0 0,0 1 0 0 0,0-1 0 0 0,0 0 0 0 0,0 0 0 0 0,0 0 0 0 0,4-1 0 0 0,5 0-314 0 0,3 0-145 0 0,0 0 0 0 0,0-2 1 0 0,-1 0-1 0 0,1 0 0 0 0,-1-2 0 0 0,0 0 1 0 0,0-1-1 0 0,19-10 0 0 0,2-1-2390 0 0,-1-2-1 0 0,-1-1 1 0 0,35-28-1 0 0,-53 35 1800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5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2104 0 0,'29'-29'7815'0'0,"-14"13"-6994"0"0,5 0-5141 0 0,17 2 608 0 0,-17 5 2472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5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330 6 1404 0 0,'-1'-1'364'0'0,"-1"1"1"0"0,0-1-1 0 0,0 0 0 0 0,1 0 1 0 0,-1 1-1 0 0,0-1 0 0 0,0 1 1 0 0,0 0-1 0 0,1 0 0 0 0,-1-1 0 0 0,0 1 1 0 0,0 0-1 0 0,0 1 0 0 0,0-1 1 0 0,0 0-1 0 0,1 0 0 0 0,-4 1 1 0 0,-35 11-129 0 0,31-10 292 0 0,-11 4-214 0 0,1 0 0 0 0,0 2 0 0 0,0 0-1 0 0,1 1 1 0 0,0 0 0 0 0,0 2 0 0 0,1 0 0 0 0,-20 18-1 0 0,35-28-281 0 0,1 0 0 0 0,-1 1 0 0 0,1-1 0 0 0,0 1 0 0 0,-1 0 0 0 0,1-1 0 0 0,0 1 0 0 0,0 0 0 0 0,0 0-1 0 0,0 0 1 0 0,1 0 0 0 0,-1 0 0 0 0,1 0 0 0 0,-1 0 0 0 0,1 0 0 0 0,-1 0 0 0 0,1 0 0 0 0,0 0 0 0 0,0 0 0 0 0,0 0 0 0 0,0 0-1 0 0,0 0 1 0 0,1 0 0 0 0,-1 0 0 0 0,1 0 0 0 0,-1 0 0 0 0,1 0 0 0 0,0 0 0 0 0,-1 0 0 0 0,1 0 0 0 0,0-1 0 0 0,0 1-1 0 0,1 0 1 0 0,1 2 0 0 0,5 5 6 0 0,0 0-1 0 0,1-1 0 0 0,0 0 0 0 0,19 13 1 0 0,-9-7 91 0 0,-11-8-93 0 0,-2-1 29 0 0,1 0 0 0 0,0 1 0 0 0,-1 0 0 0 0,10 13 0 0 0,-14-17-21 0 0,-1 0-1 0 0,0 0 0 0 0,0 0 0 0 0,0 1 0 0 0,0-1 0 0 0,0 0 0 0 0,0 0 0 0 0,0 1 1 0 0,-1-1-1 0 0,0 0 0 0 0,1 1 0 0 0,-1-1 0 0 0,0 1 0 0 0,0-1 0 0 0,0 0 0 0 0,0 1 1 0 0,0-1-1 0 0,-1 1 0 0 0,1-1 0 0 0,-1 0 0 0 0,0 0 0 0 0,1 1 0 0 0,-3 2 0 0 0,-2 4-8 0 0,0-1-1 0 0,0-1 1 0 0,-1 1-1 0 0,0-1 1 0 0,0 0-1 0 0,-1 0 1 0 0,0-1-1 0 0,0 1 1 0 0,0-2 0 0 0,-1 1-1 0 0,0-1 1 0 0,0 0-1 0 0,0-1 1 0 0,-1 0-1 0 0,0 0 1 0 0,0-1-1 0 0,0 0 1 0 0,0 0-1 0 0,0-1 1 0 0,0-1-1 0 0,-16 2 1 0 0,25-3-61 0 0,-1 0 1 0 0,1 0 0 0 0,-1 0 0 0 0,1-1 0 0 0,-1 1-1 0 0,1 0 1 0 0,-1 0 0 0 0,1 0 0 0 0,-1-1-1 0 0,1 1 1 0 0,-1 0 0 0 0,1 0 0 0 0,0-1-1 0 0,-1 1 1 0 0,1-1 0 0 0,-1 1 0 0 0,1 0 0 0 0,0-1-1 0 0,0 1 1 0 0,-1-1 0 0 0,1 1 0 0 0,0 0-1 0 0,0-1 1 0 0,-1 1 0 0 0,1-1 0 0 0,0 1-1 0 0,0-1 1 0 0,0 1 0 0 0,0-1 0 0 0,0 1-1 0 0,0-1 1 0 0,-1 1 0 0 0,1-1 0 0 0,0 1 0 0 0,1-1-1 0 0,-1 1 1 0 0,0-2 0 0 0,6-20-1576 0 0,7 0-276 0 0,2 2 0 0 0,1 0 0 0 0,1 0 0 0 0,35-32 0 0 0,-34 37 659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5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1624 0 0,'1'0'380'0'0,"0"0"-1"0"0,0-1 1 0 0,1 1-1 0 0,-1 0 1 0 0,0 0-1 0 0,1 0 1 0 0,-1 0-1 0 0,0 0 1 0 0,1 0-1 0 0,-1 0 1 0 0,0 1-1 0 0,1-1 1 0 0,-1 0-1 0 0,0 1 1 0 0,0-1-1 0 0,0 1 1 0 0,1-1-1 0 0,-1 1 1 0 0,0-1-1 0 0,0 1 1 0 0,0 0-1 0 0,2 1 1 0 0,-2 1 64 0 0,1 0 0 0 0,-1-1 0 0 0,0 1 0 0 0,0 0 0 0 0,0 0-1 0 0,0 0 1 0 0,-1 0 0 0 0,1 5 0 0 0,0-4-518 0 0,6 49 1074 0 0,1 65-1 0 0,-7-82-4920 0 0,-1-1-3985 0 0,-6-21 5512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16.1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3988 0 0,'1'-2'262'0'0,"-1"1"-1"0"0,1 0 0 0 0,-1-1 0 0 0,1 1 0 0 0,-1 0 1 0 0,1 0-1 0 0,0-1 0 0 0,0 1 0 0 0,-1 0 0 0 0,1 0 1 0 0,0 0-1 0 0,0 0 0 0 0,0 0 0 0 0,0 0 0 0 0,0 0 1 0 0,1 1-1 0 0,-1-1 0 0 0,0 0 0 0 0,0 0 0 0 0,1 1 1 0 0,1-1-1 0 0,32-13 530 0 0,-27 11-411 0 0,20-7 185 0 0,92-30-1982 0 0,-38 16-5363 0 0,-56 16 5558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57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220 40 1540 0 0,'0'-18'9410'0'0,"-2"13"-9232"0"0,1 4-164 0 0,1 0 0 0 0,0 1 0 0 0,0-1 0 0 0,-1 0 0 0 0,1 0 0 0 0,-1 0 0 0 0,1 1 0 0 0,-1-1 0 0 0,1 0 0 0 0,-1 0 0 0 0,1 1 0 0 0,-1-1 0 0 0,0 0 0 0 0,0 1 0 0 0,1-1 0 0 0,-1 1 0 0 0,0-1 0 0 0,0 1 0 0 0,1-1 0 0 0,-1 1 0 0 0,0-1 0 0 0,0 1 0 0 0,0 0 0 0 0,0 0 0 0 0,0-1 0 0 0,1 1 0 0 0,-1 0 0 0 0,0 0 0 0 0,0 0 0 0 0,0 0 0 0 0,-2 0 0 0 0,-1 1 49 0 0,0 1 1 0 0,0 0-1 0 0,0 0 1 0 0,0 0 0 0 0,0 0-1 0 0,0 0 1 0 0,-5 5-1 0 0,-5 6-1 0 0,0 0 0 0 0,0 1 0 0 0,2 1 0 0 0,-1 0 0 0 0,2 1 0 0 0,0 0 1 0 0,-13 27-1 0 0,10-19 9 0 0,10-15 8 0 0,-1 0-1 0 0,1 1 0 0 0,1 0 0 0 0,0-1 0 0 0,0 1 0 0 0,1 0 0 0 0,-2 21 0 0 0,2 76 435 0 0,3-63-314 0 0,0-41-185 0 0,-1-1-1 0 0,0 1 1 0 0,1-1-1 0 0,0 0 1 0 0,0 0-1 0 0,0 1 0 0 0,0-1 1 0 0,0 0-1 0 0,0 0 1 0 0,2 2-1 0 0,10 25 136 0 0,33 163 526 0 0,-27-74-137 0 0,6 20-194 0 0,-21-117-337 0 0,2-1-1 0 0,1-1 0 0 0,0 1 1 0 0,17 29-1 0 0,-11-25 18 0 0,-11-19-23 0 0,1 1 0 0 0,0-1 0 0 0,0 1 0 0 0,1-1 0 0 0,-1 0 0 0 0,1 0 0 0 0,0-1 0 0 0,1 1 0 0 0,-1-1 0 0 0,1 0 0 0 0,0 0-1 0 0,5 3 1 0 0,-4-3 69 0 0,0 0 0 0 0,1 0 0 0 0,0-1 0 0 0,-1 0 0 0 0,1 0 0 0 0,0-1 1 0 0,8 2-1 0 0,-14-4 27 0 0,31-3 166 0 0,-22-2-160 0 0,1-1 0 0 0,-1-1 0 0 0,0 0-1 0 0,-1 0 1 0 0,0-1 0 0 0,0 0 0 0 0,0-1 0 0 0,-1 0-1 0 0,-1 0 1 0 0,13-19 0 0 0,-3 0 89 0 0,-14 23-199 0 0,1 0 1 0 0,-1-1-1 0 0,0 1 0 0 0,0-1 0 0 0,-1 1 0 0 0,4-13 1 0 0,0-8 67 0 0,3-49 0 0 0,-4-106 113 0 0,-5 178-157 0 0,-1 0 0 0 0,0 0 0 0 0,0 0 0 0 0,0 0 0 0 0,0-1 0 0 0,-1 2 0 0 0,0-1 0 0 0,1 0 0 0 0,-3-3 1 0 0,-9-17-75 0 0,7 6 36 0 0,-4-12-52 0 0,-1 2 1 0 0,-22-40 0 0 0,25 55 175 0 0,-48-90 26 0 0,25 24-341 0 0,23 55 62 0 0,0 1 0 0 0,-1 0-1 0 0,-1 0 1 0 0,-1 1 0 0 0,-1 1 0 0 0,-1 0 0 0 0,-18-22 0 0 0,28 39-320 0 0,0 0 0 0 0,0 1 0 0 0,0-1 1 0 0,-1 0-1 0 0,1 1 0 0 0,-1 0 0 0 0,1 0 0 0 0,-6-2 1 0 0,-20-3-9048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3.9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 51 1768 0 0,'-21'-12'5500'0'0,"21"12"-5441"0"0,0-1 1 0 0,-1 1 0 0 0,1 0-1 0 0,0 0 1 0 0,-1 0 0 0 0,1 0-1 0 0,0-1 1 0 0,-1 1 0 0 0,1 0-1 0 0,0 0 1 0 0,-1 0 0 0 0,1 0-1 0 0,-1 0 1 0 0,1 0-1 0 0,0 0 1 0 0,-1 0 0 0 0,1 0-1 0 0,-1 0 1 0 0,1 0 0 0 0,0 0-1 0 0,-1 0 1 0 0,1 0 0 0 0,-1 1-1 0 0,1-1 1 0 0,0 0 0 0 0,-1 0-1 0 0,1 0 1 0 0,0 0-1 0 0,-1 1 1 0 0,1-1 0 0 0,0 0-1 0 0,-1 0 1 0 0,1 1 0 0 0,0-1-1 0 0,0 0 1 0 0,-1 1 0 0 0,1-1-1 0 0,0 0 1 0 0,0 1 0 0 0,-1-1-1 0 0,1 0 1 0 0,0 1 0 0 0,0-1-1 0 0,0 1 1 0 0,0-1-1 0 0,0 0 1 0 0,0 1 0 0 0,0-1-1 0 0,0 0 1 0 0,0 1 0 0 0,0-1-1 0 0,0 1 1 0 0,0 0-12 0 0,0 0 0 0 0,1 0-1 0 0,-1 0 1 0 0,1 0 0 0 0,-1 0 0 0 0,1 0 0 0 0,0 0-1 0 0,-1-1 1 0 0,1 1 0 0 0,0 0 0 0 0,0 0 0 0 0,0-1-1 0 0,-1 1 1 0 0,1-1 0 0 0,0 1 0 0 0,0 0 0 0 0,0-1-1 0 0,0 0 1 0 0,0 1 0 0 0,0-1 0 0 0,0 1 0 0 0,0-1 0 0 0,0 0-1 0 0,0 0 1 0 0,0 0 0 0 0,0 0 0 0 0,0 0 0 0 0,0 0-1 0 0,0 0 1 0 0,1 0 0 0 0,0 0 0 0 0,37-5 151 0 0,-38 5-182 0 0,13-2-68 0 0,-9 0 46 0 0,1-1 0 0 0,-1 0 0 0 0,0-1 0 0 0,-1 1 0 0 0,8-7 0 0 0,-11 9 1 0 0,0 0-1 0 0,0 0 1 0 0,0 1 0 0 0,-1-1 0 0 0,1 0 0 0 0,0 0-1 0 0,-1 0 1 0 0,1 0 0 0 0,-1 0 0 0 0,1 0-1 0 0,-1 0 1 0 0,0 0 0 0 0,1 0 0 0 0,-1 0 0 0 0,0 0-1 0 0,1 0 1 0 0,-1-1 0 0 0,-1 1 1 0 0,1 0 1 0 0,0 0-1 0 0,-1 1 1 0 0,1-1-1 0 0,-1 0 1 0 0,1 0-1 0 0,-1 1 0 0 0,0-1 1 0 0,1 1-1 0 0,-1-1 1 0 0,0 0-1 0 0,1 1 0 0 0,-1-1 1 0 0,0 1-1 0 0,0 0 1 0 0,1-1-1 0 0,-1 1 1 0 0,0 0-1 0 0,0-1 0 0 0,0 1 1 0 0,1 0-1 0 0,-1 0 1 0 0,0-1-1 0 0,0 1 1 0 0,0 0-1 0 0,-1 0 0 0 0,-4 0 55 0 0,1 0-1 0 0,-1 0 0 0 0,1 1 1 0 0,-1-1-1 0 0,1 1 0 0 0,-1 0 0 0 0,1 1 1 0 0,0-1-1 0 0,-1 1 0 0 0,1 0 0 0 0,0 0 1 0 0,0 1-1 0 0,0 0 0 0 0,1-1 1 0 0,-1 2-1 0 0,1-1 0 0 0,-1 0 0 0 0,1 1 1 0 0,0 0-1 0 0,0 0 0 0 0,1 0 0 0 0,-1 1 1 0 0,1-1-1 0 0,0 1 0 0 0,0-1 1 0 0,0 1-1 0 0,1 0 0 0 0,0 0 0 0 0,0 1 1 0 0,-2 8-1 0 0,4-10-38 0 0,0 1 1 0 0,0 0 0 0 0,0-1-1 0 0,1 1 1 0 0,0 0-1 0 0,0-1 1 0 0,0 1 0 0 0,1-1-1 0 0,-1 1 1 0 0,1-1-1 0 0,0 0 1 0 0,0 1 0 0 0,1-1-1 0 0,-1 0 1 0 0,1-1-1 0 0,0 1 1 0 0,0 0-1 0 0,0-1 1 0 0,0 1 0 0 0,1-1-1 0 0,0 0 1 0 0,-1 0-1 0 0,7 3 1 0 0,-2-3-245 0 0,0-1 0 0 0,0 1 1 0 0,0-2-1 0 0,1 1 0 0 0,-1-1 0 0 0,1 0 1 0 0,0-1-1 0 0,-1 0 0 0 0,13-1 0 0 0,-4 1-945 0 0,8-3 156 0 0,1 0 1 0 0,-1-2 0 0 0,0-1-1 0 0,-1 0 1 0 0,38-17 0 0 0,-39 15 167 0 0,17-6-328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24.7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306 20 1388 0 0,'0'0'7289'0'0,"-1"-4"-6927"0"0,1 3-332 0 0,0 0-1 0 0,0 0 1 0 0,-1 1 0 0 0,1-1 0 0 0,0 0 0 0 0,-1 0-1 0 0,1 1 1 0 0,-1-1 0 0 0,1 0 0 0 0,-1 1 0 0 0,1-1-1 0 0,-1 0 1 0 0,1 1 0 0 0,-1-1 0 0 0,0 1 0 0 0,1-1-1 0 0,-1 1 1 0 0,0-1 0 0 0,1 1 0 0 0,-1-1-1 0 0,0 1 1 0 0,0 0 0 0 0,1-1 0 0 0,-1 1 0 0 0,0 0-1 0 0,0 0 1 0 0,0-1 0 0 0,0 1 0 0 0,1 0 0 0 0,-1 0-1 0 0,0 0 1 0 0,-1 0 0 0 0,-2 1 100 0 0,1 0 1 0 0,-1 0-1 0 0,1 0 1 0 0,-1 0 0 0 0,1 0-1 0 0,0 1 1 0 0,-1 0-1 0 0,1-1 1 0 0,-5 5-1 0 0,-14 8 126 0 0,10-6-19 0 0,0-1 0 0 0,-19 18 0 0 0,19-13-93 0 0,1 0 1 0 0,0 0-1 0 0,1 1 1 0 0,0 0-1 0 0,1 1 1 0 0,0 0-1 0 0,1 0 1 0 0,1 1 0 0 0,1 0-1 0 0,0 0 1 0 0,0 1-1 0 0,-3 18 1 0 0,-23 116 1256 0 0,23-96-820 0 0,2 1 0 0 0,1 73-1 0 0,7-120-563 0 0,0 0 1 0 0,0 1-1 0 0,1-1 0 0 0,0 0 0 0 0,1 0 1 0 0,3 8-1 0 0,8 29-23 0 0,-4-6 224 0 0,1 1-1 0 0,2-1 1 0 0,1-1 0 0 0,28 51 0 0 0,-36-79-184 0 0,1 0 1 0 0,0 0-1 0 0,0 0 1 0 0,1-1 0 0 0,0-1-1 0 0,0 1 1 0 0,1-1-1 0 0,0-1 1 0 0,1 1-1 0 0,0-2 1 0 0,20 12 0 0 0,-16-12 0 0 0,1 0 0 0 0,-1-1 0 0 0,1 0 0 0 0,1-1 0 0 0,-1-1 1 0 0,1-1-1 0 0,-1 0 0 0 0,26 0 0 0 0,-32-3-24 0 0,1-1-1 0 0,-1 0 1 0 0,0 0-1 0 0,0-1 1 0 0,0 0-1 0 0,0-1 1 0 0,0 0-1 0 0,-1 0 1 0 0,13-8-1 0 0,-2-1 5 0 0,-1 0-1 0 0,1-1 1 0 0,16-18-1 0 0,-26 23 14 0 0,0-1-1 0 0,-1 0 0 0 0,-1-1 0 0 0,1 0 0 0 0,-2 0 0 0 0,0 0 0 0 0,0-1 1 0 0,-1 0-1 0 0,0 0 0 0 0,-1-1 0 0 0,5-25 0 0 0,-3-2 74 0 0,-3-2-1 0 0,-1-58 1 0 0,-2 82-76 0 0,0 13-25 0 0,0 0 0 0 0,0 0 0 0 0,-1 0 0 0 0,0-1 1 0 0,0 1-1 0 0,0 0 0 0 0,-4-9 0 0 0,-6-24 11 0 0,-2-22-25 0 0,-3 1 0 0 0,-26-63 0 0 0,33 98-42 0 0,-2 1 0 0 0,0 0 0 0 0,-1 0 0 0 0,-2 1 0 0 0,0 0 0 0 0,-1 1 1 0 0,-32-33-1 0 0,38 46-42 0 0,0 1-1 0 0,0 0 1 0 0,-1 0 0 0 0,-1 0 0 0 0,1 2-1 0 0,-1-1 1 0 0,0 1 0 0 0,0 1 0 0 0,-19-5 0 0 0,7 4-844 0 0,0 0 1 0 0,-1 2 0 0 0,-45 0 0 0 0,59 4 349 0 0,-1 1-1 0 0,1-1 1 0 0,-1 1-1 0 0,1 1 1 0 0,0 0-1 0 0,-18 8 1 0 0,10-4-1098 0 0,10-3 620 0 0,-1 0 0 0 0,1 0 0 0 0,0 1 0 0 0,-10 7 0 0 0,10-7-146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48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379 40 1060 0 0,'0'-18'8667'0'0,"0"14"-8524"0"0,0 3-132 0 0,0 0-1 0 0,0 1 1 0 0,0-1-1 0 0,0 1 1 0 0,0-1 0 0 0,0 0-1 0 0,0 1 1 0 0,0-1-1 0 0,0 0 1 0 0,0 1-1 0 0,-1-1 1 0 0,1 1-1 0 0,0-1 1 0 0,0 0 0 0 0,-1 1-1 0 0,1-1 1 0 0,0 1-1 0 0,-1-1 1 0 0,1 1-1 0 0,-1-1 1 0 0,1 1 0 0 0,-1-1-1 0 0,1 1 1 0 0,-1 0-1 0 0,1-1 1 0 0,-1 1-1 0 0,1-1 1 0 0,-1 1-1 0 0,1 0 1 0 0,-1 0 0 0 0,0-1-1 0 0,1 1 1 0 0,-1 0-1 0 0,1 0 1 0 0,-2 0-1 0 0,-29 9 456 0 0,25-7-452 0 0,-21 9 228 0 0,1 1 1 0 0,0 1 0 0 0,-47 32 0 0 0,63-38-150 0 0,1 0-1 0 0,1 1 1 0 0,0 0 0 0 0,0 1 0 0 0,0-1-1 0 0,1 2 1 0 0,0-1 0 0 0,1 1 0 0 0,0 0-1 0 0,0 0 1 0 0,1 0 0 0 0,-6 21 0 0 0,-18 41 460 0 0,21-57-403 0 0,2 1 0 0 0,0 0 0 0 0,0 0 0 0 0,-4 24 0 0 0,6-14 141 0 0,1-15-167 0 0,1 0 0 0 0,0 0 0 0 0,1 1 0 0 0,0-1 0 0 0,1 1 0 0 0,1-1 0 0 0,-1 1 0 0 0,5 15 0 0 0,17 46 434 0 0,34 76 1 0 0,-42-117-500 0 0,2 7 196 0 0,1-1-1 0 0,3-1 0 0 0,36 55 0 0 0,-38-68-224 0 0,-2-1 86 0 0,0-1 0 0 0,2-1 0 0 0,0 0 0 0 0,2-1 1 0 0,0-1-1 0 0,28 20 0 0 0,-37-34-52 0 0,1 0-1 0 0,-1 0 1 0 0,1-1 0 0 0,0-1 0 0 0,0 0-1 0 0,0 0 1 0 0,0-1 0 0 0,1-1 0 0 0,-1 0-1 0 0,0-1 1 0 0,14-1 0 0 0,-16 0-43 0 0,1 0 0 0 0,-1-1-1 0 0,0 0 1 0 0,0-1 0 0 0,0 0 0 0 0,0-1 0 0 0,-1 0 0 0 0,14-7 0 0 0,-7 2 59 0 0,0-1 1 0 0,0 0 0 0 0,-1-1-1 0 0,13-13 1 0 0,-5 2 63 0 0,-1 0-1 0 0,-1-2 1 0 0,23-34-1 0 0,-35 43-94 0 0,0 1 1 0 0,-1-1-1 0 0,-1-1 0 0 0,0 0 0 0 0,-2 0 0 0 0,1 0 0 0 0,4-31 1 0 0,-7 25-31 0 0,-1 1 0 0 0,-1-1 0 0 0,-1 1 0 0 0,-1-1 0 0 0,0 1 1 0 0,-2-1-1 0 0,-1 1 0 0 0,0 0 0 0 0,-2 0 0 0 0,-8-20 0 0 0,1 5-11 0 0,-1 1 0 0 0,-3 1 0 0 0,0 1 0 0 0,-2 0 0 0 0,-2 1 0 0 0,-1 1 0 0 0,-1 1 0 0 0,-2 1 0 0 0,0 1 0 0 0,-43-34 0 0 0,49 47-388 0 0,0 1 0 0 0,-2 0 0 0 0,1 2 0 0 0,-2 0 0 0 0,0 2-1 0 0,0 0 1 0 0,-1 2 0 0 0,0 0 0 0 0,0 1 0 0 0,0 2 0 0 0,-33-4 0 0 0,28 7-1904 0 0,1 0 0 0 0,0-2 1 0 0,1-1-1 0 0,-1-1 1 0 0,-29-11-1 0 0,47 12 1140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3216 0 0,'-2'15'8374'0'0,"-13"20"-5409"0"0,7-19-2041 0 0,-14 32-111 0 0,12-29-639 0 0,1 1 0 0 0,-10 31 0 0 0,3-14-2416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7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4012 0 0,'6'-4'8384'0'0,"19"-3"-6272"0"0,34-6-1579 0 0,16-5 729 0 0,-44 10-778 0 0,-1 1 0 0 0,2 2 1 0 0,46-3-1 0 0,-77 8-402 0 0,2 1-110 0 0,0 1 42 0 0,-1-1 1 0 0,1 0-1 0 0,-1 1 1 0 0,0 0-1 0 0,1-1 1 0 0,-1 1 0 0 0,0 0-1 0 0,0 0 1 0 0,0 0-1 0 0,-1 1 1 0 0,1-1-1 0 0,0 0 1 0 0,-1 1 0 0 0,1-1-1 0 0,-1 1 1 0 0,0-1-1 0 0,0 1 1 0 0,0 0-1 0 0,0-1 1 0 0,0 1-1 0 0,-1 0 1 0 0,1 4 0 0 0,2 12 59 0 0,-1 1 0 0 0,0 26 1 0 0,-1-27-7 0 0,0 177-134 0 0,-2-188-254 0 0,0 1 0 0 0,0-1 0 0 0,-1 0-1 0 0,0 0 1 0 0,-1 0 0 0 0,0 0 0 0 0,0-1 0 0 0,-8 14-1 0 0,6-10-1069 0 0,2-6 483 0 0,-1 1-1 0 0,1-1 1 0 0,-1 1-1 0 0,0-1 1 0 0,-1 0-1 0 0,1-1 1 0 0,-1 1 0 0 0,0-1-1 0 0,0 0 1 0 0,-1 0-1 0 0,-11 6 1 0 0,9-4-26 0 0,1-2-191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1224 0 0,'0'0'8500'0'0,"30"8"-2087"0"0,-33 16-3115 0 0,3 34-3778 0 0,1-36 1356 0 0,-1-1-694 0 0,1 0-1 0 0,1 0 0 0 0,6 27 1 0 0,-5-28-83 0 0,0-1 1 0 0,-1 1-1 0 0,-1 0 1 0 0,-2 26-1 0 0,1-17-865 0 0,0-27 218 0 0,-4 8-2725 0 0,1-17 555 0 0,-2-22-2383 0 0,5-39-103 0 0,0 46 4100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3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24 2188 0 0,'-6'-4'585'0'0,"-1"1"0"0"0,1 0-1 0 0,-1 0 1 0 0,0 1 0 0 0,0 0-1 0 0,0 0 1 0 0,0 0 0 0 0,0 1 0 0 0,0 0-1 0 0,-15 0 1 0 0,10 2-269 0 0,0 0 0 0 0,0 0 0 0 0,1 2 0 0 0,-1-1 1 0 0,1 1-1 0 0,-16 7 0 0 0,13-4-143 0 0,0 0-1 0 0,0 1 1 0 0,0 1 0 0 0,1 0-1 0 0,1 1 1 0 0,-1 1 0 0 0,1 0-1 0 0,1 0 1 0 0,0 1 0 0 0,-16 21-1 0 0,10-5 131 0 0,1 1-1 0 0,1 0 0 0 0,2 1 1 0 0,1 1-1 0 0,1 0 0 0 0,-8 38 1 0 0,9-25 85 0 0,3 1-1 0 0,2 0 1 0 0,-1 67 0 0 0,7-100-341 0 0,1 1 1 0 0,0-1-1 0 0,1 0 0 0 0,0 0 0 0 0,9 20 0 0 0,-1 0 161 0 0,-8-23-152 0 0,1-1-1 0 0,-1 1 1 0 0,1-1-1 0 0,1 0 1 0 0,-1 0 0 0 0,1-1-1 0 0,0 0 1 0 0,1 1-1 0 0,0-2 1 0 0,0 1 0 0 0,8 6-1 0 0,0-3 29 0 0,-1 1-1 0 0,2-1 0 0 0,-1-1 0 0 0,23 8 0 0 0,-12-8 31 0 0,-1-2 0 0 0,2 0 0 0 0,-1-2 0 0 0,0-1 0 0 0,1-1 0 0 0,45-2-1 0 0,-62 0-92 0 0,0-1-12 0 0,-1 0 0 0 0,1 0 0 0 0,-1-1 1 0 0,0 0-1 0 0,1 0 0 0 0,-1-1 0 0 0,9-4 0 0 0,20-7 20 0 0,10-3-68 0 0,78-38 0 0 0,-107 45 61 0 0,-1-1 0 0 0,0-1-1 0 0,-1 0 1 0 0,-1-1 0 0 0,23-24 0 0 0,-9 5-16 0 0,39-55 0 0 0,-60 74-36 0 0,0 1-1 0 0,-1-1 1 0 0,0-1-1 0 0,-2 1 1 0 0,1-1-1 0 0,-2 0 1 0 0,5-18-1 0 0,-5 5-139 0 0,0-1-1 0 0,0-53 1 0 0,-5 73 142 0 0,0 1 0 0 0,0 0 1 0 0,-1 0-1 0 0,1 0 1 0 0,-1 0-1 0 0,-1 0 0 0 0,-6-12 1 0 0,-28-47-176 0 0,31 56 169 0 0,0 2 17 0 0,-1-1 0 0 0,0 2-1 0 0,0-1 1 0 0,0 1 0 0 0,-1 0 0 0 0,0 0-1 0 0,0 1 1 0 0,0 0 0 0 0,-1 0 0 0 0,-18-7-1 0 0,2 2-117 0 0,-2 0 0 0 0,-47-11-1 0 0,35 14-718 0 0,0 2 0 0 0,0 1 1 0 0,-71 1-1 0 0,100 5 204 0 0,-1 0 0 0 0,1 1 1 0 0,-1 1-1 0 0,1 0 1 0 0,0 0-1 0 0,0 1 1 0 0,-14 7-1 0 0,19-8 130 0 0,-1-1-239 0 0,0 1-1 0 0,1 0 1 0 0,-1 0 0 0 0,1 1 0 0 0,0 0-1 0 0,-6 5 1 0 0,5-3-424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4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1564 0 0,'0'0'8692'0'0,"4"1"-8258"0"0,-1 1-337 0 0,-1 0 0 0 0,1 0 0 0 0,0 0-1 0 0,-1 0 1 0 0,1 1 0 0 0,-1-1 0 0 0,0 1 0 0 0,0-1-1 0 0,0 1 1 0 0,0 0 0 0 0,0 0 0 0 0,0 0 0 0 0,-1 0-1 0 0,0 0 1 0 0,2 6 0 0 0,0-2 64 0 0,0-1-1 0 0,1 1 1 0 0,0-1 0 0 0,7 11 0 0 0,15 12 447 0 0,0 1 1 0 0,21 36-1 0 0,-40-57-524 0 0,0-1 1 0 0,0 1-1 0 0,0-2 0 0 0,15 12 0 0 0,2 3 93 0 0,217 223 1267 0 0,-81-71-197 0 0,-139-148-1081 0 0,24 25 187 0 0,-19-29-696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5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2320 0 0,'2'0'462'0'0,"0"0"0"0"0,0 1 0 0 0,0-1 0 0 0,0 1 0 0 0,0-1 0 0 0,0 1 0 0 0,-1 0 0 0 0,1-1 0 0 0,0 1 0 0 0,0 0 0 0 0,2 2 0 0 0,31 29 1442 0 0,-15-13-1098 0 0,82 66 1592 0 0,69 52-1122 0 0,-167-134-1859 0 0,25 16 210 0 0,-19-14-2613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1808 0 0,'-41'63'11743'0'0,"-7"25"-8854"0"0,38-68-2761 0 0,1 0 1 0 0,1 0 0 0 0,1 1 0 0 0,1-1-1 0 0,1 2 1 0 0,0-1 0 0 0,-2 43 0 0 0,7-55-92 0 0,1 0 0 0 0,0 0 1 0 0,0 0-1 0 0,1 0 0 0 0,0 0 1 0 0,0 0-1 0 0,1 0 1 0 0,1-1-1 0 0,-1 0 0 0 0,1 0 1 0 0,0 0-1 0 0,1 0 1 0 0,0 0-1 0 0,0-1 0 0 0,1 0 1 0 0,0 0-1 0 0,0 0 0 0 0,1-1 1 0 0,0 0-1 0 0,0 0 1 0 0,0-1-1 0 0,0 0 0 0 0,1 0 1 0 0,0-1-1 0 0,0 1 0 0 0,0-2 1 0 0,1 1-1 0 0,-1-1 1 0 0,1-1-1 0 0,0 0 0 0 0,0 0 1 0 0,0 0-1 0 0,13-1 0 0 0,-17-1-45 0 0,1-1 0 0 0,-1 0-1 0 0,0 0 1 0 0,0-1 0 0 0,0 0-1 0 0,0 0 1 0 0,0 0-1 0 0,-1 0 1 0 0,1-1 0 0 0,0 0-1 0 0,-1 1 1 0 0,0-2 0 0 0,7-5-1 0 0,-8 7-7 0 0,-1 0 0 0 0,0-1 1 0 0,0 1-1 0 0,0 0 0 0 0,0-1 0 0 0,0 1 0 0 0,0-1 0 0 0,-1 0 0 0 0,1 1 0 0 0,-1-1 0 0 0,1 0 0 0 0,-1 0 0 0 0,0 0 0 0 0,-1 0 0 0 0,1 0 0 0 0,0 0 0 0 0,-1 0 0 0 0,1 0 0 0 0,-1 0 1 0 0,0-1-1 0 0,0 1 0 0 0,-1 0 0 0 0,1 0 0 0 0,0 0 0 0 0,-1 0 0 0 0,-1-3 0 0 0,0 1 36 0 0,0 1 1 0 0,0 0-1 0 0,0 0 0 0 0,-1 0 1 0 0,0 1-1 0 0,0-1 1 0 0,0 1-1 0 0,0-1 0 0 0,0 1 1 0 0,-1 0-1 0 0,1 0 0 0 0,-1 0 1 0 0,0 1-1 0 0,0-1 0 0 0,0 1 1 0 0,-7-3-1 0 0,-30-7-1054 0 0,-3 9-4579 0 0,36 4 3128 0 0,27 4-4614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3372 0 0,'2'1'263'0'0,"-1"-1"-1"0"0,1 1 1 0 0,-1 0-1 0 0,1 0 1 0 0,-1 0 0 0 0,0 0-1 0 0,1 0 1 0 0,-1 0-1 0 0,0 0 1 0 0,0 0-1 0 0,1 0 1 0 0,-1 0-1 0 0,0 1 1 0 0,0-1-1 0 0,-1 0 1 0 0,1 1 0 0 0,0-1-1 0 0,0 1 1 0 0,-1-1-1 0 0,1 1 1 0 0,-1 0-1 0 0,1-1 1 0 0,-1 1-1 0 0,1 2 1 0 0,1 44 2457 0 0,-3-35-2490 0 0,1-8-197 0 0,-1 0-1 0 0,0 0 1 0 0,0 0 0 0 0,0 0 0 0 0,-1-1-1 0 0,1 1 1 0 0,-1 0 0 0 0,-3 4-1 0 0,-9 27-1183 0 0,10-25 69 0 0,-1 8-6311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4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436 6 2428 0 0,'-2'-2'935'0'0,"1"1"-748"0"0,1 1 0 0 0,-1 0 0 0 0,1 0 0 0 0,-1-1 0 0 0,1 1 0 0 0,-1 0 0 0 0,1 0 0 0 0,-1-1 0 0 0,1 1 0 0 0,-1 0 0 0 0,1 0 0 0 0,-1 0 0 0 0,1 0 0 0 0,-1 0 0 0 0,1 0 0 0 0,-1 0 0 0 0,0 0 0 0 0,1 0 0 0 0,-1 0 0 0 0,1 0 0 0 0,-1 0 0 0 0,1 0 0 0 0,-1 0 0 0 0,1 1 0 0 0,-2-1 0 0 0,-9 18 2144 0 0,0 36-1814 0 0,9-43 52 0 0,-10 67 536 0 0,-2 85 0 0 0,-12 32-166 0 0,26-186-849 0 0,-4 28-15 0 0,4-40-127 0 0,0 1 1 0 0,0-1-1 0 0,0 0 0 0 0,0 1 0 0 0,-1-1 1 0 0,1 0-1 0 0,-1 1 0 0 0,0-1 1 0 0,0 1-1 0 0,0-1 0 0 0,0 1 0 0 0,0-1 1 0 0,0 1-1 0 0,-3-5 0 0 0,-1-1-8 0 0,0-1 0 0 0,-1 1 0 0 0,-11-14 0 0 0,11 16 37 0 0,-1 1-1 0 0,0-1 1 0 0,0 1 0 0 0,0 1 0 0 0,-1 0-1 0 0,0 0 1 0 0,1 0 0 0 0,-1 1 0 0 0,-1 0-1 0 0,1 0 1 0 0,0 1 0 0 0,-1 0 0 0 0,1 0-1 0 0,-1 1 1 0 0,0 1 0 0 0,1-1 0 0 0,-11 2-1 0 0,10 0 36 0 0,0 0 0 0 0,1 1-1 0 0,-1 0 1 0 0,1 0 0 0 0,-1 1-1 0 0,1 0 1 0 0,0 1 0 0 0,0 0 0 0 0,0 0-1 0 0,-8 6 1 0 0,12-7 1 0 0,1 0-1 0 0,-1 0 1 0 0,1 1 0 0 0,0-1 0 0 0,0 1 0 0 0,0 0-1 0 0,0-1 1 0 0,0 1 0 0 0,-2 7 0 0 0,4-9-12 0 0,-1 1 0 0 0,1-1 0 0 0,1 1 0 0 0,-1-1 0 0 0,0 1 0 0 0,0 0 0 0 0,1-1 0 0 0,0 1 0 0 0,0 0 0 0 0,-1-1 0 0 0,1 1 0 0 0,1 0 0 0 0,-1 0 0 0 0,0-1 0 0 0,1 1 0 0 0,-1 0 0 0 0,1-1 0 0 0,0 1 0 0 0,2 3 0 0 0,0 0-101 0 0,0-1 1 0 0,1 1-1 0 0,0-1 1 0 0,0 0-1 0 0,1 0 1 0 0,-1 0-1 0 0,1-1 1 0 0,0 0-1 0 0,0 0 0 0 0,1 0 1 0 0,-1 0-1 0 0,1-1 1 0 0,0 0-1 0 0,0 0 1 0 0,0 0-1 0 0,0-1 1 0 0,0 0-1 0 0,8 1 0 0 0,-2-1-471 0 0,-1 0 0 0 0,1-1-1 0 0,0 0 1 0 0,0-1 0 0 0,-1 0-1 0 0,1-1 1 0 0,0-1-1 0 0,0 0 1 0 0,14-4 0 0 0,30-10-2206 0 0,-30 7 1601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3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62 3120 0 0,'-1'-1'204'0'0,"1"1"-1"0"0,-1 0 1 0 0,0 0-1 0 0,0-1 1 0 0,1 1-1 0 0,-1-1 1 0 0,1 1-1 0 0,-1-1 1 0 0,0 1-1 0 0,1-1 0 0 0,-1 1 1 0 0,1-1-1 0 0,-1 1 1 0 0,1-1-1 0 0,0 0 1 0 0,-1 1-1 0 0,1-1 1 0 0,0 0-1 0 0,-1 1 1 0 0,1-1-1 0 0,0 0 1 0 0,0 0-1 0 0,-1 1 1 0 0,1-1-1 0 0,0 0 1 0 0,0 0-1 0 0,0 1 0 0 0,0-1 1 0 0,0-1-1 0 0,1 0-6 0 0,-1 1-1 0 0,1-1 1 0 0,0 1-1 0 0,0 0 0 0 0,0-1 1 0 0,0 1-1 0 0,0 0 1 0 0,0-1-1 0 0,0 1 0 0 0,0 0 1 0 0,0 0-1 0 0,1 0 1 0 0,0-1-1 0 0,3-1-2 0 0,-1 0 1 0 0,1 0-1 0 0,0 1 0 0 0,-1-1 1 0 0,1 1-1 0 0,0 0 1 0 0,0 1-1 0 0,6-2 0 0 0,-3 2-122 0 0,0 1-1 0 0,1 0 0 0 0,-1 0 0 0 0,0 1 1 0 0,0 0-1 0 0,0 1 0 0 0,0-1 0 0 0,0 2 1 0 0,0-1-1 0 0,0 1 0 0 0,-1 0 0 0 0,1 1 1 0 0,-1 0-1 0 0,0 0 0 0 0,10 8 0 0 0,-15-11-58 0 0,-1 0 0 0 0,0 1 0 0 0,1-1 1 0 0,-1 0-1 0 0,0 1 0 0 0,0 0 0 0 0,0-1 0 0 0,0 1 0 0 0,0 0 0 0 0,0-1 0 0 0,0 1 0 0 0,-1 0 0 0 0,1 0 0 0 0,-1 0 0 0 0,1-1 0 0 0,-1 1 0 0 0,0 0 0 0 0,0 0 0 0 0,1 0 0 0 0,-1 0 0 0 0,-1 0 0 0 0,1 0 0 0 0,0 0 0 0 0,0 0 0 0 0,-1-1 0 0 0,0 4 1 0 0,-1 1 2 0 0,0 1 0 0 0,-1-1 1 0 0,0 1-1 0 0,0-1 1 0 0,-4 6-1 0 0,-6 8 53 0 0,-1-1 0 0 0,-28 31 0 0 0,41-49-66 0 0,-46 53 644 0 0,47-54-642 0 0,0 1 0 0 0,-1-1 0 0 0,1 0 0 0 0,0 1 0 0 0,0-1 0 0 0,0 0 0 0 0,0 1 0 0 0,0-1 0 0 0,1 0 0 0 0,-1 1 0 0 0,0-1 0 0 0,0 0 0 0 0,0 0 0 0 0,0 1 0 0 0,0-1 0 0 0,0 0 0 0 0,0 1-1 0 0,1-1 1 0 0,-1 0 0 0 0,0 1 0 0 0,0-1 0 0 0,0 0 0 0 0,1 0 0 0 0,-1 0 0 0 0,0 1 0 0 0,0-1 0 0 0,1 0 0 0 0,-1 0 0 0 0,0 0 0 0 0,1 1 0 0 0,-1-1 0 0 0,0 0 0 0 0,0 0 0 0 0,1 0-1 0 0,-1 0 1 0 0,0 0 0 0 0,1 0 0 0 0,-1 0 0 0 0,0 0 0 0 0,1 0 0 0 0,-1 0 0 0 0,0 0 0 0 0,1 0 0 0 0,21 6 1 0 0,-19-6 25 0 0,8 3 20 0 0,6 0 2 0 0,0 2-1 0 0,0-1 0 0 0,19 10 0 0 0,-33-13-31 0 0,0 0-1 0 0,0 0 1 0 0,0 1 0 0 0,0-1-1 0 0,0 1 1 0 0,-1 0 0 0 0,1 0-1 0 0,-1 0 1 0 0,1 0 0 0 0,-1 0-1 0 0,0 0 1 0 0,0 1 0 0 0,0-1-1 0 0,0 1 1 0 0,0-1 0 0 0,-1 1-1 0 0,1 0 1 0 0,-1 0 0 0 0,1 0-1 0 0,-1 0 1 0 0,0 0 0 0 0,0 0 0 0 0,-1 0-1 0 0,2 6 1 0 0,-3-7-18 0 0,0 1 0 0 0,0-1 0 0 0,0 0 0 0 0,-1 1 0 0 0,1-1 0 0 0,0 0 0 0 0,-1 0 0 0 0,1 0 0 0 0,-1 0 0 0 0,0 0 0 0 0,0-1 0 0 0,0 1 0 0 0,0 0 0 0 0,0-1 0 0 0,-4 3 0 0 0,-39 22 166 0 0,35-22-198 0 0,0 0 0 0 0,0 0 0 0 0,-1-1-1 0 0,1 0 1 0 0,-1-1 0 0 0,0 0 0 0 0,-12 0-1 0 0,22-2-340 0 0,1-10-1959 0 0,0 10 2213 0 0,0-1 0 0 0,0 1 1 0 0,0-1-1 0 0,0 1 0 0 0,0 0 1 0 0,0-1-1 0 0,0 1 0 0 0,0-1 1 0 0,0 1-1 0 0,0-1 0 0 0,1 1 1 0 0,-1-1-1 0 0,0 1 0 0 0,0 0 1 0 0,0-1-1 0 0,1 1 0 0 0,-1-1 1 0 0,0 1-1 0 0,0 0 0 0 0,1-1 1 0 0,-1 1-1 0 0,0 0 0 0 0,1-1 1 0 0,-1 1-1 0 0,0 0 0 0 0,1 0 1 0 0,-1-1-1 0 0,1 1 1 0 0,-1 0-1 0 0,0 0 0 0 0,1 0 1 0 0,-1-1-1 0 0,1 1 0 0 0,-1 0 1 0 0,1 0-1 0 0,-1 0 0 0 0,1 0 1 0 0,13-7-1406 0 0,0 1 1 0 0,0 0-1 0 0,17-3 1 0 0,-21 6 817 0 0,14-5-440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0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953 1 1068 0 0,'0'0'5472'0'0,"-3"0"-5179"0"0,2 0-241 0 0,1 0 0 0 0,-1 0-1 0 0,1-1 1 0 0,-1 1-1 0 0,1 0 1 0 0,-1 0 0 0 0,1 0-1 0 0,-1 0 1 0 0,1 0-1 0 0,-1 0 1 0 0,0 1 0 0 0,1-1-1 0 0,-1 0 1 0 0,1 0 0 0 0,-1 0-1 0 0,1 0 1 0 0,-1 1-1 0 0,1-1 1 0 0,0 0 0 0 0,-1 0-1 0 0,1 1 1 0 0,-1-1-1 0 0,1 0 1 0 0,-1 1 0 0 0,1-1-1 0 0,0 0 1 0 0,-1 1 0 0 0,1-1-1 0 0,0 1 1 0 0,-1-1-1 0 0,1 1 1 0 0,0-1 0 0 0,0 1-1 0 0,-1-1 1 0 0,1 1-1 0 0,0-1 1 0 0,0 1 0 0 0,0-1-1 0 0,0 1 1 0 0,0-1 0 0 0,0 1-1 0 0,0-1 1 0 0,0 1-1 0 0,0-1 1 0 0,0 1 0 0 0,0-1-1 0 0,0 2 1 0 0,0 1 833 0 0,0-2-867 0 0,0 0-1 0 0,1-1 1 0 0,-1 1-1 0 0,0 0 1 0 0,0 0-1 0 0,-1 0 1 0 0,1 0 0 0 0,0 0-1 0 0,0 0 1 0 0,0-1-1 0 0,0 1 1 0 0,-1 0-1 0 0,1 0 1 0 0,0 0-1 0 0,-1 0 1 0 0,1-1-1 0 0,-1 1 1 0 0,1 0-1 0 0,-2 0 1 0 0,-8 13 58 0 0,4-8 176 0 0,1 1 0 0 0,0-1 0 0 0,1 1 1 0 0,-5 8-1 0 0,-12 25 306 0 0,-2-2 0 0 0,-2 0 0 0 0,-40 47 0 0 0,26-29-177 0 0,28-39-273 0 0,-1 0 0 0 0,-21 24 0 0 0,-3 1 178 0 0,-11 10-80 0 0,28-33-132 0 0,1 1-1 0 0,2 1 1 0 0,0 0 0 0 0,-14 25 0 0 0,10-15 80 0 0,-27 32 0 0 0,-56 64 125 0 0,82-103-234 0 0,8-11-83 0 0,0 1 0 0 0,-12 20 0 0 0,11-15 101 0 0,-26 28-1 0 0,27-32-32 0 0,-1 1-1 0 0,-21 34 1 0 0,-1 1 43 0 0,27-40-63 0 0,0 0-1 0 0,1 1 1 0 0,-10 19 0 0 0,14-22 39 0 0,-1 0 0 0 0,0 0 0 0 0,-1 0 0 0 0,0 0 0 0 0,-9 9 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1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68 1672 0 0,'-10'-9'9080'0'0,"9"10"-8929"0"0,-24 11 1714 0 0,-34 27-2498 0 0,52-34 1275 0 0,-18 14-352 0 0,-1 2 0 0 0,-33 34 0 0 0,52-47-230 0 0,-1 0 0 0 0,1 1 0 0 0,1 0 0 0 0,0 0 1 0 0,0 0-1 0 0,1 1 0 0 0,0-1 0 0 0,0 1 0 0 0,1 1 0 0 0,1-1 0 0 0,-4 14 0 0 0,7-21-41 0 0,0 0 0 0 0,0 0 0 0 0,0-1 0 0 0,0 1 0 0 0,0 0 0 0 0,1 0 0 0 0,-1 0 0 0 0,1 0 0 0 0,-1-1 0 0 0,1 1 0 0 0,0 0 0 0 0,0 0 0 0 0,1-1 0 0 0,-1 1 0 0 0,3 4 0 0 0,1-2-1 0 0,-1 0-1 0 0,0 0 0 0 0,1 0 0 0 0,0-1 1 0 0,0 0-1 0 0,10 7 0 0 0,7 2-1 0 0,2-1 1 0 0,41 16-1 0 0,-46-20 17 0 0,-2-1-18 0 0,56 26-53 0 0,-67-31 82 0 0,-1 1-1 0 0,0 1 1 0 0,0-1 0 0 0,0 1-1 0 0,0 0 1 0 0,-1 0 0 0 0,0 0 0 0 0,1 1-1 0 0,-2 0 1 0 0,6 6 0 0 0,-9-10-24 0 0,1 0 1 0 0,0 1 0 0 0,-1-1-1 0 0,1 0 1 0 0,-1 1-1 0 0,0-1 1 0 0,1 0 0 0 0,-1 1-1 0 0,0-1 1 0 0,0 1 0 0 0,0-1-1 0 0,0 1 1 0 0,0-1-1 0 0,0 0 1 0 0,0 1 0 0 0,0-1-1 0 0,-1 1 1 0 0,1-1-1 0 0,0 1 1 0 0,-1-1 0 0 0,0 2-1 0 0,-1 0-5 0 0,0 0 1 0 0,0-1-1 0 0,0 1 0 0 0,0 0 0 0 0,0-1 0 0 0,-1 1 1 0 0,1-1-1 0 0,-6 4 0 0 0,-4 1 43 0 0,0 0 1 0 0,0 0-1 0 0,-18 6 1 0 0,20-10-17 0 0,0 1 0 0 0,-1-2 0 0 0,1 0 0 0 0,-1 0 1 0 0,0-1-1 0 0,1 0 0 0 0,-14-1 0 0 0,23 0-41 0 0,0 0 0 0 0,-1-1 0 0 0,1 1 1 0 0,0-1-1 0 0,0 1 0 0 0,0-1 0 0 0,-1 1 0 0 0,1-1 0 0 0,0 0 0 0 0,0 0 0 0 0,0 0 0 0 0,0 1 0 0 0,0-1 0 0 0,0 0 1 0 0,1 0-1 0 0,-2-2 0 0 0,0 2-1 0 0,0-1-4 0 0,0 0 0 0 0,0-1 0 0 0,0 1 0 0 0,1 0 0 0 0,-1-1 0 0 0,1 1 0 0 0,-1-1-1 0 0,1 1 1 0 0,0-1 0 0 0,-1 0 0 0 0,2 1 0 0 0,-1-1 0 0 0,-1-6 0 0 0,-1-37-90 0 0,3 38 90 0 0,0 4 5 0 0,1 0-1 0 0,0 0 1 0 0,-1 0 0 0 0,1 1-1 0 0,0-1 1 0 0,1 0 0 0 0,-1 0-1 0 0,1 1 1 0 0,0-1-1 0 0,0 0 1 0 0,4-5 0 0 0,10-20-46 0 0,-1-3 75 0 0,2 2-1 0 0,1 0 0 0 0,2 1 0 0 0,26-30 0 0 0,38-57-5 0 0,-80 108-53 0 0,0 0 0 0 0,0 0 0 0 0,-1 0 1 0 0,0-1-1 0 0,0 1 0 0 0,-1-1 0 0 0,0 0 1 0 0,-1 1-1 0 0,0-1 0 0 0,1-13 0 0 0,-3 20 24 0 0,1 0 0 0 0,0 0 1 0 0,-1 0-1 0 0,1 0 0 0 0,-1 0 0 0 0,0 0 0 0 0,1 1 0 0 0,-1-1 1 0 0,0 0-1 0 0,0 0 0 0 0,0 1 0 0 0,-1-1 0 0 0,1 1 0 0 0,-2-3 1 0 0,-1 0-9 0 0,2-1-13 0 0,-2 1 0 0 0,1-1 0 0 0,-1 1-1 0 0,1 0 1 0 0,-1 1 0 0 0,0-1-1 0 0,0 0 1 0 0,-1 1 0 0 0,1 0-1 0 0,-1 0 1 0 0,1 1 0 0 0,-1-1 0 0 0,0 1-1 0 0,0 0 1 0 0,0 0 0 0 0,-1 1-1 0 0,1-1 1 0 0,0 1 0 0 0,-1 0-1 0 0,1 1 1 0 0,0-1 0 0 0,-1 1 0 0 0,1 0-1 0 0,-6 1 1 0 0,4 0-113 0 0,0 0-1 0 0,0 0 1 0 0,1 1 0 0 0,-1 0 0 0 0,1 1-1 0 0,0-1 1 0 0,0 1 0 0 0,0 0 0 0 0,0 0-1 0 0,0 1 1 0 0,0 0 0 0 0,1 0-1 0 0,0 0 1 0 0,0 1 0 0 0,0 0 0 0 0,0 0-1 0 0,1 0 1 0 0,-6 9 0 0 0,4-5-258 0 0,-19 37-2015 0 0,24-43 2117 0 0,0 0 0 0 0,0 0-1 0 0,0 0 1 0 0,1 0-1 0 0,-1 0 1 0 0,1 0-1 0 0,0 0 1 0 0,-1 1 0 0 0,1-1-1 0 0,1 0 1 0 0,-1 0-1 0 0,0 0 1 0 0,1 0-1 0 0,0 0 1 0 0,1 5-1 0 0,2-1-211 0 0,0 1-1 0 0,0 0 0 0 0,1-1 0 0 0,9 11 0 0 0,1 0-683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2108 0 0,'2'1'456'0'0,"-1"0"1"0"0,1 1-1 0 0,-1-1 0 0 0,0 1 0 0 0,0-1 0 0 0,0 1 1 0 0,0 0-1 0 0,0-1 0 0 0,0 1 0 0 0,0 0 1 0 0,-1 0-1 0 0,1-1 0 0 0,0 1 0 0 0,-1 0 0 0 0,0 0 1 0 0,1 0-1 0 0,-1 0 0 0 0,0 3 0 0 0,-2 42 845 0 0,0-22-569 0 0,2-14-618 0 0,1-4-184 0 0,-1 0 0 0 0,0 0 0 0 0,-1 0 1 0 0,1 0-1 0 0,-2 0 0 0 0,1 0 0 0 0,-4 11 0 0 0,4-16-268 0 0,0 1-1 0 0,1 0 0 0 0,-1-1 0 0 0,1 1 0 0 0,0 0 0 0 0,0-1 0 0 0,0 1 0 0 0,1 4 0 0 0,-1 4-2991 0 0,0 0-298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2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3392 0 0,'39'-40'8428'0'0,"-38"42"-8251"0"0,1 0-1 0 0,-1 0 0 0 0,0 0 0 0 0,0 0 0 0 0,-1 0 1 0 0,1 0-1 0 0,0 0 0 0 0,-1 1 0 0 0,1-1 0 0 0,-1 0 1 0 0,0 1-1 0 0,1 2 0 0 0,-1 0 7 0 0,5 26 285 0 0,0 44 0 0 0,-4-44-200 0 0,8 49-1 0 0,-8-74-226 0 0,0 0-1 0 0,1 0 0 0 0,-1 0 1 0 0,1 0-1 0 0,1 0 0 0 0,-1-1 0 0 0,4 6 1 0 0,-5-9-30 0 0,1 0 0 0 0,-1 0 0 0 0,1-1 0 0 0,0 1 0 0 0,0-1 0 0 0,-1 1 0 0 0,1-1 0 0 0,0 0 0 0 0,0 0 0 0 0,1 0 0 0 0,-1 0 0 0 0,0 0 0 0 0,0 0 0 0 0,0-1 0 0 0,1 1 0 0 0,-1-1 0 0 0,0 1 0 0 0,0-1 0 0 0,1 0 0 0 0,-1 0 0 0 0,4 0-1 0 0,0-1-11 0 0,0 1-1 0 0,0-1 1 0 0,0 0-1 0 0,0-1 1 0 0,0 0-1 0 0,0 0 0 0 0,0 0 1 0 0,-1 0-1 0 0,1-1 1 0 0,-1 0-1 0 0,1 0 0 0 0,-1 0 1 0 0,0-1-1 0 0,6-5 1 0 0,2-4 84 0 0,-1 0 0 0 0,0 0 0 0 0,18-26 0 0 0,-3 2 1402 0 0,-27 75-1028 0 0,-1 87-1597 0 0,2-63-4894 0 0,0-58 5636 0 0,0 0 0 0 0,0 0 1 0 0,1-1-1 0 0,0 1 0 0 0,-1 0 0 0 0,1-1 1 0 0,0 1-1 0 0,1-1 0 0 0,-1 1 1 0 0,0-1-1 0 0,1 0 0 0 0,0 0 0 0 0,0 0 1 0 0,0-1-1 0 0,0 1 0 0 0,0-1 0 0 0,1 1 1 0 0,-1-1-1 0 0,1 0 0 0 0,5 2 1 0 0,6 2-801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2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 1008 0 0,'-11'-8'8111'0'0,"10"9"-7886"0"0,-7 13 2897 0 0,-3 34-3045 0 0,9-40 573 0 0,-22 79-1093 0 0,12-51-2546 0 0,4-12-1463 0 0,8-18 2065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3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2480 0 0,'0'8'7042'0'0,"-1"24"-4707"0"0,2 2-1333 0 0,10 64-1 0 0,-7-73-858 0 0,0 47-1 0 0,-4-53-1030 0 0,1 0 0 0 0,0 0 0 0 0,7 27-1 0 0,-8-45 506 0 0,1 1-1 0 0,-1-1 0 0 0,0 1 1 0 0,1 0-1 0 0,0-1 1 0 0,-1 1-1 0 0,1-1 0 0 0,0 0 1 0 0,0 1-1 0 0,-1-1 0 0 0,1 0 1 0 0,0 1-1 0 0,0-1 1 0 0,1 0-1 0 0,-1 0 0 0 0,0 0 1 0 0,0 0-1 0 0,1 0 0 0 0,-1 0 1 0 0,2 1-1 0 0,3-2-828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3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63 2036 0 0,'-12'-15'8058'0'0,"3"31"-5035"0"0,6-10-3099 0 0,0 5 399 0 0,0 0 1 0 0,0 0 0 0 0,1 1 0 0 0,0-1 0 0 0,1 0 0 0 0,0 1 0 0 0,2 15 0 0 0,-1-18-118 0 0,1-3-163 0 0,0 0 0 0 0,0 1 1 0 0,1-1-1 0 0,0 0 0 0 0,0 0 0 0 0,1 0 0 0 0,-1 0 1 0 0,1-1-1 0 0,1 1 0 0 0,-1-1 0 0 0,6 8 0 0 0,-6-9 3 0 0,0 0 0 0 0,1 0-1 0 0,-1 0 1 0 0,1 0-1 0 0,0-1 1 0 0,-1 0-1 0 0,1 1 1 0 0,1-1 0 0 0,-1 0-1 0 0,0-1 1 0 0,1 1-1 0 0,0-1 1 0 0,-1 0 0 0 0,9 2-1 0 0,-12-4 51 0 0,9 0 8 0 0,-8 0-99 0 0,0 0 0 0 0,0 1-1 0 0,0-1 1 0 0,0 0 0 0 0,0 0 0 0 0,0-1 0 0 0,0 1 0 0 0,0 0 0 0 0,1-1 0 0 0,-1 1-1 0 0,3-2 1 0 0,7-6-15 0 0,0-1-1 0 0,-1 0 0 0 0,0 0 1 0 0,-1-1-1 0 0,0 0 0 0 0,-1-1 1 0 0,10-14-1 0 0,-14 17-34 0 0,0 0 0 0 0,-1-1 0 0 0,0 1 0 0 0,-1-1 0 0 0,0 0-1 0 0,0 0 1 0 0,-1 0 0 0 0,0 0 0 0 0,0 0 0 0 0,-1-1 0 0 0,0 1 0 0 0,-2-14 0 0 0,-2 17 42 0 0,-5-6-33 0 0,-1 1 0 0 0,0 1 1 0 0,0 0-1 0 0,-17-14 1 0 0,24 23-49 0 0,0-1 0 0 0,-1 0 1 0 0,1 1-1 0 0,0-1 0 0 0,-1 1 0 0 0,0 0 1 0 0,1 0-1 0 0,-1 0 0 0 0,1 0 0 0 0,-1 0 1 0 0,0 1-1 0 0,0-1 0 0 0,-5 0 0 0 0,6 2-48 0 0,1-1 0 0 0,-1 1 0 0 0,0-1-1 0 0,1 1 1 0 0,-1 0 0 0 0,0-1 0 0 0,1 1 0 0 0,-1 0 0 0 0,1 0-1 0 0,-1 0 1 0 0,1 0 0 0 0,-1 0 0 0 0,1 1 0 0 0,0-1-1 0 0,0 0 1 0 0,0 1 0 0 0,0-1 0 0 0,0 1 0 0 0,0-1-1 0 0,0 1 1 0 0,0-1 0 0 0,0 1 0 0 0,0 0 0 0 0,0 2-1 0 0,1-3-145 0 0,0 1 0 0 0,-1-1 0 0 0,1 0 0 0 0,0 0 0 0 0,0 0 0 0 0,0 0 0 0 0,0 0-1 0 0,0 1 1 0 0,0-1 0 0 0,1 0 0 0 0,-1 0 0 0 0,0 0 0 0 0,0 0 0 0 0,1 0 0 0 0,-1 0-1 0 0,1 1 1 0 0,-1-1 0 0 0,1 0 0 0 0,0 0 0 0 0,-1-1 0 0 0,2 3 0 0 0,19 17-2102 0 0,-1-7 1218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2864 0 0,'-9'15'7018'0'0,"0"16"-4264"0"0,5-15-1869 0 0,-29 123 720 0 0,31-129-1731 0 0,0 1-1 0 0,0 0 1 0 0,1 0-1 0 0,1 14 1 0 0,0 5-2675 0 0,1 1-5212 0 0,-1-23 6833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4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18 2580 0 0,'-5'-2'329'0'0,"-1"-1"0"0"0,1 1-1 0 0,0 0 1 0 0,-1 0 0 0 0,0 0-1 0 0,0 1 1 0 0,1 0 0 0 0,-1 0-1 0 0,0 0 1 0 0,0 1 0 0 0,0 0-1 0 0,0 0 1 0 0,0 0 0 0 0,0 1-1 0 0,1 0 1 0 0,-1 0 0 0 0,0 0-1 0 0,0 1 1 0 0,1 0 0 0 0,-10 4-1 0 0,11-4-266 0 0,-1 0-1 0 0,0 0 1 0 0,1 0-1 0 0,-1 1 0 0 0,1 0 1 0 0,0 0-1 0 0,0 0 0 0 0,0 0 1 0 0,0 1-1 0 0,0-1 1 0 0,1 1-1 0 0,-1 0 0 0 0,1 0 1 0 0,0 0-1 0 0,0 1 1 0 0,1-1-1 0 0,0 1 0 0 0,-1-1 1 0 0,1 1-1 0 0,1 0 0 0 0,-1 0 1 0 0,1 0-1 0 0,0 0 1 0 0,-1 8-1 0 0,3-9-29 0 0,0 1 1 0 0,0-1-1 0 0,0 0 1 0 0,1 0-1 0 0,0 0 1 0 0,0 0-1 0 0,0 0 1 0 0,0 0-1 0 0,0 0 1 0 0,1 0-1 0 0,0-1 1 0 0,0 0-1 0 0,0 1 1 0 0,0-1-1 0 0,0 0 1 0 0,1 0-1 0 0,-1-1 1 0 0,1 1-1 0 0,0-1 1 0 0,0 0-1 0 0,0 0 1 0 0,0 0-1 0 0,0 0 1 0 0,0-1-1 0 0,0 0 1 0 0,1 1-1 0 0,-1-2 1 0 0,0 1-1 0 0,1 0 1 0 0,-1-1-1 0 0,1 0 1 0 0,-1 0-1 0 0,1 0 0 0 0,-1-1 1 0 0,6 0-1 0 0,2-4 85 0 0,0 0-1 0 0,1 0 1 0 0,-2-1-1 0 0,1-1 1 0 0,-1 0-1 0 0,13-10 0 0 0,-17 11 66 0 0,0 1-1 0 0,-1-2 1 0 0,1 1-1 0 0,-1-1 1 0 0,-1 0-1 0 0,1-1 1 0 0,-1 1-1 0 0,0-1 0 0 0,-1 0 1 0 0,5-13-1 0 0,-6 21 742 0 0,-1 9-377 0 0,5 27-233 0 0,1 45-378 0 0,-7-53 120 0 0,2 0 0 0 0,8 37 0 0 0,-4-34-475 0 0,2 51-1 0 0,-8 11-4138 0 0,-1-49-2620 0 0,2-35 5988 0 0,11 6-102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4.8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33 2500 0 0,'2'1'748'0'0,"-2"0"-641"0"0,0-1-1 0 0,0 0 1 0 0,0 0 0 0 0,0 1 0 0 0,0-1-1 0 0,0 0 1 0 0,0 1 0 0 0,1-1 0 0 0,-1 0 0 0 0,0 0-1 0 0,0 1 1 0 0,0-1 0 0 0,0 0 0 0 0,-3 6 2242 0 0,2-6-2242 0 0,1 0 0 0 0,0 0 0 0 0,0 0-1 0 0,-1 0 1 0 0,1 0 0 0 0,0 1 0 0 0,-1-1 0 0 0,1 0-1 0 0,0 0 1 0 0,0 0 0 0 0,-1 0 0 0 0,1 0-1 0 0,0 0 1 0 0,-1 0 0 0 0,1 0 0 0 0,0 0 0 0 0,0 0-1 0 0,-1 0 1 0 0,1-1 0 0 0,0 1 0 0 0,-1 0 0 0 0,1 0-1 0 0,0 0 1 0 0,-1 0 0 0 0,15 21 1571 0 0,-9-18-1621 0 0,0-1 0 0 0,0 1 0 0 0,1-2-1 0 0,-1 1 1 0 0,0 0 0 0 0,1-1 0 0 0,-1 0 0 0 0,1 0 0 0 0,-1-1 0 0 0,1 0 0 0 0,0 0 0 0 0,-1 0 0 0 0,8-1 0 0 0,8 0-74 0 0,-18 1 15 0 0,1-1 0 0 0,-1 0 0 0 0,1 0 1 0 0,-1 0-1 0 0,1-1 0 0 0,-1 1 0 0 0,0-1 0 0 0,0 0 1 0 0,0 1-1 0 0,0-1 0 0 0,0-1 0 0 0,4-3 0 0 0,-5 5-2 0 0,-1 1 0 0 0,0-1-1 0 0,0 0 1 0 0,0 0 0 0 0,0 0 0 0 0,0 0-1 0 0,0 0 1 0 0,0 0 0 0 0,0 0-1 0 0,-1 0 1 0 0,1-1 0 0 0,0 1 0 0 0,-1 0-1 0 0,1 0 1 0 0,0-1 0 0 0,-1 1-1 0 0,0 0 1 0 0,1-1 0 0 0,-1 1 0 0 0,0 0-1 0 0,0-1 1 0 0,0 1 0 0 0,0-1-1 0 0,0 1 1 0 0,0 0 0 0 0,0-1-1 0 0,0 1 1 0 0,0-1 0 0 0,-1 1 0 0 0,1 0-1 0 0,0-1 1 0 0,-1 1 0 0 0,0-2-1 0 0,-1 2 25 0 0,1-1 0 0 0,-1 1-1 0 0,0 0 1 0 0,1 0-1 0 0,-1 0 1 0 0,0 0-1 0 0,0 0 1 0 0,0 0-1 0 0,0 1 1 0 0,0-1 0 0 0,1 0-1 0 0,-1 1 1 0 0,0 0-1 0 0,0-1 1 0 0,0 1-1 0 0,0 0 1 0 0,-1 0-1 0 0,1 0 1 0 0,0 0 0 0 0,0 1-1 0 0,0-1 1 0 0,0 0-1 0 0,-3 2 1 0 0,-2 0 58 0 0,1 0 1 0 0,-1 0-1 0 0,1 1 0 0 0,-11 6 1 0 0,11-6-24 0 0,0 1 0 0 0,0 0 1 0 0,1 1-1 0 0,-1-1 0 0 0,1 1 0 0 0,0 0 1 0 0,-6 9-1 0 0,9-12-29 0 0,1 1 0 0 0,-1 0 0 0 0,1-1 1 0 0,0 1-1 0 0,-1 0 0 0 0,1 0 0 0 0,1 0 0 0 0,-1 0 0 0 0,0 0 1 0 0,1 0-1 0 0,0 0 0 0 0,-1 0 0 0 0,1 0 0 0 0,0 1 0 0 0,1-1 0 0 0,-1 0 1 0 0,0 0-1 0 0,1 0 0 0 0,0 0 0 0 0,1 3 0 0 0,-1 0-114 0 0,1-1-1 0 0,0 1 0 0 0,0-1 0 0 0,1 0 1 0 0,-1 1-1 0 0,1-1 0 0 0,0 0 0 0 0,0-1 1 0 0,1 1-1 0 0,0-1 0 0 0,0 1 1 0 0,0-1-1 0 0,0 0 0 0 0,0 0 0 0 0,1-1 1 0 0,0 1-1 0 0,-1-1 0 0 0,1 0 0 0 0,1-1 1 0 0,-1 1-1 0 0,0-1 0 0 0,1 0 1 0 0,-1 0-1 0 0,1-1 0 0 0,8 2 0 0 0,19 1-3893 0 0,61 0 0 0 0,-75-4 2674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4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2256 0 0,'5'4'7547'0'0,"-5"-3"-7408"0"0,-1 18 2346 0 0,-8 24-2456 0 0,8-40 394 0 0,-10 37-422 0 0,-9 47-1601 0 0,15-30-6080 0 0,5-52 6572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 3812 0 0,'-16'-10'8347'0'0,"16"28"-7171"0"0,32 135 555 0 0,3 16-2708 0 0,-23-119-831 0 0,-11-46 1214 0 0,0-1 0 0 0,1 1 0 0 0,-1-1 0 0 0,1 0 0 0 0,0 0 0 0 0,0 0 0 0 0,0 0 0 0 0,0 0 0 0 0,0 0 0 0 0,1-1-1 0 0,-1 1 1 0 0,4 2 0 0 0,-1-3-587 0 0,0-2 56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5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2756 0 0,'3'13'6333'0'0,"4"7"-4262"0"0,-3-11-1962 0 0,0 1 1 0 0,-1-1-1 0 0,2 17 0 0 0,7 127-825 0 0,-9-50-4545 0 0,-3-96 4934 0 0,1-1 1 0 0,-1 0 0 0 0,2 1-1 0 0,-1-1 1 0 0,1 0 0 0 0,3 8-1 0 0,-4-10 161 0 0,4 12-939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5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 3196 0 0,'2'-3'5028'0'0,"2"8"-3250"0"0,3 9-603 0 0,-2 21-396 0 0,-2-1-1 0 0,-1 1 1 0 0,-3 37-1 0 0,0-17-1119 0 0,1-49 236 0 0,-1 0 0 0 0,1 0 0 0 0,-2 0 0 0 0,1 0 0 0 0,-1 0 0 0 0,-2 6 0 0 0,-5 18-2566 0 0,6-12-4171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114 147 2292 0 0,'-14'-6'1909'0'0,"0"-1"0"0"0,-25-18 0 0 0,35 22-1646 0 0,0 0-1 0 0,0 0 1 0 0,0-1 0 0 0,0 1 0 0 0,1-1 0 0 0,-1 0-1 0 0,1 0 1 0 0,0-1 0 0 0,1 1 0 0 0,-1-1-1 0 0,1 1 1 0 0,-3-8 0 0 0,4 10-241 0 0,1 0 0 0 0,0 1 0 0 0,0-1 1 0 0,0 0-1 0 0,0 0 0 0 0,0 0 0 0 0,0 0 0 0 0,0 1 0 0 0,1-1 0 0 0,-1 0 0 0 0,1 0 1 0 0,-1 0-1 0 0,1 1 0 0 0,0-1 0 0 0,0 0 0 0 0,0 1 0 0 0,0-1 0 0 0,0 1 0 0 0,0-1 1 0 0,0 1-1 0 0,0-1 0 0 0,1 1 0 0 0,-1 0 0 0 0,0 0 0 0 0,1-1 0 0 0,-1 1 0 0 0,1 0 0 0 0,-1 0 1 0 0,1 1-1 0 0,0-1 0 0 0,-1 0 0 0 0,1 0 0 0 0,0 1 0 0 0,0-1 0 0 0,-1 1 0 0 0,1 0 1 0 0,0-1-1 0 0,0 1 0 0 0,0 0 0 0 0,0 0 0 0 0,0 0 0 0 0,-1 0 0 0 0,1 1 0 0 0,0-1 1 0 0,0 0-1 0 0,0 1 0 0 0,-1-1 0 0 0,1 1 0 0 0,0 0 0 0 0,0-1 0 0 0,-1 1 0 0 0,1 0 1 0 0,-1 0-1 0 0,1 0 0 0 0,-1 0 0 0 0,1 0 0 0 0,-1 1 0 0 0,0-1 0 0 0,1 0 0 0 0,-1 1 1 0 0,0-1-1 0 0,0 1 0 0 0,0-1 0 0 0,0 1 0 0 0,1 1 0 0 0,-1 2 60 0 0,1 0 0 0 0,-1 0-1 0 0,-1 0 1 0 0,1 0 0 0 0,-1 0-1 0 0,0 0 1 0 0,0 0-1 0 0,0 0 1 0 0,0 0 0 0 0,-3 8-1 0 0,-17 53 228 0 0,5-18-61 0 0,12-39-186 0 0,1-3-9 0 0,0 0-1 0 0,1-1 0 0 0,0 1 1 0 0,0 0-1 0 0,0 0 0 0 0,0 0 1 0 0,1 0-1 0 0,0 0 0 0 0,0 0 1 0 0,1 0-1 0 0,0 0 0 0 0,3 12 1 0 0,-2-13-110 0 0,0-1 1 0 0,0 1-1 0 0,1 0 1 0 0,0-1-1 0 0,0 1 1 0 0,0-1-1 0 0,1 0 1 0 0,-1 0-1 0 0,1 0 1 0 0,0 0-1 0 0,0-1 1 0 0,0 1-1 0 0,1-1 1 0 0,-1 0-1 0 0,1-1 1 0 0,-1 1 0 0 0,1-1-1 0 0,0 0 1 0 0,0 0-1 0 0,10 2 1 0 0,-4-3-823 0 0,0 0 1 0 0,1 0-1 0 0,-1-2 1 0 0,0 1 0 0 0,1-1-1 0 0,-1-1 1 0 0,0 0-1 0 0,0-1 1 0 0,0 0-1 0 0,0-1 1 0 0,16-7 0 0 0,-9 1-228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6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3408 0 0,'-5'5'5061'0'0,"1"16"-3045"0"0,2-6-1007 0 0,-2 2-684 0 0,0 0 0 0 0,1 0 0 0 0,0 1 1 0 0,2-1-1 0 0,0 26 0 0 0,1-33-401 0 0,-1-1 1 0 0,-1 0 0 0 0,0 1 0 0 0,0-1 0 0 0,-4 11-1 0 0,-7 32-2048 0 0,10-31-981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1100 0 0,'-14'2'1192'0'0,"-1"1"-1"0"0,-26 9 1 0 0,36-10-965 0 0,0-1-1 0 0,1 1 0 0 0,-1 1 1 0 0,1-1-1 0 0,0 0 1 0 0,0 1-1 0 0,0 0 1 0 0,0 0-1 0 0,0 0 1 0 0,1 1-1 0 0,-1-1 1 0 0,-4 8-1 0 0,7-10-149 0 0,1 0-1 0 0,-1 0 1 0 0,1 1-1 0 0,-1-1 1 0 0,1 0 0 0 0,0 1-1 0 0,-1-1 1 0 0,1 1-1 0 0,0-1 1 0 0,0 0-1 0 0,0 1 1 0 0,0-1-1 0 0,0 1 1 0 0,0-1-1 0 0,1 0 1 0 0,-1 1-1 0 0,0-1 1 0 0,1 1-1 0 0,-1-1 1 0 0,1 0-1 0 0,-1 0 1 0 0,1 1-1 0 0,0-1 1 0 0,-1 0-1 0 0,2 2 1 0 0,27 27 287 0 0,-13-17-50 0 0,2 0 1 0 0,24 13 0 0 0,-29-19-95 0 0,1 1 1 0 0,-1 1 0 0 0,-1 0-1 0 0,0 1 1 0 0,20 20-1 0 0,-30-28-146 0 0,0 0-1 0 0,-1 0 0 0 0,1 1 0 0 0,-1-1 0 0 0,1 1 1 0 0,-1-1-1 0 0,0 1 0 0 0,0-1 0 0 0,0 1 0 0 0,0 0 1 0 0,0 0-1 0 0,-1-1 0 0 0,1 1 0 0 0,-1 0 0 0 0,0 0 1 0 0,0 0-1 0 0,0 0 0 0 0,0 0 0 0 0,0-1 1 0 0,-1 1-1 0 0,1 0 0 0 0,-1 0 0 0 0,0 0 0 0 0,0-1 1 0 0,0 1-1 0 0,0 0 0 0 0,0-1 0 0 0,0 1 0 0 0,-1-1 1 0 0,1 0-1 0 0,-1 1 0 0 0,0-1 0 0 0,0 0 0 0 0,0 0 1 0 0,0 0-1 0 0,0 0 0 0 0,0 0 0 0 0,-5 2 0 0 0,-33 19 387 0 0,38-22-520 0 0,0 0-1 0 0,-1 0 0 0 0,1-1 0 0 0,0 1 1 0 0,0 0-1 0 0,-1-1 0 0 0,1 0 0 0 0,0 0 1 0 0,-1 0-1 0 0,1 0 0 0 0,0 0 0 0 0,-1 0 1 0 0,1 0-1 0 0,0-1 0 0 0,-1 1 1 0 0,1-1-1 0 0,0 1 0 0 0,-4-3 0 0 0,2 0-378 0 0,1 0 0 0 0,-1-1 0 0 0,0 1 0 0 0,1-1-1 0 0,0 0 1 0 0,0 0 0 0 0,0 0 0 0 0,0 0 0 0 0,1-1-1 0 0,-1 1 1 0 0,1-1 0 0 0,0 0 0 0 0,1 1 0 0 0,-1-1-1 0 0,1 0 1 0 0,0 0 0 0 0,0 0 0 0 0,0 0 0 0 0,1 0-1 0 0,0 0 1 0 0,0 0 0 0 0,0 0 0 0 0,1 0 0 0 0,-1 0-1 0 0,1 0 1 0 0,2-7 0 0 0,18-25-780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7:47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1944 0 0,'24'-17'3417'0'0,"40"-18"0"0"0,-9 5-2416 0 0,-3-7-4989 0 0,-38 26 1481 0 0,-2-1 1355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104 100 2584 0 0,'0'4'-312'0'0,"-1"-2"633"0"0,1-1 0 0 0,0 1 0 0 0,-1 0 0 0 0,1 0 0 0 0,0 0 0 0 0,0 0 0 0 0,0 0 0 0 0,0 0 0 0 0,0 0 0 0 0,1 0 0 0 0,-1 0 0 0 0,1 0 0 0 0,-1 0 0 0 0,1 0 0 0 0,0 0 0 0 0,-1 0 0 0 0,3 2 0 0 0,15 14 180 0 0,-18-17-476 0 0,0-1 0 0 0,0 0 0 0 0,0 0 0 0 0,0 0 0 0 0,1 0 0 0 0,-1 0 0 0 0,0 1 0 0 0,0-1 0 0 0,0 0 0 0 0,0 0 0 0 0,0 0-1 0 0,0 0 1 0 0,0 1 0 0 0,0-1 0 0 0,0 0 0 0 0,1 0 0 0 0,-1 0 0 0 0,0 0 0 0 0,0 1 0 0 0,0-1 0 0 0,0 0 0 0 0,0 0 0 0 0,0 0 0 0 0,0 1 0 0 0,0-1 0 0 0,0 0 0 0 0,-1 0 0 0 0,1 0 0 0 0,0 1 0 0 0,0-1 0 0 0,0 0 0 0 0,0 0 0 0 0,0 0 0 0 0,0 0 0 0 0,0 1 0 0 0,0-1 0 0 0,0 0 0 0 0,-1 0 0 0 0,1 0 0 0 0,0 0 0 0 0,0 0 0 0 0,0 0 0 0 0,0 1 0 0 0,0-1 0 0 0,-1 0 0 0 0,1 0 0 0 0,-13 3 1045 0 0,-11-4 221 0 0,20 0-1239 0 0,0 0 0 0 0,1-1 0 0 0,-1 1 0 0 0,0-1 1 0 0,1 0-1 0 0,0 0 0 0 0,0 0 0 0 0,-1-1 0 0 0,1 1 0 0 0,1-1 1 0 0,-1 1-1 0 0,0-1 0 0 0,1 0 0 0 0,-1 0 0 0 0,1-1 0 0 0,0 1 1 0 0,0 0-1 0 0,0-1 0 0 0,0 1 0 0 0,1-1 0 0 0,-1 0 0 0 0,1 1 1 0 0,0-1-1 0 0,0 0 0 0 0,1 0 0 0 0,-1 0 0 0 0,1 1 0 0 0,0-8 1 0 0,0 10-128 0 0,0-1 4 0 0,-1 0 55 0 0,1 0 1 0 0,0 0-1 0 0,0 0 1 0 0,0 0-1 0 0,0 0 1 0 0,0 0-1 0 0,1 0 0 0 0,-1 0 1 0 0,1 0-1 0 0,0-3 1 0 0,1 3 15 0 0,23-29-174 0 0,-23 29 164 0 0,-1 1 0 0 0,1-1-1 0 0,0 1 1 0 0,0-1-1 0 0,0 1 1 0 0,0 0 0 0 0,0 0-1 0 0,0 0 1 0 0,0 0-1 0 0,0 0 1 0 0,0 0-1 0 0,0 1 1 0 0,1-1 0 0 0,-1 1-1 0 0,0-1 1 0 0,0 1-1 0 0,1 0 1 0 0,3 0 0 0 0,-5 0 11 0 0,2 2 1 0 0,-1 0 13 0 0,-1-1 0 0 0,1 1 0 0 0,-1-1 0 0 0,0 1 0 0 0,0-1 0 0 0,0 1 0 0 0,1-1 0 0 0,-2 1 0 0 0,1 0 0 0 0,0 0 0 0 0,0 0 0 0 0,0-1 0 0 0,-1 1 0 0 0,1 0 0 0 0,-1 0 0 0 0,0 0 0 0 0,1 0 0 0 0,-1 0 0 0 0,0 0 0 0 0,0 0 0 0 0,0 0 0 0 0,0 0 0 0 0,-1 0 0 0 0,1 0 0 0 0,0 0 0 0 0,-1 0 0 0 0,0 0 0 0 0,1-1 0 0 0,-1 1 0 0 0,0 0 0 0 0,-1 2 0 0 0,-7 13 76 0 0,0 1 0 0 0,-17 21-1 0 0,17-27 6 0 0,1 0 1 0 0,0 0-1 0 0,1 0 0 0 0,0 1 0 0 0,1 0 0 0 0,1 0 0 0 0,0 1 0 0 0,-5 23 0 0 0,10-36-75 0 0,0 0 1 0 0,0 1 0 0 0,0-1-1 0 0,0 0 1 0 0,0 0-1 0 0,0 1 1 0 0,1-1 0 0 0,-1 0-1 0 0,1 1 1 0 0,-1-1-1 0 0,1 0 1 0 0,-1 0 0 0 0,1 0-1 0 0,-1 0 1 0 0,1 0 0 0 0,0 0-1 0 0,0 0 1 0 0,0 0-1 0 0,0 0 1 0 0,0 0 0 0 0,0 0-1 0 0,0 0 1 0 0,0 0-1 0 0,0-1 1 0 0,0 1 0 0 0,0 0-1 0 0,0-1 1 0 0,1 1 0 0 0,-1-1-1 0 0,0 1 1 0 0,0-1-1 0 0,1 0 1 0 0,-1 1 0 0 0,0-1-1 0 0,3 0 1 0 0,7 2 49 0 0,0-1 0 0 0,0-1 1 0 0,15 0-1 0 0,-13-1-103 0 0,102 1-1333 0 0,-113 0 1308 0 0,-1 0 0 0 0,0-1-1 0 0,1 1 1 0 0,-1-1 0 0 0,1 1 0 0 0,-1-1 0 0 0,0 0 0 0 0,0 0 0 0 0,1 1 0 0 0,-1-1 0 0 0,0 0 0 0 0,0 0 0 0 0,0 0 0 0 0,0 0 0 0 0,1-2 0 0 0,1 1-108 0 0,4-2-746 0 0,0-1 0 0 0,0 1 0 0 0,0-1 0 0 0,-1 0 0 0 0,0-1 0 0 0,0 1 0 0 0,0-1 0 0 0,0 0 0 0 0,-1-1 0 0 0,6-8 0 0 0,-1-2-379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4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630 0 1008 0 0,'-51'4'4755'0'0,"-27"11"-2628"0"0,48-6-1511 0 0,1 2 0 0 0,-1 1 0 0 0,2 2 0 0 0,0 0 0 0 0,-39 28 0 0 0,49-29-395 0 0,1 1 0 0 0,0 1 0 0 0,1 1 0 0 0,1 0 0 0 0,1 1 0 0 0,0 1 0 0 0,1 0 0 0 0,1 0 0 0 0,1 2 0 0 0,0-1 0 0 0,2 1 0 0 0,-13 40 0 0 0,-28 67 697 0 0,38-93-706 0 0,2 1-1 0 0,2 0 0 0 0,1 1 0 0 0,1-1 0 0 0,0 63 0 0 0,6-90-181 0 0,2 0 1 0 0,-1 1-1 0 0,1-1 0 0 0,0 0 1 0 0,1 0-1 0 0,0-1 0 0 0,0 1 1 0 0,0 0-1 0 0,1-1 0 0 0,0 0 0 0 0,1 0 1 0 0,6 8-1 0 0,-3-5-2 0 0,-1-1 1 0 0,1 0-1 0 0,1-1 1 0 0,0 0-1 0 0,0 0 0 0 0,0-1 1 0 0,1-1-1 0 0,14 9 1 0 0,4-3-13 0 0,1-2 1 0 0,-1-1 0 0 0,2-1 0 0 0,-1-1 0 0 0,1-2 0 0 0,0-1 0 0 0,0-1 0 0 0,42-2 0 0 0,-60-2-21 0 0,0 0 0 0 0,0-1 0 0 0,1-1 0 0 0,-1 1 0 0 0,-1-2 0 0 0,15-5 0 0 0,0 0 30 0 0,-4 1-3 0 0,-1-1 0 0 0,0 0 1 0 0,-1-2-1 0 0,0 0 1 0 0,-1-1-1 0 0,0-1 1 0 0,-1-1-1 0 0,0-1 1 0 0,-1 0-1 0 0,-1-1 0 0 0,0-1 1 0 0,-2 0-1 0 0,0-1 1 0 0,0-1-1 0 0,-2 0 1 0 0,0-1-1 0 0,-2 0 1 0 0,15-39-1 0 0,-16 33-47 0 0,0 0 0 0 0,-2 0-1 0 0,-2-1 1 0 0,0 0 0 0 0,-1 0 0 0 0,-1-31 0 0 0,-4 38 10 0 0,-2 0 0 0 0,0-1 0 0 0,-1 1 0 0 0,0 1 0 0 0,-2-1 0 0 0,-1 1 0 0 0,-17-36 0 0 0,18 40-5 0 0,-1 1 0 0 0,-1 0 0 0 0,0 1 0 0 0,-1-1 0 0 0,0 2 0 0 0,-1-1 0 0 0,0 1 0 0 0,-13-10 0 0 0,16 15-241 0 0,0 2 1 0 0,-1-1-1 0 0,1 1 0 0 0,-1 0 0 0 0,-1 1 0 0 0,1 0 1 0 0,-1 0-1 0 0,1 0 0 0 0,-1 1 0 0 0,0 1 1 0 0,0 0-1 0 0,-1 0 0 0 0,1 0 0 0 0,-18 1 1 0 0,9 1-814 0 0,1 1 0 0 0,0 1-1 0 0,0 1 1 0 0,0 1 0 0 0,0 0 0 0 0,1 1 0 0 0,-1 0 0 0 0,1 2 0 0 0,-24 12 0 0 0,24-11-29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5.3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 9 3184 0 0,'-1'-1'240'0'0,"1"0"-1"0"0,-1 0 1 0 0,0 1-1 0 0,0-1 0 0 0,0 0 1 0 0,0 1-1 0 0,0-1 1 0 0,0 1-1 0 0,0-1 1 0 0,0 1-1 0 0,0 0 0 0 0,0-1 1 0 0,0 1-1 0 0,0 0 1 0 0,0 0-1 0 0,-1 0 1 0 0,1 0-1 0 0,0 0 1 0 0,0 0-1 0 0,0 0 0 0 0,0 0 1 0 0,0 0-1 0 0,0 0 1 0 0,0 1-1 0 0,0-1 1 0 0,-1 0-1 0 0,0 1 0 0 0,0 1-18 0 0,0 0 0 0 0,0-1 0 0 0,0 1 0 0 0,0 0 0 0 0,0 0 0 0 0,1 0 0 0 0,-1 0 0 0 0,1 0 0 0 0,-1 0 0 0 0,1 1 0 0 0,-1 2 0 0 0,-3 7 63 0 0,1-1 0 0 0,0 1 0 0 0,-4 23 1 0 0,6-16 559 0 0,1 37 0 0 0,1-39-590 0 0,0-15-175 0 0,0-2-71 0 0,0 1-1 0 0,0-1 0 0 0,0 0 1 0 0,0 1-1 0 0,0-1 1 0 0,0 0-1 0 0,0 1 0 0 0,0-1 1 0 0,0 0-1 0 0,1 0 1 0 0,-1 1-1 0 0,0-1 0 0 0,0 0 1 0 0,0 1-1 0 0,0-1 1 0 0,1 0-1 0 0,-1 1 0 0 0,0-1 1 0 0,0 0-1 0 0,0 0 1 0 0,1 0-1 0 0,-1 1 0 0 0,0-1 1 0 0,1 0-1 0 0,-1 0 1 0 0,0 0-1 0 0,0 1 1 0 0,1-1-1 0 0,-1 0 0 0 0,0 0 1 0 0,1 0-1 0 0,-1 0 1 0 0,0 0-1 0 0,1 0 0 0 0,-1 0 1 0 0,0 0-1 0 0,1 0 1 0 0,-1 0-1 0 0,0 0 0 0 0,1 0 1 0 0,-1 0-1 0 0,0 0 1 0 0,1 0-1 0 0,-1 0 0 0 0,0 0 1 0 0,1 0-1 0 0,-1 0 1 0 0,0-1-1 0 0,1 1 0 0 0,-1 0 1 0 0,0 0-1 0 0,0 0 1 0 0,1 0-1 0 0,-1-1 0 0 0,15-26 77 0 0,39-68-175 0 0,-51 90 72 0 0,1 0 0 0 0,-1 1-1 0 0,1-1 1 0 0,0 1 0 0 0,0 0 0 0 0,0 0-1 0 0,1 0 1 0 0,0 1 0 0 0,-1-1 0 0 0,1 1 0 0 0,0 0-1 0 0,0 1 1 0 0,1-1 0 0 0,-1 1 0 0 0,1 0-1 0 0,-1 0 1 0 0,1 1 0 0 0,-1 0 0 0 0,1 0-1 0 0,6-1 1 0 0,-11 2-32 0 0,0 0-3 0 0,-1 0 48 0 0,0 0 1 0 0,1 0-1 0 0,-1 0 1 0 0,1 0 0 0 0,-1-1-1 0 0,0 1 1 0 0,1 0-1 0 0,-1 0 1 0 0,0 0 0 0 0,1 0-1 0 0,-1 0 1 0 0,1 0-1 0 0,-1 0 1 0 0,0 1-1 0 0,1-1 1 0 0,-1 0 0 0 0,0 0-1 0 0,1 0 1 0 0,-1 0-1 0 0,0 0 1 0 0,1 0 0 0 0,-1 1-1 0 0,0-1 1 0 0,1 0-1 0 0,-1 0 1 0 0,0 1-1 0 0,1-1 1 0 0,-1 0 0 0 0,0 0-1 0 0,0 1 1 0 0,1-1-1 0 0,-1 0 1 0 0,0 1 0 0 0,0-1-1 0 0,17 14-25 0 0,-16-13 22 0 0,3 3-28 0 0,-1 1 0 0 0,1 0 0 0 0,-1-1-1 0 0,-1 1 1 0 0,1 1 0 0 0,-1-1 0 0 0,0 0-1 0 0,0 0 1 0 0,0 1 0 0 0,1 7 0 0 0,5 18-652 0 0,-7-28 651 0 0,3 9-574 0 0,0-1 1 0 0,1 0 0 0 0,8 14-1 0 0,-11-22 134 0 0,0-1-1 0 0,0 1 1 0 0,0 0-1 0 0,0-1 1 0 0,0 1-1 0 0,1-1 1 0 0,-1 0-1 0 0,1 0 1 0 0,0 0-1 0 0,-1 0 1 0 0,1 0-1 0 0,0-1 1 0 0,0 1-1 0 0,0-1 1 0 0,1 0-1 0 0,4 2 1 0 0,1-2-741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49 1096 0 0,'-17'-2'5242'0'0,"16"-2"-4740"0"0,0 1 1 0 0,0 0-1 0 0,0 0 0 0 0,0 0 1 0 0,-1 0-1 0 0,1 1 0 0 0,-1-1 0 0 0,0 0 1 0 0,0 0-1 0 0,0 1 0 0 0,-3-4 1 0 0,0-3 1082 0 0,12 9-813 0 0,7 6-488 0 0,18 17-49 0 0,-1 2 0 0 0,-2 1 0 0 0,36 41 0 0 0,0-1 170 0 0,96 102 798 0 0,55 51-208 0 0,-194-200-951 0 0,-14-11-121 0 0,0 0 0 0 0,1 0 0 0 0,16 9 0 0 0,-38-25-5167 0 0,9 6 3985 0 0,-1 0-1 0 0,1 0 1 0 0,0 0-1 0 0,-1 0 1 0 0,1 1-1 0 0,-1 0 1 0 0,-7-2-1 0 0,5 2 154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6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4 2056 0 0,'5'-2'5350'0'0,"-14"1"-3364"0"0,-18 4-719 0 0,21-1-1079 0 0,0 0-1 0 0,0 0 1 0 0,0 1 0 0 0,0 0 0 0 0,0 0-1 0 0,1 1 1 0 0,-1 0 0 0 0,-7 7-1 0 0,10-9-111 0 0,1 1 0 0 0,0 0 0 0 0,0-1 0 0 0,-1 1 0 0 0,2 0 0 0 0,-1 0 0 0 0,0 1 0 0 0,1-1 0 0 0,-1 0 0 0 0,1 1 0 0 0,0-1 0 0 0,0 0 0 0 0,0 1-1 0 0,0-1 1 0 0,1 1 0 0 0,-1 6 0 0 0,1-9 36 0 0,0 2-2 0 0,1 2-86 0 0,-1-1-1 0 0,1 1 1 0 0,0 0 0 0 0,1-1-1 0 0,-1 1 1 0 0,1-1-1 0 0,-1 0 1 0 0,1 1 0 0 0,5 5-1 0 0,29 44 395 0 0,2 2 511 0 0,-31-43-724 0 0,-5-12-139 0 0,-1 1 0 0 0,0 0-1 0 0,0 0 1 0 0,0 0 0 0 0,0 0 0 0 0,0 1-1 0 0,0-1 1 0 0,-1 0 0 0 0,1 0 0 0 0,-1 0 0 0 0,1 1-1 0 0,-1 2 447 0 0,-2-1-370 0 0,-1-1-148 0 0,0 0-1 0 0,1 0 1 0 0,-1 0-1 0 0,0 0 1 0 0,0 0 0 0 0,0-1-1 0 0,-1 1 1 0 0,1-1-1 0 0,-1 0 1 0 0,1 0-1 0 0,-1 0 1 0 0,0-1-1 0 0,0 1 1 0 0,0-1 0 0 0,0 0-1 0 0,0 0 1 0 0,-6 1-1 0 0,9-2-399 0 0,-1 0-348 0 0,0 0 623 0 0,1 0-1 0 0,0 0 1 0 0,-1 0 0 0 0,1 0-1 0 0,-1 0 1 0 0,1 0 0 0 0,0 0-1 0 0,-1 0 1 0 0,1 0 0 0 0,-1-1-1 0 0,1 1 1 0 0,0-1 0 0 0,-1 1-1 0 0,-1-2 1 0 0,-1-2-597 0 0,0-1 0 0 0,0 0 0 0 0,0-1 0 0 0,0 1 0 0 0,1-1 1 0 0,0 1-1 0 0,0-1 0 0 0,1 0 0 0 0,0 0 0 0 0,0 0 0 0 0,0 0 0 0 0,0-1 0 0 0,1 1 0 0 0,0-9 1 0 0,1 3-433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7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0 167 1600 0 0,'9'-10'775'0'0,"1"0"0"0"0,0 1 0 0 0,1 0 0 0 0,0 0 0 0 0,0 1 0 0 0,1 1 0 0 0,0 0 0 0 0,0 1 0 0 0,1 0 0 0 0,13-4 0 0 0,-2-1-969 0 0,33-19 1 0 0,-26 2-6630 0 0,-30 27 6655 0 0,3-4-1075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7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606 9 876 0 0,'-26'-4'1904'0'0,"1"1"0"0"0,-28 1-1 0 0,30 3-1185 0 0,1 0 0 0 0,-38 8 0 0 0,44-5-540 0 0,1 0 0 0 0,-1 0 0 0 0,1 2 0 0 0,1 0 0 0 0,-1 0 0 0 0,1 2-1 0 0,0 0 1 0 0,0 0 0 0 0,1 1 0 0 0,1 1 0 0 0,-15 13 0 0 0,11-6 46 0 0,0 1 1 0 0,1 0 0 0 0,1 2 0 0 0,1-1 0 0 0,-11 24 0 0 0,2 2 171 0 0,-21 66 0 0 0,30-69-61 0 0,2 0-1 0 0,2 2 1 0 0,-6 79-1 0 0,14-101-214 0 0,1-1 1 0 0,1 1-1 0 0,1 0 0 0 0,1-1 0 0 0,0 1 0 0 0,8 21 0 0 0,-8-28-61 0 0,2 0-1 0 0,-1 0 1 0 0,2 0 0 0 0,0-1-1 0 0,0 0 1 0 0,2 0-1 0 0,-1-1 1 0 0,2 0 0 0 0,0 0-1 0 0,15 16 1 0 0,-15-21 32 0 0,1 0 0 0 0,-1-1 1 0 0,2 0-1 0 0,-1 0 0 0 0,1-1 1 0 0,0 0-1 0 0,0-1 0 0 0,1 0 0 0 0,-1-1 1 0 0,1-1-1 0 0,23 5 0 0 0,30-2 576 0 0,76-1 0 0 0,-129-6-643 0 0,-1 0 0 0 0,0-1 0 0 0,0 0 1 0 0,-1 0-1 0 0,21-8 0 0 0,18-5 53 0 0,-9 4-17 0 0,0-1-1 0 0,0-2 1 0 0,-2-2 0 0 0,0-1 0 0 0,0-2 0 0 0,-2-2 0 0 0,62-46-1 0 0,-90 60-52 0 0,1-1 0 0 0,-1 1-1 0 0,-1-2 1 0 0,1 1 0 0 0,-1-1-1 0 0,-1-1 1 0 0,0 1 0 0 0,10-21-1 0 0,-12 23-1 0 0,-1-1-1 0 0,-1 1 0 0 0,1-1 0 0 0,-1 0 0 0 0,-1 0 1 0 0,1 0-1 0 0,-1 0 0 0 0,-1 0 0 0 0,1 0 0 0 0,-2-1 1 0 0,1 1-1 0 0,-1 0 0 0 0,-3-16 0 0 0,-8-12 19 0 0,-1 0 0 0 0,-1 1 0 0 0,-3 0 0 0 0,-35-57 0 0 0,35 67-73 0 0,0 0 1 0 0,-2 2-1 0 0,-1 0 0 0 0,-1 1 0 0 0,-1 1 0 0 0,-41-32 1 0 0,48 44-309 0 0,0 1 0 0 0,0 0-1 0 0,-1 1 1 0 0,0 0 0 0 0,0 1 0 0 0,0 1 0 0 0,-1 1 0 0 0,-31-4 0 0 0,-9 2-4682 0 0,-75 4 0 0 0,94 2 2091 0 0,17 0 1793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09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939 1 1404 0 0,'0'0'6022'0'0,"-5"0"-5719"0"0,3 0-246 0 0,0 0 0 0 0,0 0 1 0 0,1 1-1 0 0,-1-1 0 0 0,0 0 1 0 0,0 1-1 0 0,0 0 0 0 0,1-1 1 0 0,-1 1-1 0 0,0 0 0 0 0,1 0 1 0 0,-1 0-1 0 0,-2 2 0 0 0,-21 25 1297 0 0,25-27-1333 0 0,-26 33 421 0 0,-90 131 1532 0 0,-86 188 73 0 0,122-180-1768 0 0,41-91-80 0 0,-54 99-77 0 0,59-127-89 0 0,3 1 1 0 0,-45 105-1 0 0,40-88-45 0 0,18-39 34 0 0,-5 12-18 0 0,18-32 1 0 0,-1-1 0 0 0,-13 21 1 0 0,3-5 26 0 0,-14 30-134 0 0,30-58 4 0 0,0 1 0 0 0,0-1 0 0 0,0 0 0 0 0,0 1-1 0 0,0-1 1 0 0,-1 1 0 0 0,1-1 0 0 0,0 0 0 0 0,0 1 0 0 0,0-1-1 0 0,0 0 1 0 0,0 1 0 0 0,-1-1 0 0 0,1 0 0 0 0,0 1-1 0 0,0-1 1 0 0,-1 0 0 0 0,1 1 0 0 0,0-1 0 0 0,0 0 0 0 0,-1 1-1 0 0,1-1 1 0 0,0 0 0 0 0,-1 0 0 0 0,1 0 0 0 0,0 1-1 0 0,-1-1 1 0 0,1 0 0 0 0,0 0 0 0 0,-1 0 0 0 0,1 0 0 0 0,-1 0-1 0 0,1 0 1 0 0,0 1 0 0 0,-1-1 0 0 0,1 0 0 0 0,-1 0-1 0 0,1 0 1 0 0,0 0 0 0 0,-1-1 0 0 0,1 1 0 0 0,-1 0 0 0 0,1 0-1 0 0,0 0 1 0 0,-1 0 0 0 0,1 0 0 0 0,-1-1 0 0 0,-12-15-6609 0 0,12 15 6472 0 0,-3-4-900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164 162 2840 0 0,'1'0'106'0'0,"0"0"0"0"0,0 0-1 0 0,-1 0 1 0 0,1 0 0 0 0,0 0-1 0 0,0 0 1 0 0,0 0 0 0 0,0-1-1 0 0,0 1 1 0 0,-1 0 0 0 0,1 0-1 0 0,0-1 1 0 0,0 1 0 0 0,-1-1-1 0 0,1 1 1 0 0,0-1 0 0 0,0 1-1 0 0,-1-1 1 0 0,1 1 0 0 0,-1-1-1 0 0,1 1 1 0 0,0-1 0 0 0,-1 0-1 0 0,1 0 1 0 0,-1 1 0 0 0,1-1-1 0 0,-1 0 1 0 0,0 0 0 0 0,1 1-1 0 0,-1-1 1 0 0,0 0 0 0 0,0 0-1 0 0,1 0 1 0 0,-1 0 0 0 0,0 1-1 0 0,0-1 1 0 0,0 0 0 0 0,0 0-1 0 0,0 0 1 0 0,0 0 0 0 0,0 0-1 0 0,0 1 1 0 0,-1-1 0 0 0,1 0-1 0 0,0-1 1 0 0,-1-4 122 0 0,6-1 361 0 0,7-9 106 0 0,-14 9 98 0 0,-16 6 73 0 0,6 4-713 0 0,0-1 1 0 0,1 2-1 0 0,-1 0 1 0 0,1 0 0 0 0,-1 1-1 0 0,1 1 1 0 0,1-1-1 0 0,-1 2 1 0 0,1 0-1 0 0,0 0 1 0 0,1 0-1 0 0,-1 1 1 0 0,2 1 0 0 0,-13 14-1 0 0,20-22-127 0 0,0 1-1 0 0,-1 0 1 0 0,1 0-1 0 0,0-1 1 0 0,1 1-1 0 0,-1 0 1 0 0,0 0 0 0 0,0 0-1 0 0,1 0 1 0 0,-1 0-1 0 0,1 0 1 0 0,0 0-1 0 0,-1 0 1 0 0,1 1-1 0 0,0-1 1 0 0,0 0-1 0 0,1 0 1 0 0,-1 0 0 0 0,1 3-1 0 0,0-1-11 0 0,1-1 0 0 0,-1 1-1 0 0,1-1 1 0 0,0 0 0 0 0,0 0-1 0 0,0 0 1 0 0,0 0 0 0 0,0 0 0 0 0,1 0-1 0 0,3 3 1 0 0,5 3 4 0 0,1 0 0 0 0,0-1 0 0 0,0 0 0 0 0,21 9 0 0 0,14 6 181 0 0,-2 2 0 0 0,48 35 0 0 0,-85-54-127 0 0,0 0-1 0 0,-1 0 1 0 0,0 1 0 0 0,10 12-1 0 0,-16-17-26 0 0,1 0-1 0 0,0 0 0 0 0,-1 0 0 0 0,1 1 0 0 0,-1-1 0 0 0,0 0 1 0 0,0 1-1 0 0,0-1 0 0 0,0 1 0 0 0,0 0 0 0 0,0-1 0 0 0,-1 1 0 0 0,0-1 1 0 0,1 1-1 0 0,-1 0 0 0 0,0 0 0 0 0,0-1 0 0 0,0 1 0 0 0,0 0 1 0 0,-1-1-1 0 0,1 1 0 0 0,-2 3 0 0 0,-1 1-15 0 0,-1-1 0 0 0,1 1 1 0 0,-1-1-1 0 0,0 0 0 0 0,-1 0 0 0 0,1-1 0 0 0,-1 1 0 0 0,-9 7 0 0 0,11-11-15 0 0,1 0 0 0 0,0 0-1 0 0,-1-1 1 0 0,0 1 0 0 0,1 0-1 0 0,-1-1 1 0 0,0 0 0 0 0,0 1-1 0 0,0-1 1 0 0,1 0 0 0 0,-1-1-1 0 0,0 1 1 0 0,0 0 0 0 0,-1-1-1 0 0,1 0 1 0 0,0 1 0 0 0,0-1-1 0 0,0-1 1 0 0,0 1 0 0 0,0 0-1 0 0,0-1 1 0 0,0 1 0 0 0,0-1-1 0 0,0 0 1 0 0,-5-2 0 0 0,3 0-15 0 0,0 0 0 0 0,0 0 0 0 0,1-1 0 0 0,-1 1 0 0 0,1-1 1 0 0,0 0-1 0 0,0 0 0 0 0,-5-6 0 0 0,7 7-2 0 0,0 1-1 0 0,1-1 1 0 0,-1 0-1 0 0,1 0 1 0 0,-1 0 0 0 0,1 1-1 0 0,0-2 1 0 0,0 1-1 0 0,0 0 1 0 0,1 0-1 0 0,-1 0 1 0 0,1 0 0 0 0,0 0-1 0 0,0-1 1 0 0,0 1-1 0 0,0 0 1 0 0,0 0-1 0 0,1 0 1 0 0,0-5 0 0 0,9-18-46 0 0,1 1 0 0 0,0 1 0 0 0,2 0 1 0 0,1 1-1 0 0,28-37 0 0 0,-23 34-3 0 0,-1 0 0 0 0,-1-2 0 0 0,24-53 0 0 0,-39 74 39 0 0,0 0 0 0 0,-1 0-1 0 0,0 0 1 0 0,0 0-1 0 0,-1-1 1 0 0,0 1-1 0 0,0 0 1 0 0,-1 0-1 0 0,-2-10 1 0 0,1 11 7 0 0,-1 0 0 0 0,-1 0-1 0 0,1 1 1 0 0,-1 0 0 0 0,0-1 0 0 0,0 1 0 0 0,0 1 0 0 0,-1-1 0 0 0,1 1 0 0 0,-1-1 0 0 0,-1 1-1 0 0,1 1 1 0 0,0-1 0 0 0,-1 1 0 0 0,0 0 0 0 0,1 0 0 0 0,-1 1 0 0 0,-1-1 0 0 0,1 1 0 0 0,0 1 0 0 0,0-1-1 0 0,-1 1 1 0 0,1 0 0 0 0,-10 0 0 0 0,12 1-90 0 0,-1 0 1 0 0,1 0-1 0 0,-1 1 0 0 0,1-1 0 0 0,-1 1 1 0 0,1 0-1 0 0,-1 0 0 0 0,1 1 0 0 0,0-1 1 0 0,0 1-1 0 0,0 0 0 0 0,0 0 0 0 0,0 0 1 0 0,0 1-1 0 0,0-1 0 0 0,0 1 0 0 0,1 0 1 0 0,0 0-1 0 0,-1 0 0 0 0,1 1 0 0 0,1-1 1 0 0,-1 1-1 0 0,0-1 0 0 0,1 1 0 0 0,0 0 1 0 0,-1 0-1 0 0,2 0 0 0 0,-1 0 0 0 0,0 1 1 0 0,1-1-1 0 0,0 0 0 0 0,0 1 0 0 0,0-1 1 0 0,0 1-1 0 0,1 7 0 0 0,1 2-570 0 0,1-1 0 0 0,0 0 0 0 0,1 0 0 0 0,1 0 1 0 0,0-1-1 0 0,0 1 0 0 0,2-1 0 0 0,-1 0 0 0 0,2 0 0 0 0,-1-1 0 0 0,1 0 0 0 0,1 0 0 0 0,12 13 0 0 0,-1 0-592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1404 0 0,'1'0'347'0'0,"1"0"1"0"0,0 0-1 0 0,-1 0 0 0 0,1 1 1 0 0,0-1-1 0 0,-1 1 0 0 0,1-1 1 0 0,-1 1-1 0 0,1 0 0 0 0,-1-1 1 0 0,1 1-1 0 0,-1 0 0 0 0,1 0 1 0 0,-1 0-1 0 0,0 0 0 0 0,1 0 0 0 0,-1 1 1 0 0,0-1-1 0 0,0 0 0 0 0,1 2 1 0 0,-1-1-116 0 0,0 0 0 0 0,0 1 0 0 0,0-1 1 0 0,-1 0-1 0 0,1 1 0 0 0,-1-1 0 0 0,1 1 1 0 0,-1-1-1 0 0,0 0 0 0 0,0 1 0 0 0,0-1 1 0 0,-1 4-1 0 0,-1 7-42 0 0,-1-1 0 0 0,0 0 0 0 0,-1 0 1 0 0,-7 15-1 0 0,8-19 66 0 0,-23 52 88 0 0,-5 13-1718 0 0,14-24-4877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11 836 0 0,'7'-9'4941'0'0,"-6"9"-4716"0"0,-1-1 0 0 0,1 1-1 0 0,0 0 1 0 0,-1 0-1 0 0,1 0 1 0 0,-1 0 0 0 0,1 0-1 0 0,-1 0 1 0 0,1 0-1 0 0,-1 0 1 0 0,1 0 0 0 0,1 0-1 0 0,-2 1-59 0 0,1 1 0 0 0,0-1 0 0 0,-1 1 0 0 0,1-1-1 0 0,-1 1 1 0 0,1-1 0 0 0,-1 1 0 0 0,1 0 0 0 0,-1-1 0 0 0,0 1 0 0 0,0-1-1 0 0,0 1 1 0 0,0 2 0 0 0,-2 21 437 0 0,0-1-1 0 0,-6 28 1 0 0,3-26-259 0 0,1-1 0 0 0,0 30 1 0 0,4-52-329 0 0,1 0 0 0 0,-1 0 0 0 0,0 0 0 0 0,1 0-1 0 0,0 0 1 0 0,0 0 0 0 0,0 0 0 0 0,0-1 0 0 0,0 1 0 0 0,0 0 0 0 0,1-1 0 0 0,-1 1 0 0 0,1-1 0 0 0,0 0-1 0 0,0 1 1 0 0,0-1 0 0 0,0 0 0 0 0,0 0 0 0 0,4 3 0 0 0,-2-2 24 0 0,1-1 1 0 0,-1 1-1 0 0,1-1 1 0 0,-1 0-1 0 0,1 0 0 0 0,0 0 1 0 0,0 0-1 0 0,0-1 1 0 0,0 0-1 0 0,7 1 0 0 0,-5-2-18 0 0,0 0 0 0 0,1-1 1 0 0,-1 0-1 0 0,0 0 0 0 0,0-1 0 0 0,0 0 0 0 0,0 0 0 0 0,0-1 0 0 0,-1 0 0 0 0,1 0 0 0 0,-1 0 0 0 0,0-1 0 0 0,0 0 0 0 0,0 0 0 0 0,9-8 0 0 0,-7 5 6 0 0,0 0-1 0 0,-1-1 0 0 0,0 1 0 0 0,-1-1 0 0 0,0-1 1 0 0,0 1-1 0 0,0-1 0 0 0,-1 0 0 0 0,-1 0 1 0 0,6-16-1 0 0,-7 16 90 0 0,1-2 1069 0 0,-3 26-335 0 0,-2 19-841 0 0,1 0 1 0 0,3 0-1 0 0,10 55 0 0 0,-12-84-399 0 0,0 1 0 0 0,0-1 0 0 0,0 0 0 0 0,-1 1 0 0 0,0-1 0 0 0,0 0 1 0 0,-1 8-1 0 0,1-10-341 0 0,0 0 1 0 0,-1 0 0 0 0,1 0 0 0 0,1 0 0 0 0,-1 0 0 0 0,0 0-1 0 0,1 0 1 0 0,0 4 0 0 0,0-5 518 0 0,0-1 0 0 0,0 0 1 0 0,0 0-1 0 0,-1 0 0 0 0,1 0 0 0 0,0 0 0 0 0,0 0 1 0 0,0 0-1 0 0,0 0 0 0 0,1-1 0 0 0,-1 1 0 0 0,0 0 1 0 0,0-1-1 0 0,0 1 0 0 0,1 0 0 0 0,-1-1 1 0 0,0 0-1 0 0,1 1 0 0 0,-1-1 0 0 0,0 0 0 0 0,1 1 1 0 0,-1-1-1 0 0,2 0 0 0 0,7 0-959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1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1576 0 0,'-2'6'7420'0'0,"-10"30"-4664"0"0,-2-5-1874 0 0,-11 45 0 0 0,-5 10-972 0 0,19-50-529 0 0,-6 15-2056 0 0,15-48 1791 0 0,1 0 1 0 0,-1 0-1 0 0,0 0 1 0 0,0 0-1 0 0,0-1 1 0 0,0 1-1 0 0,-4 3 1 0 0,3-4-349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2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24 1712 0 0,'-21'-23'9109'0'0,"21"23"-9024"0"0,0 0-43 0 0,0 1 212 0 0,0-1-211 0 0,4 20 916 0 0,8 35-331 0 0,-1 2-1 0 0,-4 0 0 0 0,1 63 0 0 0,-5 5-9607 0 0,-3-124 8853 0 0,0 1 1 0 0,1-1-1 0 0,-1 0 1 0 0,1 0 0 0 0,-1-1-1 0 0,1 1 1 0 0,-1 0 0 0 0,1 0-1 0 0,0 0 1 0 0,0 0 0 0 0,-1 0-1 0 0,1-1 1 0 0,0 1 0 0 0,0 0-1 0 0,0-1 1 0 0,1 2 0 0 0,-1-2-85 0 0,6 4-879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5.7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161 4 2292 0 0,'-1'0'164'0'0,"0"-1"0"0"0,1 1 1 0 0,-1-1-1 0 0,0 1 0 0 0,0 0 0 0 0,0-1 0 0 0,0 1 0 0 0,0 0 0 0 0,0 0 0 0 0,1-1 1 0 0,-1 1-1 0 0,0 0 0 0 0,0 0 0 0 0,0 0 0 0 0,0 0 0 0 0,0 1 0 0 0,0-1 0 0 0,0 0 1 0 0,0 0-1 0 0,0 0 0 0 0,1 1 0 0 0,-1-1 0 0 0,0 0 0 0 0,0 1 0 0 0,0-1 0 0 0,0 1 1 0 0,1-1-1 0 0,-1 1 0 0 0,0-1 0 0 0,0 2 0 0 0,-28 18 1062 0 0,27-18-978 0 0,-7 5 50 0 0,1 0-1 0 0,0 0 1 0 0,0 0-1 0 0,1 1 1 0 0,0 0-1 0 0,0 0 1 0 0,1 1-1 0 0,0 0 1 0 0,1 0-1 0 0,0 0 1 0 0,0 1-1 0 0,1 0 1 0 0,0 0-1 0 0,1 0 1 0 0,0 0-1 0 0,1 0 1 0 0,0 1-1 0 0,0-1 1 0 0,1 19-1 0 0,4-23-202 0 0,1 0-211 0 0,1 0 0 0 0,-1-1 0 0 0,1 0 0 0 0,0 0 1 0 0,1 0-1 0 0,11 8 0 0 0,-14-11-208 0 0,0 0-1 0 0,1 0 1 0 0,-1-1 0 0 0,1 0-1 0 0,0 1 1 0 0,-1-1 0 0 0,1 0-1 0 0,0-1 1 0 0,0 1 0 0 0,6 0-1 0 0,13-2-1637 0 0,0-1 0 0 0,37-7 0 0 0,-19 1 512 0 0,-9 3 242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2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92 3052 0 0,'-2'-1'174'0'0,"1"0"1"0"0,-1 1-1 0 0,0-1 0 0 0,1 1 0 0 0,-1-1 0 0 0,0 1 0 0 0,1 0 0 0 0,-1-1 0 0 0,0 1 1 0 0,1 0-1 0 0,-1 0 0 0 0,0 0 0 0 0,0 0 0 0 0,1 1 0 0 0,-1-1 0 0 0,0 0 0 0 0,1 1 1 0 0,-1-1-1 0 0,1 1 0 0 0,-1 0 0 0 0,0-1 0 0 0,1 1 0 0 0,-1 0 0 0 0,1 0 0 0 0,0 0 1 0 0,-1 0-1 0 0,1 0 0 0 0,0 0 0 0 0,-1 1 0 0 0,1-1 0 0 0,0 0 0 0 0,0 1 1 0 0,-1 1-1 0 0,-6 6 174 0 0,1 1-1 0 0,1 0 1 0 0,-8 14 0 0 0,11-20-238 0 0,1 1-1 0 0,0 0 1 0 0,0-1-1 0 0,0 1 0 0 0,1 0 1 0 0,-1 0-1 0 0,1 0 1 0 0,1 0-1 0 0,-1 0 0 0 0,1 0 1 0 0,-1 0-1 0 0,1 0 1 0 0,1 0-1 0 0,-1 0 1 0 0,1 0-1 0 0,1 6 0 0 0,3-2-49 0 0,-1-1 0 0 0,1 1 0 0 0,1-1-1 0 0,0 0 1 0 0,0-1 0 0 0,0 1 0 0 0,1-1-1 0 0,0 0 1 0 0,1-1 0 0 0,-1 0-1 0 0,1 0 1 0 0,0-1 0 0 0,1 0 0 0 0,-1 0-1 0 0,1-1 1 0 0,0 0 0 0 0,0 0-1 0 0,1-1 1 0 0,-1 0 0 0 0,1-1 0 0 0,-1 0-1 0 0,1-1 1 0 0,0 0 0 0 0,-1 0 0 0 0,13-1-1 0 0,-16-1-49 0 0,0 0 0 0 0,0-1 0 0 0,-1 0 0 0 0,1 0 0 0 0,0 0 1 0 0,-1 0-1 0 0,0-1 0 0 0,1 0 0 0 0,-1 0 0 0 0,0 0 0 0 0,0-1 0 0 0,-1 0 0 0 0,1 0 0 0 0,-1 0 0 0 0,0 0 0 0 0,0-1 0 0 0,0 0 0 0 0,-1 1 0 0 0,0-1 0 0 0,0-1 0 0 0,0 1 0 0 0,0 0 0 0 0,-1-1 0 0 0,0 1 0 0 0,0-1 0 0 0,0 0 1 0 0,-1 0-1 0 0,1-7 0 0 0,-3 2 5 0 0,0 0 1 0 0,-1 0 0 0 0,0-1-1 0 0,-1 1 1 0 0,0 1 0 0 0,-1-1-1 0 0,0 0 1 0 0,-1 1 0 0 0,0 0-1 0 0,-1 0 1 0 0,0 0 0 0 0,0 1-1 0 0,-1 0 1 0 0,-13-14 0 0 0,12 14-38 0 0,0 1 0 0 0,0 1 0 0 0,0-1 0 0 0,-1 1 1 0 0,-1 1-1 0 0,1 0 0 0 0,-1 0 0 0 0,0 1 0 0 0,0 0 0 0 0,-1 0 0 0 0,1 1 1 0 0,-1 1-1 0 0,0 0 0 0 0,-16-2 0 0 0,25 5-101 0 0,-1 0 1 0 0,1 0 0 0 0,-1 0-1 0 0,1 1 1 0 0,-1-1-1 0 0,1 1 1 0 0,-1-1-1 0 0,1 1 1 0 0,0 0-1 0 0,-1 0 1 0 0,1 0-1 0 0,0 1 1 0 0,0-1-1 0 0,0 0 1 0 0,0 1 0 0 0,0-1-1 0 0,0 1 1 0 0,0 0-1 0 0,0 0 1 0 0,1 0-1 0 0,-1 0 1 0 0,1 0-1 0 0,-3 3 1 0 0,1 0-602 0 0,1 0 0 0 0,0-1 0 0 0,-1 1 1 0 0,2 0-1 0 0,-1 0 0 0 0,1 0 0 0 0,-1 0 0 0 0,1 1 1 0 0,1-1-1 0 0,-1 7 0 0 0,1-3-451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3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1428 0 0,'3'5'637'0'0,"-1"1"0"0"0,0-1 0 0 0,0 0 0 0 0,0 1 0 0 0,-1-1 0 0 0,1 1 1 0 0,-1 0-1 0 0,0 0 0 0 0,-1-1 0 0 0,0 1 0 0 0,0 0 0 0 0,-1 9 0 0 0,-2 7-279 0 0,-1-1 0 0 0,-8 24 0 0 0,-4 20 648 0 0,3-16-1120 0 0,1-6-2373 0 0,9-16-3351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54 2944 0 0,'-2'-4'298'0'0,"0"1"0"0"0,0 0 0 0 0,0 0 0 0 0,-1 0 0 0 0,0 0 0 0 0,1 0-1 0 0,-1 0 1 0 0,0 1 0 0 0,0-1 0 0 0,0 1 0 0 0,0 0 0 0 0,-1 0 0 0 0,1 0 0 0 0,-1 1 0 0 0,1-1-1 0 0,-1 1 1 0 0,1 0 0 0 0,-5-1 0 0 0,-5-1 144 0 0,-1 1 0 0 0,1 0-1 0 0,-27 1 1 0 0,34 2-398 0 0,1 0 0 0 0,-1 0 0 0 0,1 0 0 0 0,-1 1 0 0 0,1 0 0 0 0,-1 0 0 0 0,1 1 0 0 0,0-1 0 0 0,0 1 1 0 0,0 0-1 0 0,1 1 0 0 0,-1-1 0 0 0,1 1 0 0 0,0 0 0 0 0,-8 8 0 0 0,9-9-9 0 0,0 0-1 0 0,1 1 1 0 0,-1-1 0 0 0,0 1 0 0 0,1-1 0 0 0,0 1-1 0 0,0 0 1 0 0,0 0 0 0 0,1 0 0 0 0,-1 0-1 0 0,1 0 1 0 0,0 1 0 0 0,0-1 0 0 0,0 0-1 0 0,0 0 1 0 0,1 1 0 0 0,0-1 0 0 0,0 1 0 0 0,0-1-1 0 0,1 0 1 0 0,-1 1 0 0 0,1-1 0 0 0,1 5-1 0 0,1-2-8 0 0,0 1-1 0 0,0-1 1 0 0,1 0-1 0 0,0 0 1 0 0,0 0-1 0 0,0-1 1 0 0,1 1-1 0 0,0-1 1 0 0,1 0-1 0 0,-1-1 1 0 0,1 1-1 0 0,0-1 1 0 0,0 0-1 0 0,1 0 1 0 0,0-1-1 0 0,-1 0 1 0 0,2 0-1 0 0,-1-1 1 0 0,0 0-1 0 0,1 0 0 0 0,-1 0 1 0 0,1-1-1 0 0,0 0 1 0 0,-1-1-1 0 0,1 0 1 0 0,0 0-1 0 0,9-1 1 0 0,-9 0 11 0 0,0-1 1 0 0,1-1-1 0 0,-1 1 0 0 0,0-1 1 0 0,0-1-1 0 0,0 0 0 0 0,-1 0 1 0 0,1 0-1 0 0,-1-1 0 0 0,1 0 1 0 0,-1 0-1 0 0,0-1 0 0 0,9-9 1 0 0,-6 6 135 0 0,0-1 1 0 0,-1 0-1 0 0,0-1 0 0 0,-1 0 1 0 0,0-1-1 0 0,-1 1 1 0 0,0-2-1 0 0,6-13 0 0 0,-4 10 831 0 0,-6 26-284 0 0,2 12-542 0 0,3 7-50 0 0,5 40 0 0 0,-1-5-111 0 0,4 40-465 0 0,-3-15-2562 0 0,2-31-3777 0 0,-6-42 3186 0 0,-5-13 2541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4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3 3464 0 0,'-1'-2'5504'0'0,"-3"15"-3140"0"0,-18 50-250 0 0,16-47-1959 0 0,2 0 0 0 0,0 0 0 0 0,0 0 0 0 0,2 0 0 0 0,-1 21 0 0 0,1-15-718 0 0,-9 41 0 0 0,5-28-1011 0 0,1-2-6376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2864 0 0,'5'45'9066'0'0,"16"53"-6320"0"0,8 48-3821 0 0,-14-77-806 0 0,-13-63 1203 0 0,0-1-1 0 0,0 1 0 0 0,0-1 1 0 0,1 0-1 0 0,-1 0 0 0 0,1 0 1 0 0,1 0-1 0 0,-1 0 0 0 0,1-1 1 0 0,4 5-1 0 0,-3-5-508 0 0,0-2 83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2356 0 0,'8'-16'6932'0'0,"-6"14"-6546"0"0,-1 3-264 0 0,0 0 1 0 0,0-1-1 0 0,0 1 1 0 0,0 0-1 0 0,-1-1 1 0 0,1 1 0 0 0,0 0-1 0 0,0 0 1 0 0,-1 0-1 0 0,1 0 1 0 0,0 0 0 0 0,-1 0-1 0 0,1 0 1 0 0,-1 0-1 0 0,1 0 1 0 0,-1 0-1 0 0,0 0 1 0 0,1 0 0 0 0,-1 1-1 0 0,10 25 303 0 0,-2 0 0 0 0,-1 1 0 0 0,0 0 0 0 0,3 49 1 0 0,-5 20-1878 0 0,-4-2-5649 0 0,-1-75 4603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1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3284 0 0,'1'0'280'0'0,"-1"0"0"0"0,1 0-1 0 0,0 1 1 0 0,0-1 0 0 0,0 0-1 0 0,-1 0 1 0 0,1 1 0 0 0,0-1 0 0 0,0 0-1 0 0,4 5 2238 0 0,-3-3-2237 0 0,7 18 1857 0 0,-2 23-726 0 0,-7-30-1567 0 0,0-1 0 0 0,-1 1 0 0 0,0 0 1 0 0,-1-1-1 0 0,-1 1 0 0 0,-4 14 0 0 0,-26 61-7651 0 0,30-83 6647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2104 0 0,'4'0'801'0'0,"-2"0"-1108"0"0,0 0 584 0 0,0 0 1 0 0,0 0-1 0 0,0-1 1 0 0,1 1-1 0 0,-1 1 1 0 0,0-1-1 0 0,0 0 1 0 0,0 1-1 0 0,0-1 1 0 0,0 1-1 0 0,0-1 1 0 0,0 1 0 0 0,0 0-1 0 0,3 1 1 0 0,23 31 1420 0 0,-27-32-1572 0 0,0 0-1 0 0,0 1 0 0 0,0-1 0 0 0,0 1 1 0 0,0-1-1 0 0,-1 1 0 0 0,1-1 1 0 0,0 1-1 0 0,-1 0 0 0 0,1-1 0 0 0,-1 1 1 0 0,0 0-1 0 0,1 0 0 0 0,-1-1 0 0 0,0 1 1 0 0,0 0-1 0 0,0-1 0 0 0,0 1 0 0 0,-1 0 1 0 0,0 3-1 0 0,-10 38 442 0 0,8-33-472 0 0,-4 26 195 0 0,1 0 0 0 0,1 1-1 0 0,3-1 1 0 0,1 37 0 0 0,1-68-272 0 0,1 0 0 0 0,0 1-1 0 0,0-1 1 0 0,1 0 0 0 0,-1 0 0 0 0,1-1 0 0 0,0 1 0 0 0,0 0 0 0 0,1 0 0 0 0,0-1 0 0 0,-1 0 0 0 0,1 1 0 0 0,1-1 0 0 0,-1 0 0 0 0,1-1 0 0 0,5 6 0 0 0,-6-6-5 0 0,0-1 0 0 0,0 1 0 0 0,0-1 0 0 0,0 0 0 0 0,1 0 0 0 0,-1 0 0 0 0,1-1-1 0 0,-1 1 1 0 0,1-1 0 0 0,0 1 0 0 0,-1-1 0 0 0,1 0 0 0 0,0-1 0 0 0,0 1 0 0 0,0-1 0 0 0,0 0-1 0 0,0 0 1 0 0,-1 0 0 0 0,1 0 0 0 0,0 0 0 0 0,0-1 0 0 0,0 0 0 0 0,0 0 0 0 0,5-2 0 0 0,4-3 43 0 0,1-1 1 0 0,-1 0-1 0 0,0-1 1 0 0,-1 0-1 0 0,0-1 1 0 0,0-1 0 0 0,-1 0-1 0 0,0 0 1 0 0,-1-1-1 0 0,0 0 1 0 0,-1-1-1 0 0,12-20 1 0 0,-20 31-19 0 0,1-4 318 0 0,1 0 1 0 0,-1 0-1 0 0,1 0 0 0 0,0 0 1 0 0,7-8-1 0 0,-5 63 544 0 0,-3-7-1606 0 0,3-1 0 0 0,11 52-1 0 0,-13-76-4 0 0,6 13-2012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1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7 1588 0 0,'-19'-3'1405'0'0,"-1"1"-1"0"0,0 0 0 0 0,-27 2 1 0 0,21 1-899 0 0,15 0-325 0 0,0 0-1 0 0,0 1 1 0 0,-1 1 0 0 0,1 0-1 0 0,1 0 1 0 0,-1 1 0 0 0,0 0-1 0 0,1 1 1 0 0,0 0-1 0 0,-16 12 1 0 0,4-2 308 0 0,1 1 0 0 0,0 1 0 0 0,-29 32-1 0 0,33-29-251 0 0,1 1 0 0 0,1 1 0 0 0,1 0 0 0 0,1 1 0 0 0,1 0 0 0 0,1 1-1 0 0,2 1 1 0 0,0 0 0 0 0,-6 28 0 0 0,0 12 101 0 0,4 0 0 0 0,-5 96 0 0 0,12-30 36 0 0,4-125-358 0 0,0 0-1 0 0,0 0 0 0 0,1 0 0 0 0,0 0 0 0 0,1-1 0 0 0,-1 1 0 0 0,1 0 0 0 0,4 8 0 0 0,8 30 15 0 0,-10-29 9 0 0,0 0 1 0 0,1 0 0 0 0,1 0-1 0 0,0-1 1 0 0,0 0 0 0 0,2-1-1 0 0,0 1 1 0 0,0-1 0 0 0,1-1-1 0 0,1 0 1 0 0,0 0 0 0 0,1-1-1 0 0,0 0 1 0 0,0-1 0 0 0,1 0-1 0 0,1 0 1 0 0,0-2 0 0 0,0 0-1 0 0,0 0 1 0 0,21 7 0 0 0,-20-10-1 0 0,0 0 1 0 0,0-2-1 0 0,0 1 1 0 0,1-2-1 0 0,-1 0 1 0 0,1-1 0 0 0,0 0-1 0 0,-1-1 1 0 0,1-1-1 0 0,0-1 1 0 0,-1 0-1 0 0,1 0 1 0 0,17-7 0 0 0,3-4 71 0 0,-1-2 0 0 0,0-1 0 0 0,-1-2 0 0 0,-2-1 0 0 0,1-1 0 0 0,-2-2 0 0 0,-1-1 0 0 0,-1-1 0 0 0,34-38 0 0 0,-45 43-80 0 0,-1-1 0 0 0,0-1 0 0 0,-2-1 1 0 0,0 0-1 0 0,-2 0 0 0 0,0-2 0 0 0,-1 1 1 0 0,-2-1-1 0 0,0-1 0 0 0,-2 0 0 0 0,-1 0 1 0 0,0 0-1 0 0,-2-1 0 0 0,1-26 0 0 0,-4 34-12 0 0,-1 0 0 0 0,-1 0 1 0 0,0 0-1 0 0,-2 0 0 0 0,1 0 0 0 0,-10-28 0 0 0,4 26-10 0 0,-1-1 1 0 0,0 1-1 0 0,-2 0 0 0 0,0 1 1 0 0,-1 1-1 0 0,-1 0 1 0 0,-27-29-1 0 0,29 36-115 0 0,-1 1 0 0 0,0 0 0 0 0,0 1 0 0 0,-1 1 0 0 0,0 0 0 0 0,-1 0 0 0 0,1 1 0 0 0,-2 1 0 0 0,1 0 1 0 0,-1 1-1 0 0,-26-5 0 0 0,26 7-427 0 0,0 1 0 0 0,0 1 1 0 0,-1 0-1 0 0,1 2 1 0 0,0-1-1 0 0,-24 5 0 0 0,23-2-415 0 0,0 1-1 0 0,1 1 0 0 0,0 0 1 0 0,0 1-1 0 0,0 1 0 0 0,1 0 0 0 0,0 1 1 0 0,0 0-1 0 0,1 1 0 0 0,-18 16 1 0 0,11-9-156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2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0 2672 0 0,'-31'25'4763'0'0,"-11"23"-3094"0"0,34-39-1153 0 0,-7 12 243 0 0,0 1-1 0 0,-18 36 1 0 0,2-3 81 0 0,6-9-59 0 0,-19 49 1 0 0,-2 4 99 0 0,4-22-184 0 0,-3-3 0 0 0,-66 85 1 0 0,-153 169 943 0 0,247-301-3459 0 0,17-28 1573 0 0,1 0 0 0 0,-1 1 0 0 0,1-1 1 0 0,-1 0-1 0 0,1 0 0 0 0,-1 0 0 0 0,1 0 0 0 0,-1 0 0 0 0,0 0 1 0 0,1 0-1 0 0,-1 0 0 0 0,0 0 0 0 0,0 0 0 0 0,0 0 0 0 0,0 0 1 0 0,0 0-1 0 0,0 0 0 0 0,0 0 0 0 0,0 1 0 0 0,0-1 0 0 0,-1 0 1 0 0,1 0-1 0 0,0 0 0 0 0,0 0 0 0 0,-1 0 0 0 0,1 0 0 0 0,-1 0 1 0 0,1 0-1 0 0,-1 0 0 0 0,1 1 0 0 0,-1-1 0 0 0,0 0 0 0 0,1 0 0 0 0,-1 1 1 0 0,0-1-1 0 0,-1-1 0 0 0,-19-6-4359 0 0,5 5 4351 0 0,2 3-902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6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75 1924 0 0,'-12'0'4934'0'0,"11"7"-2912"0"0,2-6-1967 0 0,-1 0 1 0 0,1 0-1 0 0,0 0 0 0 0,0 0 1 0 0,0 0-1 0 0,0 0 1 0 0,0 0-1 0 0,0 0 0 0 0,0 0 1 0 0,0 0-1 0 0,1-1 0 0 0,-1 1 1 0 0,0 0-1 0 0,0-1 1 0 0,1 1-1 0 0,-1-1 0 0 0,0 1 1 0 0,3-1-1 0 0,0 1-11 0 0,0-1 0 0 0,0 1 0 0 0,0-1 0 0 0,-1-1 0 0 0,1 1 0 0 0,0 0 0 0 0,0-1 0 0 0,0 0 0 0 0,4-1 0 0 0,-7 1-10 0 0,24-10-122 0 0,-27 12 106 0 0,0-1 0 0 0,0 1 0 0 0,0-1 0 0 0,1 1-1 0 0,-1-1 1 0 0,0 0 0 0 0,0 0 0 0 0,0 0 0 0 0,0 0-1 0 0,0 0 1 0 0,0 0 0 0 0,0 0 0 0 0,0-1 0 0 0,0 1-1 0 0,1-1 1 0 0,-1 1 0 0 0,0-1 0 0 0,0 0 0 0 0,0 0-1 0 0,1 1 1 0 0,-1-1 0 0 0,1-1 0 0 0,-1 1 0 0 0,0 0 0 0 0,1 0-1 0 0,0-1 1 0 0,-1 1 0 0 0,1 0 0 0 0,0-1 0 0 0,0 1-1 0 0,0-1 1 0 0,0 0 0 0 0,0 1 0 0 0,0-1 0 0 0,0 0-1 0 0,0 0 1 0 0,1 1 0 0 0,-1-1 0 0 0,1 0 0 0 0,-1 0 0 0 0,1 0-1 0 0,0 0 1 0 0,0 0 0 0 0,0 0 0 0 0,0 0 0 0 0,0 0-1 0 0,0 0 1 0 0,0 1 0 0 0,1-1 0 0 0,-1 0 0 0 0,1 0-1 0 0,-1 0 1 0 0,1 0 0 0 0,0 1 0 0 0,0-1 0 0 0,0 0 0 0 0,0 1-1 0 0,0-1 1 0 0,0 0 0 0 0,0 1 0 0 0,0-1 0 0 0,1 1-1 0 0,-1 0 1 0 0,1-1 0 0 0,-1 1 0 0 0,1 0 0 0 0,-1 0-1 0 0,1 0 1 0 0,2-1 0 0 0,-13 6 83 0 0,1 0 0 0 0,0 1 0 0 0,-1 1 0 0 0,1-1-1 0 0,1 1 1 0 0,-1 1 0 0 0,1-1 0 0 0,0 1 0 0 0,1 0 0 0 0,0 1 0 0 0,0-1 0 0 0,0 1 0 0 0,1 1-1 0 0,0-1 1 0 0,-6 17 0 0 0,-1 4 56 0 0,6-15-95 0 0,0 0 1 0 0,1 1 0 0 0,0-1 0 0 0,1 1-1 0 0,1 0 1 0 0,-3 28 0 0 0,7-40-90 0 0,-1-1 1 0 0,1 1 0 0 0,-1 0 0 0 0,1-1 0 0 0,0 1 0 0 0,0-1-1 0 0,0 1 1 0 0,0-1 0 0 0,1 1 0 0 0,-1-1 0 0 0,1 0 0 0 0,-1 0 0 0 0,1 0-1 0 0,0 0 1 0 0,0 0 0 0 0,0 0 0 0 0,0 0 0 0 0,0 0 0 0 0,0-1-1 0 0,3 3 1 0 0,-1-2-568 0 0,1 1 0 0 0,-1-1 0 0 0,1 0 0 0 0,-1 0-1 0 0,1 0 1 0 0,0 0 0 0 0,-1-1 0 0 0,1 0 0 0 0,0 0-1 0 0,9 0 1 0 0,-3-1-43 0 0,1-2 0 0 0,-1 1 0 0 0,0-1 0 0 0,0-1 0 0 0,18-6 0 0 0,-24 7 476 0 0,27-7-1093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3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79 3124 0 0,'0'0'6612'0'0,"-2"1"-6203"0"0,-65 53 780 0 0,58-44-1067 0 0,-35 37 329 0 0,41-44-407 0 0,1 1 0 0 0,0-1 1 0 0,0 1-1 0 0,0 0 0 0 0,0-1 0 0 0,0 1 1 0 0,1 0-1 0 0,-1 0 0 0 0,1 0 1 0 0,0 0-1 0 0,1 1 0 0 0,-1 5 0 0 0,1-5-14 0 0,1-1-1 0 0,-1 0 0 0 0,2 0 1 0 0,-1 0-1 0 0,0 0 0 0 0,1 0 0 0 0,-1 0 1 0 0,1 0-1 0 0,0 0 0 0 0,0-1 0 0 0,1 1 1 0 0,-1-1-1 0 0,1 0 0 0 0,0 1 0 0 0,0-1 1 0 0,0 0-1 0 0,4 3 0 0 0,10 7 91 0 0,-1-1 0 0 0,24 13 0 0 0,-23-15-24 0 0,17 11 125 0 0,-1 2 1 0 0,50 44 0 0 0,-80-65-190 0 0,1 1 0 0 0,-1-1-1 0 0,0 1 1 0 0,-1 0 0 0 0,1 0 0 0 0,0 1-1 0 0,-1-1 1 0 0,0 0 0 0 0,0 1 0 0 0,0 0 0 0 0,0-1-1 0 0,0 1 1 0 0,-1 0 0 0 0,0 0 0 0 0,1 0-1 0 0,-2 0 1 0 0,1 0 0 0 0,0 0 0 0 0,-1 0 0 0 0,0 0-1 0 0,0 0 1 0 0,0 0 0 0 0,-1 6 0 0 0,-1-3-6 0 0,-1 1 0 0 0,0-1 0 0 0,0 0 1 0 0,-1 0-1 0 0,0 0 0 0 0,0 0 0 0 0,-1-1 0 0 0,1 0 1 0 0,-1 0-1 0 0,-1 0 0 0 0,1 0 0 0 0,-1-1 0 0 0,0 0 1 0 0,0 0-1 0 0,-1-1 0 0 0,0 0 0 0 0,1 0 0 0 0,-1 0 1 0 0,-1-1-1 0 0,1 0 0 0 0,0 0 0 0 0,-1-1 0 0 0,1 0 1 0 0,-1 0-1 0 0,-14 1 0 0 0,15-6 30 0 0,2-1-45 0 0,-1 1-1 0 0,1-1 1 0 0,1 1 0 0 0,-1-1-1 0 0,0-1 1 0 0,1 1-1 0 0,-5-7 1 0 0,7 8-7 0 0,0 1 0 0 0,1-1 0 0 0,-1 0 0 0 0,1 0 0 0 0,0 0 0 0 0,0 0 0 0 0,0-1 0 0 0,0 1 0 0 0,0 0 0 0 0,1 0-1 0 0,-1-1 1 0 0,1 1 0 0 0,0 0 0 0 0,0 0 0 0 0,0-1 0 0 0,0 1 0 0 0,1 0 0 0 0,-1-1 0 0 0,3-4 0 0 0,10-26 7 0 0,2-1 0 0 0,1 2 0 0 0,1 0 0 0 0,2 1 0 0 0,28-36 0 0 0,-13 19 40 0 0,29-57 0 0 0,-56 90-28 0 0,0 0 0 0 0,-1 0 0 0 0,0-1 0 0 0,-2 0 1 0 0,0-1-1 0 0,0 1 0 0 0,1-34 0 0 0,-6 50-28 0 0,0-1 1 0 0,1 1-1 0 0,-1 0 1 0 0,1 0-1 0 0,-1 0 1 0 0,0-1 0 0 0,0 1-1 0 0,0 0 1 0 0,0 0-1 0 0,0 0 1 0 0,0 0-1 0 0,0 0 1 0 0,0 1-1 0 0,0-1 1 0 0,0 0-1 0 0,-2 0 1 0 0,1-1-12 0 0,-4-1-266 0 0,0 0-1 0 0,-1 0 0 0 0,1 1 0 0 0,-1-1 1 0 0,1 2-1 0 0,-1-1 0 0 0,1 1 0 0 0,-1-1 0 0 0,0 2 1 0 0,0-1-1 0 0,0 1 0 0 0,0 0 0 0 0,-13 2 0 0 0,-6-1-5058 0 0,16 8 1426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4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812 25 1552 0 0,'-9'-4'400'0'0,"-1"0"-1"0"0,0 0 0 0 0,0 1 1 0 0,0 0-1 0 0,-1 1 1 0 0,1 0-1 0 0,-1 1 1 0 0,1 0-1 0 0,-1 1 0 0 0,-18 1 1 0 0,12-1-31 0 0,5 1-222 0 0,-1 1 1 0 0,1 0 0 0 0,0 0-1 0 0,0 1 1 0 0,0 1 0 0 0,1 0 0 0 0,-14 7-1 0 0,-79 44 867 0 0,100-53-971 0 0,-31 20 185 0 0,0 2-1 0 0,2 1 1 0 0,1 2-1 0 0,1 1 0 0 0,1 1 1 0 0,2 1-1 0 0,1 2 1 0 0,1 1-1 0 0,2 1 0 0 0,1 1 1 0 0,2 1-1 0 0,2 1 1 0 0,-24 61-1 0 0,34-68-128 0 0,0 1 1 0 0,2 0-1 0 0,1 0 0 0 0,2 0 1 0 0,1 1-1 0 0,1 38 0 0 0,3-50-34 0 0,1 1-1 0 0,1-1 0 0 0,1 0 0 0 0,1 0 0 0 0,13 36 0 0 0,-11-38-2 0 0,1-2-1 0 0,0 1 0 0 0,1-1 1 0 0,0 0-1 0 0,2-1 1 0 0,0 0-1 0 0,0-1 0 0 0,2 0 1 0 0,-1-1-1 0 0,2 0 1 0 0,0-1-1 0 0,0-1 0 0 0,1 0 1 0 0,1-1-1 0 0,-1-1 1 0 0,30 13-1 0 0,-12-8 32 0 0,1-2 1 0 0,0-2-1 0 0,0-1 1 0 0,1-1-1 0 0,1-3 0 0 0,-1 0 1 0 0,61-1-1 0 0,-77-4-71 0 0,0-1 0 0 0,-1-1 1 0 0,25-6-1 0 0,10-1 59 0 0,-23 3-48 0 0,0-1-1 0 0,-1-2 1 0 0,0-1-1 0 0,0-1 1 0 0,-1-1 0 0 0,0-2-1 0 0,-1-1 1 0 0,-1-1 0 0 0,0-1-1 0 0,-1-1 1 0 0,-1-1-1 0 0,-1-1 1 0 0,-1-2 0 0 0,25-29-1 0 0,-17 14 76 0 0,-2-1-1 0 0,-1-1 1 0 0,-2-1 0 0 0,-2-2-1 0 0,-2 0 1 0 0,-1-2-1 0 0,-3 0 1 0 0,20-74-1 0 0,-29 79 92 0 0,-1 0-1 0 0,-2-1 0 0 0,-1-69 0 0 0,-5 95-168 0 0,0-1 1 0 0,-1 1 0 0 0,-1-1-1 0 0,0 1 1 0 0,-1 0 0 0 0,-1 0-1 0 0,0 1 1 0 0,-1 0 0 0 0,-1-1-1 0 0,1 2 1 0 0,-2-1 0 0 0,0 1-1 0 0,-1 0 1 0 0,0 1 0 0 0,0 0-1 0 0,-1 0 1 0 0,-1 1 0 0 0,0 1-1 0 0,0 0 1 0 0,-1 0 0 0 0,-19-11-1 0 0,9 9-182 0 0,0 1-1 0 0,-1 0 1 0 0,0 2 0 0 0,0 1-1 0 0,-1 0 1 0 0,-31-3-1 0 0,-3 3-3201 0 0,-88 2 0 0 0,116 7 2028 0 0,1 1 0 0 0,0 1 0 0 0,-49 14 1 0 0,47-10-29 0 0,5 0 176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2612 0 0,'0'0'9906'0'0,"5"2"-9589"0"0,8 5-68 0 0,0 1 1 0 0,0 0 0 0 0,-1 1-1 0 0,19 16 1 0 0,47 53 828 0 0,-35-35-730 0 0,47 52 641 0 0,-4 4-1 0 0,99 149 0 0 0,-56-53-128 0 0,31 40-244 0 0,-125-198-546 0 0,-28-31-818 0 0,0 1 0 0 0,0-1 0 0 0,-1 2 0 0 0,8 11 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6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36 1180 0 0,'-1'-3'971'0'0,"0"0"-1"0"0,0 0 0 0 0,0 0 1 0 0,0 0-1 0 0,1-1 0 0 0,0 1 1 0 0,2-11 3784 0 0,6 29-3460 0 0,93 236 1205 0 0,-96-235-2784 0 0,20 42-367 0 0,-24-54 72 0 0,1-1 0 0 0,0 0-1 0 0,0 0 1 0 0,0 1 0 0 0,0-2-1 0 0,1 1 1 0 0,-1 0-1 0 0,1 0 1 0 0,-1-1 0 0 0,1 1-1 0 0,0-1 1 0 0,0 0 0 0 0,5 3-1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65 2200 0 0,'-1'-1'165'0'0,"1"0"0"0"0,-1 1 0 0 0,1-1 0 0 0,-1 1-1 0 0,0 0 1 0 0,0-1 0 0 0,1 1 0 0 0,-1-1 0 0 0,0 1 0 0 0,0 0-1 0 0,1 0 1 0 0,-1-1 0 0 0,0 1 0 0 0,0 0 0 0 0,0 0 0 0 0,1 0-1 0 0,-1 0 1 0 0,0 0 0 0 0,0 0 0 0 0,0 0 0 0 0,1 0 0 0 0,-1 0-1 0 0,0 1 1 0 0,0-1 0 0 0,0 0 0 0 0,1 0 0 0 0,-1 1 0 0 0,0-1-1 0 0,0 0 1 0 0,1 1 0 0 0,-1-1 0 0 0,0 1 0 0 0,1-1 0 0 0,-1 1-1 0 0,1-1 1 0 0,-1 1 0 0 0,0 0 0 0 0,0 0 0 0 0,-23 20 1145 0 0,21-18-1161 0 0,-1 1-1 0 0,1-1 1 0 0,0 1 0 0 0,0 0-1 0 0,1 0 1 0 0,-1 0 0 0 0,1 0-1 0 0,0 0 1 0 0,0 1 0 0 0,0-1-1 0 0,0 0 1 0 0,1 1 0 0 0,0 0-1 0 0,0-1 1 0 0,0 1 0 0 0,1 0-1 0 0,-1-1 1 0 0,1 1 0 0 0,0 0 0 0 0,1 0-1 0 0,-1-1 1 0 0,1 1 0 0 0,1 6-1 0 0,1-1-80 0 0,0-2 0 0 0,1 1 0 0 0,0 0-1 0 0,0-1 1 0 0,1 1 0 0 0,0-1 0 0 0,0-1 0 0 0,1 1-1 0 0,0-1 1 0 0,1 0 0 0 0,-1 0 0 0 0,1 0 0 0 0,1-1-1 0 0,-1 0 1 0 0,1-1 0 0 0,0 0 0 0 0,0 0-1 0 0,0-1 1 0 0,1 1 0 0 0,0-2 0 0 0,0 1 0 0 0,0-2-1 0 0,0 1 1 0 0,0-1 0 0 0,1 0 0 0 0,-1-1 0 0 0,11 0-1 0 0,-15-1-55 0 0,0-1 0 0 0,0 0 0 0 0,0 0 0 0 0,-1-1 0 0 0,1 0-1 0 0,-1 1 1 0 0,1-1 0 0 0,-1-1 0 0 0,0 1 0 0 0,1-1-1 0 0,-1 0 1 0 0,-1 0 0 0 0,1 0 0 0 0,0 0 0 0 0,-1 0 0 0 0,1-1-1 0 0,4-8 1 0 0,-2 5 7 0 0,0-1 0 0 0,-1 0 0 0 0,0 0 0 0 0,-1-1 0 0 0,0 1-1 0 0,0-1 1 0 0,-1 0 0 0 0,3-10 0 0 0,-5 9-2 0 0,0 1 0 0 0,0-1-1 0 0,-2 0 1 0 0,1 0 0 0 0,-1 0 0 0 0,0 0-1 0 0,-1 1 1 0 0,0-1 0 0 0,-6-13 0 0 0,3 2 4 0 0,3 16-29 0 0,-1-1 0 0 0,1 1 1 0 0,-1-1-1 0 0,0 1 0 0 0,-1 0 1 0 0,1 0-1 0 0,-1 1 0 0 0,0-1 1 0 0,0 1-1 0 0,0 0 0 0 0,-1 0 1 0 0,1 0-1 0 0,-1 0 0 0 0,0 1 1 0 0,0 0-1 0 0,0 0 0 0 0,-1 0 1 0 0,1 1-1 0 0,-1-1 0 0 0,1 1 0 0 0,-1 1 1 0 0,-6-2-1 0 0,10 3-161 0 0,-1-1 127 0 0,1 1 1 0 0,-1 0 0 0 0,0 0-1 0 0,1 1 1 0 0,-1-1-1 0 0,0 0 1 0 0,1 1-1 0 0,-1 0 1 0 0,1 0 0 0 0,-1 0-1 0 0,1 0 1 0 0,-1 0-1 0 0,1 0 1 0 0,-1 0 0 0 0,1 1-1 0 0,-3 1 1 0 0,1 0-72 0 0,-1-1-70 0 0,-1 1 1 0 0,1 0-1 0 0,0 0 0 0 0,0 1 0 0 0,1-1 1 0 0,-1 1-1 0 0,1 0 0 0 0,-1 0 0 0 0,-2 5 0 0 0,-11 26-5098 0 0,18-27 2320 0 0,0-7 2859 0 0,1 1 0 0 0,0 0 0 0 0,-1-1 0 0 0,1 1 0 0 0,0 0-1 0 0,0-1 1 0 0,0 1 0 0 0,0-1 0 0 0,0 1 0 0 0,0-1 0 0 0,1 0 0 0 0,-1 1-1 0 0,0-1 1 0 0,1 0 0 0 0,-1 0 0 0 0,1 0 0 0 0,1 1 0 0 0,2 2-228 0 0,16 11-786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6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1932 0 0,'2'4'4422'0'0,"2"11"-1940"0"0,-18 69 931 0 0,-7 60-4133 0 0,21-111-8074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7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61 1240 0 0,'-1'-3'397'0'0,"0"0"-1"0"0,-1 0 1 0 0,1-1-1 0 0,-1 1 1 0 0,0 0-1 0 0,1 0 1 0 0,-1 1-1 0 0,-1-1 1 0 0,1 0-1 0 0,0 1 1 0 0,-1-1-1 0 0,1 1 1 0 0,-1 0-1 0 0,0 0 1 0 0,0 0-1 0 0,1 0 1 0 0,-2 0-1 0 0,1 1 1 0 0,0-1-1 0 0,-5-1 1 0 0,-4 1-94 0 0,1 0 0 0 0,0 0 0 0 0,-1 1 1 0 0,-22 1-1 0 0,21 0-48 0 0,-1 0-133 0 0,0 0 0 0 0,0 1 1 0 0,0 1-1 0 0,0 0 0 0 0,1 0 0 0 0,-1 2 0 0 0,1 0 0 0 0,0 0 0 0 0,0 1 0 0 0,0 1 0 0 0,1 0 0 0 0,-15 9 0 0 0,24-12-80 0 0,0-1-1 0 0,0 0 0 0 0,0 1 1 0 0,0 0-1 0 0,1-1 1 0 0,-1 1-1 0 0,1 0 0 0 0,-1 1 1 0 0,1-1-1 0 0,0 0 1 0 0,0 1-1 0 0,1-1 0 0 0,-1 1 1 0 0,1-1-1 0 0,0 1 1 0 0,0 0-1 0 0,0 0 0 0 0,0-1 1 0 0,0 1-1 0 0,1 8 1 0 0,1-9-32 0 0,0 0-1 0 0,0-1 1 0 0,1 1 0 0 0,-1 0 0 0 0,1 0 0 0 0,0-1 0 0 0,0 1 0 0 0,0-1 0 0 0,0 1 0 0 0,0-1 0 0 0,1 0 0 0 0,-1 0 0 0 0,0 0 0 0 0,1 0 0 0 0,0-1 0 0 0,-1 1 0 0 0,5 1 0 0 0,-2 0 23 0 0,2 2-5 0 0,1-2 0 0 0,-1 1 0 0 0,1-1 1 0 0,0 0-1 0 0,0-1 0 0 0,0 1 0 0 0,0-2 1 0 0,0 1-1 0 0,1-1 0 0 0,-1 0 0 0 0,0-1 1 0 0,1 0-1 0 0,-1-1 0 0 0,1 1 0 0 0,-1-1 0 0 0,0-1 1 0 0,12-3-1 0 0,-10 2 41 0 0,0 0 0 0 0,-1-1 0 0 0,1 0 0 0 0,-1 0 0 0 0,0-1-1 0 0,0-1 1 0 0,-1 1 0 0 0,0-1 0 0 0,0-1 0 0 0,0 1 0 0 0,-1-1 0 0 0,0-1 0 0 0,0 1 0 0 0,6-10 0 0 0,-9 11 104 0 0,9-11 1283 0 0,-12 18-1418 0 0,-1 0 1 0 0,1 0-1 0 0,-1 0 1 0 0,0-1-1 0 0,1 1 0 0 0,-1 0 1 0 0,0 0-1 0 0,1 0 1 0 0,-1 0-1 0 0,0 0 0 0 0,0 0 1 0 0,0 0-1 0 0,0 0 0 0 0,0 0 1 0 0,0 0-1 0 0,0 0 1 0 0,0-1-1 0 0,0 1 0 0 0,0 0 1 0 0,-1 0-1 0 0,1 0 1 0 0,-1 1-1 0 0,1 21 32 0 0,0 1 1 0 0,1-1-1 0 0,1 0 1 0 0,1 0-1 0 0,1 0 0 0 0,9 26 1 0 0,0 13-751 0 0,9 28-2205 0 0,1-33-4800 0 0,-8-41 3795 0 0,-9-12 2704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7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2912 0 0,'0'0'190'0'0,"1"0"-1"0"0,-1 0 0 0 0,1 0 0 0 0,-1 0 1 0 0,1 0-1 0 0,-1-1 0 0 0,1 1 0 0 0,-1 0 1 0 0,1 0-1 0 0,-1 0 0 0 0,1 0 0 0 0,-1 1 1 0 0,1-1-1 0 0,-1 0 0 0 0,1 0 0 0 0,5 4 2650 0 0,-5-3-2650 0 0,-1-1 1 0 0,0 1-1 0 0,1-1 0 0 0,-1 1 0 0 0,0-1 1 0 0,0 1-1 0 0,0-1 0 0 0,1 1 1 0 0,-1-1-1 0 0,0 1 0 0 0,0-1 0 0 0,0 1 1 0 0,0-1-1 0 0,0 1 0 0 0,0 0 0 0 0,0 0 1 0 0,-5 37 1652 0 0,0-12-990 0 0,-8 73-126 0 0,6-56-2209 0 0,1-1-3446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2816 0 0,'33'56'9466'0'0,"-4"11"-5082"0"0,-3 21-4148 0 0,-21-62-1641 0 0,0 1 1 0 0,-2 0-1 0 0,0 27 1 0 0,-4-50 408 0 0,1-2 456 0 0,0 0-1 0 0,-1 0 1 0 0,1-1-1 0 0,0 1 0 0 0,0 0 1 0 0,0 0-1 0 0,0 0 1 0 0,1 0-1 0 0,-1 0 1 0 0,1 0-1 0 0,-1 0 0 0 0,1-1 1 0 0,0 4-1 0 0,13 6-727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38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2108 0 0,'8'-26'10902'0'0,"-3"40"-9933"0"0,9 47-603 0 0,-2 0 0 0 0,4 64 0 0 0,-12-90-933 0 0,-2-25-258 0 0,0 0 0 0 0,-1 0 0 0 0,0 0 0 0 0,-1 0 0 0 0,0 0 0 0 0,-1 0 0 0 0,0 1 0 0 0,-3 10 0 0 0,-19 46-3036 0 0,14-48 2793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02.96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6.8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272 1 968 0 0,'-12'19'6092'0'0,"7"7"-3481"0"0,3 32-1877 0 0,2-41-219 0 0,0 375 2988 0 0,0-390-3453 0 0,9 13 120 0 0,-8-20-212 0 0,0 0 0 0 0,0 0-1 0 0,-1 0 1 0 0,0 0-1 0 0,0 0 1 0 0,0 0 0 0 0,-2-10-1 0 0,0-11-122 0 0,1 21 155 0 0,1 0 1 0 0,-1 1 0 0 0,0-1-1 0 0,-1 0 1 0 0,1 1 0 0 0,-1-1 0 0 0,0 1-1 0 0,0-1 1 0 0,-1 1 0 0 0,1 0-1 0 0,-1 0 1 0 0,0 0 0 0 0,0 0 0 0 0,0 0-1 0 0,0 1 1 0 0,-1-1 0 0 0,1 1-1 0 0,-1 0 1 0 0,0 0 0 0 0,0 0 0 0 0,0 1-1 0 0,-1-1 1 0 0,1 1 0 0 0,0 0-1 0 0,-1 0 1 0 0,0 1 0 0 0,1-1 0 0 0,-1 1-1 0 0,-7-1 1 0 0,6 3 21 0 0,-1 0 0 0 0,1 0 0 0 0,0 0 0 0 0,-1 1 0 0 0,1 0 0 0 0,0 0 1 0 0,0 0-1 0 0,0 1 0 0 0,0 0 0 0 0,1 0 0 0 0,-1 1 0 0 0,1-1 0 0 0,0 1 0 0 0,0 1 0 0 0,0-1 0 0 0,0 1 0 0 0,1-1 0 0 0,-8 11 0 0 0,6-7 8 0 0,1 0 0 0 0,0 0 0 0 0,0 1 0 0 0,1-1 0 0 0,0 1 0 0 0,0 0 0 0 0,1 0 0 0 0,0 1 0 0 0,1-1 0 0 0,0 1 0 0 0,0-1 0 0 0,0 16 0 0 0,3-18-17 0 0,1 0 0 0 0,0-1 0 0 0,0 1 0 0 0,1 0 0 0 0,0-1 0 0 0,0 1 0 0 0,0-1 0 0 0,1 0-1 0 0,0 0 1 0 0,8 10 0 0 0,-9-13-63 0 0,0 0 0 0 0,0-1 0 0 0,0 1-1 0 0,1 0 1 0 0,-1-1 0 0 0,1 0 0 0 0,0 0-1 0 0,-1 0 1 0 0,1 0 0 0 0,0 0 0 0 0,0-1-1 0 0,0 0 1 0 0,8 2 0 0 0,3-1-643 0 0,0 0-1 0 0,23-1 1 0 0,-26-2 45 0 0,0-1 1 0 0,-1 0 0 0 0,1-1 0 0 0,-1 0-1 0 0,18-8 1 0 0,-3 2-878 0 0,26-16-1093 0 0,-25 13 1319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2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15 1684 0 0,'8'-15'9747'0'0,"-14"16"-11103"0"0,-18 17 1603 0 0,6-5-80 0 0,1 0-1 0 0,0 1 1 0 0,2 0 0 0 0,-24 28 0 0 0,-1 8 83 0 0,23-30-89 0 0,1 0 0 0 0,1 0 0 0 0,1 2 0 0 0,-16 31-1 0 0,16-22-7 0 0,1 0 0 0 0,2 1 0 0 0,1 1 0 0 0,1 0-1 0 0,2 0 1 0 0,-5 61 0 0 0,10-78-91 0 0,1-1-1 0 0,1 1 1 0 0,0 0 0 0 0,1 0 0 0 0,1 0-1 0 0,0-1 1 0 0,1 1 0 0 0,1-1-1 0 0,0 0 1 0 0,1 0 0 0 0,11 23 0 0 0,-8-26 12 0 0,-1 1 0 0 0,2-1 0 0 0,-1-1 1 0 0,2 0-1 0 0,0 0 0 0 0,0-1 0 0 0,0 0 0 0 0,2 0 1 0 0,-1-1-1 0 0,1-1 0 0 0,0 0 0 0 0,1-1 1 0 0,0 0-1 0 0,0-1 0 0 0,0 0 0 0 0,15 3 1 0 0,6 1 40 0 0,1-2 1 0 0,0-1-1 0 0,1-2 1 0 0,-1-1 0 0 0,50-2-1 0 0,-64-3-108 0 0,0-1 0 0 0,0-1-1 0 0,-1-1 1 0 0,1-1 0 0 0,29-11 0 0 0,-20 6 9 0 0,13-4 48 0 0,-2-1-1 0 0,0-2 1 0 0,-1-2 0 0 0,-1-2-1 0 0,42-29 1 0 0,-61 36-16 0 0,0-1-1 0 0,-2-1 1 0 0,0 0-1 0 0,-1-1 1 0 0,-1-1-1 0 0,0-1 0 0 0,-1 0 1 0 0,-1-1-1 0 0,-1-1 1 0 0,-1 0-1 0 0,9-23 1 0 0,-15 30-37 0 0,-1 5 19 0 0,-1-1 0 0 0,0 1 0 0 0,0-1 0 0 0,-1-1-1 0 0,-1 1 1 0 0,1 0 0 0 0,-2 0 0 0 0,1-1 0 0 0,-1 1-1 0 0,-1-1 1 0 0,0 0 0 0 0,-1 1 0 0 0,-2-16 0 0 0,-1 11 9 0 0,-1-1 1 0 0,0 1 0 0 0,-1 0 0 0 0,-1 0 0 0 0,0 1 0 0 0,-1 0-1 0 0,-1 0 1 0 0,-20-25 0 0 0,14 22 18 0 0,-2 0 1 0 0,0 1-1 0 0,-1 1 1 0 0,0 0-1 0 0,-38-21 0 0 0,29 21-347 0 0,-1 1-1 0 0,-1 1 0 0 0,0 1 0 0 0,-1 2 0 0 0,0 1 0 0 0,-1 2 1 0 0,0 0-1 0 0,0 3 0 0 0,-55-3 0 0 0,65 8-608 0 0,0 1 0 0 0,1 1 0 0 0,-1 0-1 0 0,1 2 1 0 0,0 0 0 0 0,-35 15 0 0 0,37-12-230 0 0,0 1-1 0 0,0 0 1 0 0,1 2 0 0 0,-27 20 0 0 0,22-12-104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3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96 2420 0 0,'1'-5'638'0'0,"-2"-1"1"0"0,1 0-1 0 0,-1 1 0 0 0,0-1 0 0 0,0 1 1 0 0,0-1-1 0 0,-1 1 0 0 0,0-1 0 0 0,-4-8 0 0 0,4 12-519 0 0,1-1-1 0 0,-1 1 0 0 0,0 0 0 0 0,1 0 0 0 0,-1 0 0 0 0,0 0 0 0 0,0 0 0 0 0,0 0 1 0 0,0 1-1 0 0,-1-1 0 0 0,1 1 0 0 0,0 0 0 0 0,-1-1 0 0 0,1 1 0 0 0,-1 0 1 0 0,1 0-1 0 0,-1 0 0 0 0,0 1 0 0 0,1-1 0 0 0,-1 1 0 0 0,0-1 0 0 0,1 1 1 0 0,-5 0-1 0 0,-4 1-71 0 0,1 1 0 0 0,-1 0 0 0 0,0 0 1 0 0,0 1-1 0 0,1 0 0 0 0,0 1 0 0 0,0 0 1 0 0,0 1-1 0 0,0 0 0 0 0,0 1 0 0 0,1 0 1 0 0,0 0-1 0 0,0 1 0 0 0,1 0 0 0 0,0 0 1 0 0,0 1-1 0 0,1 0 0 0 0,0 0 0 0 0,0 1 1 0 0,-8 15-1 0 0,14-23-41 0 0,0 1 1 0 0,0-1-1 0 0,0 1 1 0 0,1-1-1 0 0,-1 1 1 0 0,0 0 0 0 0,1-1-1 0 0,-1 1 1 0 0,1 0-1 0 0,0-1 1 0 0,0 1-1 0 0,-1 0 1 0 0,1 0-1 0 0,0-1 1 0 0,0 1-1 0 0,1 0 1 0 0,-1 0-1 0 0,0-1 1 0 0,1 1-1 0 0,-1 0 1 0 0,1-1-1 0 0,-1 1 1 0 0,1 0-1 0 0,0-1 1 0 0,-1 1 0 0 0,1-1-1 0 0,0 1 1 0 0,0-1-1 0 0,0 1 1 0 0,0-1-1 0 0,1 0 1 0 0,-1 0-1 0 0,0 1 1 0 0,0-1-1 0 0,1 0 1 0 0,-1 0-1 0 0,1 0 1 0 0,-1 0-1 0 0,1-1 1 0 0,-1 1-1 0 0,1 0 1 0 0,0-1 0 0 0,-1 1-1 0 0,1-1 1 0 0,0 1-1 0 0,0-1 1 0 0,3 0-1 0 0,2 2 27 0 0,-1-2 0 0 0,1 1 0 0 0,0-1 0 0 0,0 0 0 0 0,0-1 0 0 0,0 1 0 0 0,0-1-1 0 0,0-1 1 0 0,-1 1 0 0 0,9-4 0 0 0,-7 1 198 0 0,1-1-1 0 0,-1-1 1 0 0,0 1-1 0 0,0-1 1 0 0,10-11-1 0 0,4-2 1200 0 0,-22 19-1407 0 0,0 0-1 0 0,0 0 1 0 0,0 0-1 0 0,0 0 1 0 0,1 0 0 0 0,-1 0-1 0 0,0 0 1 0 0,0 0-1 0 0,0 0 1 0 0,0 0-1 0 0,0 0 1 0 0,1 0 0 0 0,-1 0-1 0 0,0 0 1 0 0,0 0-1 0 0,0 0 1 0 0,0 0-1 0 0,1 0 1 0 0,-1 0 0 0 0,0 0-1 0 0,0 0 1 0 0,0 0-1 0 0,0 0 1 0 0,0 0-1 0 0,1 0 1 0 0,-1 0 0 0 0,0 0-1 0 0,0 0 1 0 0,0 0-1 0 0,0 0 1 0 0,0 0-1 0 0,0 0 1 0 0,1 0 0 0 0,-1 1-1 0 0,0-1 1 0 0,0 0-1 0 0,0 0 1 0 0,0 0-1 0 0,0 0 1 0 0,0 0 0 0 0,0 0-1 0 0,0 1 1 0 0,0-1-1 0 0,1 0 1 0 0,-1 0-1 0 0,3 12 283 0 0,1 18-176 0 0,-4-27-17 0 0,25 152 434 0 0,-6-46-1266 0 0,-17-52-1619 0 0,-2-29-2967 0 0,-2-21 4834 0 0,0-1-1 0 0,0 1 1 0 0,-1 0 0 0 0,0-1-1 0 0,0 0 1 0 0,0 1 0 0 0,-1-1-1 0 0,0 0 1 0 0,0-1 0 0 0,-1 1-1 0 0,-5 5 1 0 0,0 2-835 0 0,-3 3 111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4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0 2200 0 0,'-10'0'6622'0'0,"9"1"-6377"0"0,-12 11 2307 0 0,-13 24-2547 0 0,19-25 849 0 0,-77 118 1824 0 0,-97 205 0 0 0,104-184-1992 0 0,59-115-763 0 0,-28 51 453 0 0,11-31-3615 0 0,34-53 2386 0 0,-1 0 1 0 0,0 0-1 0 0,0 0 0 0 0,0 0 0 0 0,-1-1 0 0 0,1 1 1 0 0,0 0-1 0 0,-4 1 0 0 0,-42 16-2983 0 0,19-8 2233 0 0,3 0 549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4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1360 0 0,'1'-1'473'0'0,"1"1"-1"0"0,-1-1 1 0 0,1 0 0 0 0,0 1-1 0 0,-1 0 1 0 0,1-1 0 0 0,-1 1-1 0 0,1 0 1 0 0,0 0 0 0 0,-1 0-1 0 0,1 0 1 0 0,0 0-1 0 0,2 0 1 0 0,-3 1-310 0 0,0 0 0 0 0,1 0 0 0 0,-1 0-1 0 0,0 0 1 0 0,0 1 0 0 0,0-1 0 0 0,0 0 0 0 0,0 1-1 0 0,0-1 1 0 0,-1 0 0 0 0,1 1 0 0 0,0-1 0 0 0,-1 1 0 0 0,1-1-1 0 0,-1 1 1 0 0,1 2 0 0 0,7 25 368 0 0,-1 1 0 0 0,-2 0 0 0 0,-1 0 0 0 0,0 46 0 0 0,9 63-1058 0 0,-13-134 433 0 0,0 60-2448 0 0,0-22-1890 0 0,0-42 4331 0 0,0 0 0 0 0,0 0 1 0 0,0 0-1 0 0,0 0 1 0 0,1 0-1 0 0,-1 0 0 0 0,0 0 1 0 0,1 0-1 0 0,-1 0 1 0 0,1 0-1 0 0,-1 0 0 0 0,1 0 1 0 0,-1-1-1 0 0,1 1 1 0 0,0 0-1 0 0,-1 0 0 0 0,1-1 1 0 0,0 1-1 0 0,-1 0 0 0 0,1-1 1 0 0,0 1-1 0 0,1 0 1 0 0,0 0-112 0 0,5 3-951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114 112 2200 0 0,'1'-6'6165'0'0,"-1"23"-4446"0"0,-3 1-1335 0 0,1 0 1 0 0,0 0-1 0 0,1 25 0 0 0,1-38-362 0 0,0 0-1 0 0,1 0 0 0 0,-1 0 0 0 0,1-1 0 0 0,0 1 0 0 0,0 0 0 0 0,1-1 0 0 0,0 1 0 0 0,-1-1 0 0 0,1 1 1 0 0,1-1-1 0 0,-1 0 0 0 0,1 0 0 0 0,-1 0 0 0 0,1 0 0 0 0,0 0 0 0 0,0-1 0 0 0,4 4 0 0 0,-3-5-3 0 0,0 0 0 0 0,0 0-1 0 0,0 0 1 0 0,0-1 0 0 0,0 1-1 0 0,1-1 1 0 0,-1 0 0 0 0,0 0-1 0 0,1-1 1 0 0,-1 1 0 0 0,0-1-1 0 0,1 0 1 0 0,-1 0-1 0 0,0-1 1 0 0,1 1 0 0 0,-1-1-1 0 0,0 0 1 0 0,1 0 0 0 0,-1 0-1 0 0,0-1 1 0 0,0 0 0 0 0,0 0-1 0 0,0 0 1 0 0,0 0 0 0 0,4-3-1 0 0,2-1 6 0 0,-1-1 0 0 0,1 0 1 0 0,-1 0-1 0 0,-1-1 0 0 0,1 0 0 0 0,-2-1 0 0 0,1 1 0 0 0,9-16 0 0 0,-12 16 1 0 0,0 0 0 0 0,-1 0-1 0 0,0-1 1 0 0,-1 1 0 0 0,0-1 0 0 0,0 0-1 0 0,-1 0 1 0 0,0 0 0 0 0,0 0 0 0 0,-1-14-1 0 0,-1 18-16 0 0,0 1-1 0 0,0 0 0 0 0,-1 0 1 0 0,1 0-1 0 0,-1-1 0 0 0,-1 1 0 0 0,1 0 1 0 0,0 0-1 0 0,-1 0 0 0 0,0 1 1 0 0,0-1-1 0 0,0 0 0 0 0,0 1 0 0 0,-1-1 1 0 0,1 1-1 0 0,-1 0 0 0 0,0 0 1 0 0,0 0-1 0 0,0 0 0 0 0,0 0 0 0 0,-1 1 1 0 0,1-1-1 0 0,-1 1 0 0 0,1 0 1 0 0,-7-3-1 0 0,2 2-62 0 0,0 0-1 0 0,1 1 1 0 0,-1 0 0 0 0,0 0 0 0 0,0 1-1 0 0,-1 0 1 0 0,1 0 0 0 0,0 1 0 0 0,0 0-1 0 0,-12 1 1 0 0,-7 3-589 0 0,-47 15-1 0 0,12-4-1521 0 0,8-3-3394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5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978 32 2272 0 0,'-25'1'764'0'0,"-23"0"1228"0"0,-87 13 0 0 0,99-6-1441 0 0,-147 41 1503 0 0,155-39-1854 0 0,0 2-1 0 0,1 0 0 0 0,1 1 0 0 0,-32 22 0 0 0,23-10-64 0 0,0 1 1 0 0,1 2-1 0 0,2 2 0 0 0,1 0 0 0 0,2 3 1 0 0,-37 49-1 0 0,51-59-79 0 0,0 0 1 0 0,1 1-1 0 0,2 1 1 0 0,0 0-1 0 0,2 0 1 0 0,1 1-1 0 0,1 1 1 0 0,1 0-1 0 0,1 0 1 0 0,1 0-1 0 0,-1 33 1 0 0,5-36-25 0 0,0-11 39 0 0,0 0-1 0 0,1-1 1 0 0,1 1 0 0 0,2 14-1 0 0,4 5 43 0 0,1 0 0 0 0,2-1 1 0 0,2 0-1 0 0,0-1 0 0 0,24 41 0 0 0,-21-46-38 0 0,2-1-1 0 0,0-1 1 0 0,1-1 0 0 0,1 0 0 0 0,1-2 0 0 0,1 0-1 0 0,1-1 1 0 0,0-1 0 0 0,2-1 0 0 0,27 15-1 0 0,-22-17-3 0 0,0-1 1 0 0,1-2-1 0 0,0-1 0 0 0,1-1 0 0 0,0-2 0 0 0,1 0 0 0 0,0-3 0 0 0,58 3 0 0 0,-46-6 37 0 0,-1-3 1 0 0,1-2-1 0 0,57-11 0 0 0,-56 3-46 0 0,0-2 0 0 0,0-2 0 0 0,-1-2 0 0 0,-2-2 0 0 0,1-1 0 0 0,-2-3 0 0 0,-1-1 0 0 0,-1-2 0 0 0,-1-2-1 0 0,-2-1 1 0 0,0-2 0 0 0,-3-1 0 0 0,47-57 0 0 0,-55 57-29 0 0,-2 0-1 0 0,-2-2 1 0 0,0 0-1 0 0,-3-1 1 0 0,-1-1-1 0 0,-1-1 0 0 0,-3 0 1 0 0,0-1-1 0 0,-3 0 1 0 0,-1-1-1 0 0,-2 0 1 0 0,-1-1-1 0 0,0-68 1 0 0,-7 90-20 0 0,-1 0 0 0 0,0 0 1 0 0,-1 1-1 0 0,-1-1 0 0 0,-1 1 0 0 0,0 0 1 0 0,-15-31-1 0 0,10 29 8 0 0,0 1 1 0 0,-1 0-1 0 0,0 0 1 0 0,-2 1-1 0 0,0 1 1 0 0,-1 0-1 0 0,0 1 0 0 0,-1 1 1 0 0,-1 0-1 0 0,-1 1 1 0 0,0 0-1 0 0,-36-19 1 0 0,29 20-75 0 0,-1 0-1 0 0,-1 2 1 0 0,1 1 0 0 0,-2 0 0 0 0,1 2 0 0 0,-1 2 0 0 0,0 0 0 0 0,0 2 0 0 0,-35-1 0 0 0,31 4-381 0 0,0 1-1 0 0,1 2 1 0 0,-1 0 0 0 0,1 2 0 0 0,-38 12-1 0 0,-84 32-8238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6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1348 0 0,'0'0'4163'0'0,"6"2"-3281"0"0,2 1-457 0 0,1 0 0 0 0,0 0 0 0 0,-1 1 0 0 0,1 1 0 0 0,-1-1 0 0 0,11 9 0 0 0,56 40 2172 0 0,-4 14-13 0 0,94 116 0 0 0,-48-50-1240 0 0,-56-63-1031 0 0,23 23 178 0 0,-23-35-6311 0 0,-37-42-2445 0 0,-13-10 6317 0 0,-4-2 780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6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3696 0 0,'-11'19'11187'0'0,"11"-18"-11028"0"0,7 12-118 0 0,1 6 216 0 0,0 0 0 0 0,-1 1 0 0 0,-1 0 0 0 0,-1 0 0 0 0,-1 0 0 0 0,0 1 0 0 0,-2-1 0 0 0,1 34 0 0 0,-3-26-811 0 0,0 27-921 0 0,0-19-6424 0 0,0-35 7777 0 0,0 0 1 0 0,0-1-1 0 0,0 1 0 0 0,0-1 1 0 0,1 1-1 0 0,-1 0 0 0 0,0-1 1 0 0,0 1-1 0 0,1-1 1 0 0,-1 1-1 0 0,0-1 0 0 0,1 1 1 0 0,-1-1-1 0 0,1 1 0 0 0,-1-1 1 0 0,1 1-1 0 0,-1-1 0 0 0,1 1 1 0 0,-1-1-1 0 0,1 0 0 0 0,-1 1 1 0 0,1-1-1 0 0,-1 0 0 0 0,1 0 1 0 0,0 1-1 0 0,-1-1 1 0 0,1 0-1 0 0,0 0 0 0 0,-1 0 1 0 0,1 0-1 0 0,-1 0 0 0 0,2 0 1 0 0,4-2-981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4048 0 0,'11'-1'5821'0'0,"-10"1"-5650"0"0,8 15 2132 0 0,3 24-1768 0 0,-11-35-165 0 0,6 26 10 0 0,-2 1 0 0 0,3 59 1 0 0,-7-57-3627 0 0,-1 1-3355 0 0,-3-25 5380 0 0,-10 5-8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8:57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 30 2308 0 0,'-3'0'85'0'0,"-30"3"1447"0"0,-40 9-1 0 0,38-3-495 0 0,-1 1-1 0 0,-65 28 1 0 0,89-31-833 0 0,-1 0 1 0 0,1 0-1 0 0,0 1 1 0 0,0 1-1 0 0,1 0 0 0 0,1 1 1 0 0,-1 0-1 0 0,1 0 1 0 0,1 1-1 0 0,-12 17 0 0 0,8-6-27 0 0,1 1 0 0 0,1 0 0 0 0,1 1 0 0 0,1 0 0 0 0,1 0 0 0 0,2 1 0 0 0,0 0 0 0 0,-3 30 0 0 0,2 29 249 0 0,2 95 0 0 0,6-161-387 0 0,1 0-1 0 0,0 0 1 0 0,2 0 0 0 0,0-1-1 0 0,9 24 1 0 0,-5-14 25 0 0,-3-12-23 0 0,1 0 1 0 0,0 0-1 0 0,1-1 0 0 0,1 0 0 0 0,0 0 1 0 0,1-1-1 0 0,0 0 0 0 0,1 0 0 0 0,1-1 1 0 0,0 0-1 0 0,1-1 0 0 0,0-1 0 0 0,0 1 1 0 0,1-2-1 0 0,0 0 0 0 0,1-1 0 0 0,0 0 0 0 0,0-1 1 0 0,1 0-1 0 0,0-1 0 0 0,0-1 0 0 0,17 4 1 0 0,-1-1 30 0 0,1-1 0 0 0,-1-1 0 0 0,1-1 0 0 0,0-2 0 0 0,0-2 0 0 0,0-1 0 0 0,49-5 0 0 0,-10-9 14 0 0,135-45 1 0 0,-167 45-80 0 0,0-2 1 0 0,-1-2 0 0 0,-1-1 0 0 0,-1-3 0 0 0,34-24 0 0 0,-55 34-8 0 0,-1-1 0 0 0,-1 0 0 0 0,0-1-1 0 0,0 0 1 0 0,-2-1 0 0 0,0 0 0 0 0,0-1 0 0 0,-1 0 0 0 0,-1 0 0 0 0,-1-1 0 0 0,-1-1 0 0 0,7-21 0 0 0,-3-1 82 0 0,-2-1 0 0 0,-2-1 0 0 0,-2 1 0 0 0,0-59 0 0 0,-4 80 1 0 0,-1-1 0 0 0,0 1 0 0 0,-2 0-1 0 0,0 0 1 0 0,-2 0 0 0 0,-7-28 0 0 0,2 26 19 0 0,0 0 1 0 0,-1 0-1 0 0,-2 1 1 0 0,0 0-1 0 0,-1 1 0 0 0,-28-33 1 0 0,30 42-105 0 0,1 1 1 0 0,-2 0 0 0 0,1 1-1 0 0,-1 0 1 0 0,-1 1-1 0 0,0 0 1 0 0,0 1-1 0 0,0 1 1 0 0,-1 0-1 0 0,0 0 1 0 0,-26-6 0 0 0,-2 5-877 0 0,-1 2 1 0 0,1 1 0 0 0,-75 4-1 0 0,54 1-1228 0 0,44 0 1142 0 0,1 0-1 0 0,-29 7 1 0 0,27-4-965 0 0,1-1-1 0 0,-34 0 1 0 0,42-3 804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7.2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68 1504 0 0,'3'5'7655'0'0,"-2"-3"-7548"0"0,0-1-1 0 0,0 1 1 0 0,0-1 0 0 0,1 0 0 0 0,-1 0 0 0 0,1 0 0 0 0,-1 0-1 0 0,1 0 1 0 0,-1 0 0 0 0,1 0 0 0 0,-1 0 0 0 0,3 0 0 0 0,0 1 6 0 0,1-1 0 0 0,-1 0 1 0 0,1 0-1 0 0,-1 0 1 0 0,1 0-1 0 0,-1-1 1 0 0,9 0-1 0 0,-12 0-77 0 0,22 0 6 0 0,-20-1-46 0 0,0 0-1 0 0,-1 0 1 0 0,1 0-1 0 0,-1-1 1 0 0,1 1-1 0 0,-1 0 1 0 0,0-1-1 0 0,1 0 1 0 0,-1 1 0 0 0,0-1-1 0 0,0 0 1 0 0,0 0-1 0 0,-1 0 1 0 0,1-1-1 0 0,0 1 1 0 0,-1 0-1 0 0,1-1 1 0 0,-1 1-1 0 0,0-1 1 0 0,0 1 0 0 0,0-1-1 0 0,0 0 1 0 0,0 1-1 0 0,-1-1 1 0 0,1 0-1 0 0,-1 1 1 0 0,1-4-1 0 0,-1 4 18 0 0,-1 0 0 0 0,1 1 0 0 0,-1-1 0 0 0,1 1-1 0 0,-1-1 1 0 0,1 1 0 0 0,-1-1 0 0 0,0 1 0 0 0,0-1-1 0 0,0 1 1 0 0,0-1 0 0 0,0 1 0 0 0,0 0 0 0 0,0 0-1 0 0,0 0 1 0 0,0-1 0 0 0,-1 1 0 0 0,1 0 0 0 0,0 0-1 0 0,-1 1 1 0 0,1-1 0 0 0,-1 0 0 0 0,-2-1 0 0 0,0 1 55 0 0,1 1 1 0 0,0-1-1 0 0,-1 1 1 0 0,1 0-1 0 0,-1 0 1 0 0,1 0-1 0 0,0 0 1 0 0,-1 1-1 0 0,1-1 1 0 0,-4 2-1 0 0,5-2 105 0 0,-4 3 32 0 0,-2 1-113 0 0,1 0 0 0 0,-1 0 0 0 0,1 1 0 0 0,-1 0-1 0 0,1 0 1 0 0,1 0 0 0 0,-12 13 0 0 0,14-14-22 0 0,1 1-1 0 0,0 0 1 0 0,0 0-1 0 0,0-1 1 0 0,1 2 0 0 0,-1-1-1 0 0,1 0 1 0 0,1 0 0 0 0,-1 1-1 0 0,1-1 1 0 0,0 1 0 0 0,0-1-1 0 0,0 1 1 0 0,1 8 0 0 0,0-10-95 0 0,1 0 0 0 0,0 0 0 0 0,0 0 0 0 0,0 0 0 0 0,1 0 0 0 0,0-1 0 0 0,-1 1 1 0 0,1-1-1 0 0,0 1 0 0 0,0-1 0 0 0,1 0 0 0 0,-1 0 0 0 0,1 0 0 0 0,3 3 0 0 0,-1-1-312 0 0,0 0 0 0 0,0 0 0 0 0,0-1 0 0 0,1 1 0 0 0,0-2 0 0 0,12 7 0 0 0,-13-8-98 0 0,1-2 0 0 0,-1 1-1 0 0,1 0 1 0 0,-1-1-1 0 0,1 0 1 0 0,0 0-1 0 0,-1-1 1 0 0,11-2-1 0 0,-11 2 65 0 0,15-3-972 0 0,1-1 0 0 0,26-10 0 0 0,-22 7 136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3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0 956 0 0,'0'0'11353'0'0,"0"3"-11412"0"0,0-2 79 0 0,0 0 0 0 0,0-1 0 0 0,0 1 0 0 0,0 0 0 0 0,0-1-1 0 0,0 1 1 0 0,1 0 0 0 0,-1 0 0 0 0,0-1 0 0 0,0 1 0 0 0,1 0 0 0 0,-1-1 0 0 0,0 1 0 0 0,1 0 0 0 0,-1-1 0 0 0,0 1 0 0 0,1-1 0 0 0,-1 1 0 0 0,1-1 0 0 0,-1 1 0 0 0,1-1 0 0 0,-1 1 0 0 0,1-1 0 0 0,0 1 0 0 0,-1-1-1 0 0,1 0 1 0 0,1 1 0 0 0,0 0 8 0 0,0-1 0 0 0,1 1 0 0 0,-1-1 0 0 0,0 0 0 0 0,0 0-1 0 0,1 0 1 0 0,-1 0 0 0 0,0 0 0 0 0,1 0 0 0 0,3-2 0 0 0,4 0 7 0 0,-6 0-23 0 0,0 1 1 0 0,1-1-1 0 0,-1 2 0 0 0,0-1 0 0 0,0 0 1 0 0,1 1-1 0 0,-1-1 0 0 0,1 1 0 0 0,-1 1 1 0 0,0-1-1 0 0,1 0 0 0 0,3 2 0 0 0,3 2-4 0 0,-1 0 0 0 0,0 1 0 0 0,0 0 1 0 0,11 8-1 0 0,-18-12 5 0 0,-1 0 0 0 0,0 1 0 0 0,0-1 0 0 0,-1 1 1 0 0,1-1-1 0 0,0 1 0 0 0,0 0 0 0 0,-1-1 0 0 0,1 1 1 0 0,-1 0-1 0 0,0 0 0 0 0,1 0 0 0 0,-1 0 0 0 0,0 1 0 0 0,0-1 1 0 0,0 0-1 0 0,-1 0 0 0 0,1 1 0 0 0,0-1 0 0 0,-1 0 1 0 0,1 1-1 0 0,-1-1 0 0 0,0 0 0 0 0,0 1 0 0 0,0-1 1 0 0,0 1-1 0 0,0-1 0 0 0,-1 0 0 0 0,-1 5 0 0 0,-7 13 21 0 0,-1-2 0 0 0,0 1 0 0 0,-2-2-1 0 0,0 1 1 0 0,-1-2 0 0 0,-1 1 0 0 0,0-2 0 0 0,-1 0-1 0 0,-24 17 1 0 0,25-23 37 0 0,-5 4 62 0 0,19-13-99 0 0,24-3 25 0 0,-6 2-29 0 0,-1 1 0 0 0,0 1-1 0 0,1 1 1 0 0,-1 0 0 0 0,19 5 0 0 0,-31-6-5 0 0,-1 1 1 0 0,1-1-1 0 0,0 1 1 0 0,0 0 0 0 0,-1 0-1 0 0,1 0 1 0 0,-1 1-1 0 0,1 0 1 0 0,-1 0 0 0 0,0 0-1 0 0,0 0 1 0 0,0 1-1 0 0,-1-1 1 0 0,1 1 0 0 0,-1 0-1 0 0,0 0 1 0 0,0 0-1 0 0,0 0 1 0 0,-1 1 0 0 0,0-1-1 0 0,1 1 1 0 0,1 6-1 0 0,-4-8-6 0 0,1 0-1 0 0,-1 0 1 0 0,1 0 0 0 0,-1 0-1 0 0,0 0 1 0 0,0 1-1 0 0,-1-1 1 0 0,1 0-1 0 0,-1 0 1 0 0,1 0-1 0 0,-1 0 1 0 0,0 0-1 0 0,0 0 1 0 0,0 0-1 0 0,-3 4 1 0 0,-28 38 50 0 0,32-45-68 0 0,-5 6 23 0 0,0-1 0 0 0,-1 0 0 0 0,0-1 0 0 0,0 1 0 0 0,0-1 0 0 0,0 0 0 0 0,-1-1-1 0 0,1 1 1 0 0,-1-1 0 0 0,0-1 0 0 0,0 1 0 0 0,-9 1 0 0 0,-2 0-156 0 0,0-1 1 0 0,0 0-1 0 0,-33-1 0 0 0,47-2 29 0 0,0 0 0 0 0,0-1-1 0 0,1 1 1 0 0,-1-1 0 0 0,0 0 0 0 0,1-1 0 0 0,-1 1-1 0 0,1-1 1 0 0,-1 1 0 0 0,1-1 0 0 0,0 0 0 0 0,-1 0-1 0 0,1 0 1 0 0,0-1 0 0 0,0 1 0 0 0,1-1-1 0 0,-1 0 1 0 0,0 1 0 0 0,1-1 0 0 0,0-1 0 0 0,-3-2-1 0 0,2 0-748 0 0,-1-1 0 0 0,1 1-1 0 0,0-1 1 0 0,0 1 0 0 0,1-1-1 0 0,0 0 1 0 0,0 0 0 0 0,1 0-1 0 0,0 0 1 0 0,-1-13 0 0 0,2 2-300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3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16 2464 0 0,'-3'-2'269'0'0,"1"0"0"0"0,-1 1 0 0 0,0-1 0 0 0,0 1 0 0 0,0 0 0 0 0,0-1-1 0 0,0 1 1 0 0,0 0 0 0 0,0 1 0 0 0,0-1 0 0 0,-1 1 0 0 0,1-1 0 0 0,0 1 0 0 0,0 0 0 0 0,0 0-1 0 0,-1 0 1 0 0,1 1 0 0 0,-6 0 0 0 0,-3 1 100 0 0,-1 1-1 0 0,-22 8 1 0 0,16-3-113 0 0,1 0-1 0 0,1 1 1 0 0,-1 1 0 0 0,1 0 0 0 0,1 1-1 0 0,0 1 1 0 0,1 1 0 0 0,0 0 0 0 0,-18 21-1 0 0,17-13-85 0 0,0 0-1 0 0,1 1 0 0 0,1 1 0 0 0,2 0 0 0 0,0 0 0 0 0,-13 38 0 0 0,10-19 144 0 0,1 0 0 0 0,2 1 1 0 0,2 1-1 0 0,2 0 0 0 0,2 0 0 0 0,-1 59 1 0 0,8-88-236 0 0,1 0 0 0 0,0 0 1 0 0,1-1-1 0 0,1 1 0 0 0,0-1 1 0 0,1 1-1 0 0,1-1 0 0 0,0-1 1 0 0,1 1-1 0 0,0-1 0 0 0,1 0 1 0 0,1-1-1 0 0,-1 0 0 0 0,2 0 1 0 0,0-1-1 0 0,0 0 0 0 0,1-1 1 0 0,1 0-1 0 0,24 16 0 0 0,-15-14 21 0 0,0-2 0 0 0,0-1-1 0 0,1 0 1 0 0,1-2 0 0 0,-1 0-1 0 0,1-1 1 0 0,34 3-1 0 0,16-2 287 0 0,78-4-1 0 0,-124-4-360 0 0,0-2 0 0 0,-1-1 0 0 0,1-1 0 0 0,-1-1-1 0 0,31-12 1 0 0,-55 18-20 0 0,25-9 21 0 0,-2-1-1 0 0,1 0 1 0 0,-1-2 0 0 0,-1-1 0 0 0,0-1 0 0 0,-1-1 0 0 0,0-1 0 0 0,28-27 0 0 0,-35 27-10 0 0,0 0 0 0 0,-1-1 1 0 0,-1-1-1 0 0,-1 0 1 0 0,-1-1-1 0 0,0 0 0 0 0,-1-1 1 0 0,-1 0-1 0 0,-1-1 1 0 0,10-36-1 0 0,-10 20 42 0 0,-1 1-1 0 0,-2-2 1 0 0,-1 1-1 0 0,-1-51 1 0 0,-4 75-42 0 0,-1 1 1 0 0,0-1-1 0 0,-1 1 1 0 0,-1 0 0 0 0,0 0-1 0 0,0 0 1 0 0,-1 0-1 0 0,-1 0 1 0 0,0 1 0 0 0,0 0-1 0 0,-1 0 1 0 0,-1 0-1 0 0,0 1 1 0 0,0 0-1 0 0,-1 0 1 0 0,0 0 0 0 0,-1 1-1 0 0,0 1 1 0 0,0 0-1 0 0,-1 0 1 0 0,0 0-1 0 0,-21-10 1 0 0,7 5-149 0 0,0 2 0 0 0,-1 0 0 0 0,0 2 0 0 0,-1 1 0 0 0,0 1-1 0 0,0 1 1 0 0,0 1 0 0 0,-1 1 0 0 0,-41 0 0 0 0,31 5-1097 0 0,0 1 1 0 0,-1 2-1 0 0,1 1 0 0 0,1 2 1 0 0,-1 2-1 0 0,-34 13 0 0 0,64-20 939 0 0,-19 6-965 0 0,0 1 0 0 0,1 1 0 0 0,-25 14 0 0 0,27-12 144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4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0 2372 0 0,'-17'44'7221'0'0,"-6"11"-5438"0"0,-11 26 629 0 0,-34 124-1 0 0,30-49-1112 0 0,37-152-1488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0 968 0 0,'-21'17'8876'0'0,"-60"55"-6851"0"0,65-58-1842 0 0,1 1 0 0 0,1 0 0 0 0,0 2 0 0 0,1-1 0 0 0,1 2 0 0 0,0 0 0 0 0,1 0 0 0 0,1 1 0 0 0,1 0 0 0 0,1 0 0 0 0,1 1 0 0 0,0 1 0 0 0,1-1 0 0 0,2 1 0 0 0,0 0 0 0 0,-2 37 0 0 0,6-54-172 0 0,1 0-1 0 0,-1 0 1 0 0,1 0 0 0 0,0-1-1 0 0,0 1 1 0 0,0 0 0 0 0,1 0-1 0 0,-1-1 1 0 0,1 1 0 0 0,0-1-1 0 0,0 1 1 0 0,0-1 0 0 0,0 0-1 0 0,0 1 1 0 0,1-1 0 0 0,0 0-1 0 0,0-1 1 0 0,0 1 0 0 0,0-1-1 0 0,3 3 1 0 0,-1-1 25 0 0,1-1-1 0 0,-1 0 1 0 0,1 0 0 0 0,0 0-1 0 0,0-1 1 0 0,0 0-1 0 0,0 0 1 0 0,0 0 0 0 0,0-1-1 0 0,0 0 1 0 0,13 0-1 0 0,-15-1-34 0 0,0 0 0 0 0,0-1 0 0 0,0 0-1 0 0,0 1 1 0 0,0-1 0 0 0,0-1 0 0 0,0 1-1 0 0,0-1 1 0 0,-1 1 0 0 0,1-1-1 0 0,0 0 1 0 0,-1-1 0 0 0,0 1 0 0 0,1-1-1 0 0,-1 1 1 0 0,0-1 0 0 0,0 0 0 0 0,-1 0-1 0 0,1 0 1 0 0,4-7 0 0 0,-7 9-9 0 0,0 0-1 0 0,1 0 1 0 0,-1 0 0 0 0,0 0-1 0 0,0 0 1 0 0,0 0 0 0 0,0 0 0 0 0,0 0-1 0 0,0 0 1 0 0,0 0 0 0 0,0 0 0 0 0,0 0-1 0 0,-1 0 1 0 0,1 0 0 0 0,0 0 0 0 0,-1 0-1 0 0,1 0 1 0 0,-1 0 0 0 0,1 0 0 0 0,-1 0-1 0 0,1 1 1 0 0,-1-1 0 0 0,0 0 0 0 0,1 0-1 0 0,-1 0 1 0 0,0 1 0 0 0,0-1 0 0 0,1 0-1 0 0,-1 1 1 0 0,0-1 0 0 0,0 1 0 0 0,-2-2-1 0 0,-33-15-711 0 0,35 17 707 0 0,-30-9-1143 0 0,5 1-1933 0 0,2-3-3424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5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87 1400 0 0,'-1'-2'197'0'0,"1"0"0"0"0,-1 0 0 0 0,0 0 1 0 0,0 0-1 0 0,0 0 0 0 0,0 0 0 0 0,0 0 0 0 0,0 0 0 0 0,-1 1 0 0 0,1-1 0 0 0,0 0 0 0 0,-1 1 0 0 0,0 0 1 0 0,1-1-1 0 0,-1 1 0 0 0,0 0 0 0 0,1 0 0 0 0,-1-1 0 0 0,0 1 0 0 0,0 1 0 0 0,0-1 0 0 0,0 0 1 0 0,0 0-1 0 0,0 1 0 0 0,0-1 0 0 0,0 1 0 0 0,-1 0 0 0 0,1 0 0 0 0,0 0 0 0 0,0 0 0 0 0,0 0 0 0 0,0 0 1 0 0,0 0-1 0 0,0 0 0 0 0,-4 2 0 0 0,-8 1 18 0 0,0 1-1 0 0,1 0 1 0 0,0 1 0 0 0,-15 7 0 0 0,23-9-134 0 0,-14 5 87 0 0,0 2 1 0 0,1 1-1 0 0,0 0 0 0 0,1 1 1 0 0,0 1-1 0 0,1 0 0 0 0,0 1 1 0 0,1 1-1 0 0,1 1 1 0 0,0 0-1 0 0,1 1 0 0 0,1 0 1 0 0,0 1-1 0 0,2 0 0 0 0,0 0 1 0 0,1 2-1 0 0,0-1 0 0 0,2 1 1 0 0,1 0-1 0 0,-7 34 1 0 0,6-12 346 0 0,2-1 1 0 0,0 72-1 0 0,5-103-443 0 0,2 0 0 0 0,-1 0 0 0 0,1-1 0 0 0,1 1 0 0 0,0-1 0 0 0,5 13 0 0 0,29 55 644 0 0,-30-65-557 0 0,0 0 0 0 0,1-1-1 0 0,0 0 1 0 0,0 0-1 0 0,1 0 1 0 0,1-1 0 0 0,0-1-1 0 0,0 0 1 0 0,1 0-1 0 0,0-1 1 0 0,22 12 0 0 0,-18-12-106 0 0,1-2-1 0 0,0 0 1 0 0,0-1 0 0 0,1 0 0 0 0,-1-1 0 0 0,1-1 0 0 0,0-1-1 0 0,0 0 1 0 0,21-1 0 0 0,-4-3-16 0 0,0-1-1 0 0,0-2 1 0 0,-1-2-1 0 0,1 0 1 0 0,-1-3-1 0 0,-1 0 1 0 0,0-2-1 0 0,0-2 1 0 0,-1-1 0 0 0,-1-1-1 0 0,38-27 1 0 0,-54 33-32 0 0,-1-2 0 0 0,1 1-1 0 0,-2-2 1 0 0,0 0 0 0 0,-1 0 0 0 0,0-1 0 0 0,-1 0 0 0 0,0-1 0 0 0,-1 0 0 0 0,-1-1 0 0 0,10-26 0 0 0,-8 15 30 0 0,-2-1-1 0 0,-1 1 1 0 0,-1-1 0 0 0,-2-1 0 0 0,0 1 0 0 0,-1-41 0 0 0,-4 56-21 0 0,0 1-1 0 0,-2-1 0 0 0,1 1 1 0 0,-1 0-1 0 0,-1 0 1 0 0,0 0-1 0 0,-1 0 1 0 0,0 1-1 0 0,0-1 1 0 0,-2 1-1 0 0,1 1 1 0 0,-1-1-1 0 0,-12-13 0 0 0,3 6-12 0 0,0 0 0 0 0,-2 2 0 0 0,1-1 0 0 0,-2 2 0 0 0,0 1 0 0 0,-26-15 0 0 0,22 16-304 0 0,-1 2-1 0 0,-1 0 1 0 0,1 1-1 0 0,-2 2 1 0 0,1 0-1 0 0,-1 2 0 0 0,-48-5 1 0 0,-39 5-10755 0 0,112 6 10959 0 0,1 0 1 0 0,-1 0 0 0 0,1-1-1 0 0,-1 1 1 0 0,1 0-1 0 0,-1 0 1 0 0,1-1-1 0 0,-1 1 1 0 0,1 0-1 0 0,0-1 1 0 0,-1 1-1 0 0,1 0 1 0 0,-1-1 0 0 0,1 1-1 0 0,0-1 1 0 0,-1 1-1 0 0,1 0 1 0 0,0-1-1 0 0,-1 1 1 0 0,1-1-1 0 0,0 1 1 0 0,0-1-1 0 0,-1 0 1 0 0,4-5-947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2628 0 0,'1'-1'434'0'0,"0"0"-1"0"0,0 0 1 0 0,1 0-1 0 0,-1 0 1 0 0,1 1-1 0 0,-1-1 1 0 0,1 0-1 0 0,-1 1 1 0 0,1-1-1 0 0,-1 1 1 0 0,1-1-1 0 0,0 1 1 0 0,-1 0-1 0 0,1 0 1 0 0,3 0-1 0 0,26 8 2381 0 0,-19-2-2410 0 0,0 2-1 0 0,22 15 1 0 0,-24-16 310 0 0,27 22 432 0 0,-2 2-1 0 0,39 41 1 0 0,57 79 727 0 0,-18-21-963 0 0,-59-71-689 0 0,2-2 0 0 0,127 97 0 0 0,-173-148-382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7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 2700 0 0,'-16'6'9237'0'0,"31"-9"-5986"0"0,22-4-2296 0 0,-33 7-901 0 0,1-1 0 0 0,-1 1 0 0 0,1 0-1 0 0,-1 1 1 0 0,1-1 0 0 0,0 1-1 0 0,-1-1 1 0 0,1 2 0 0 0,-1-1-1 0 0,0 0 1 0 0,1 1 0 0 0,-1 0-1 0 0,0 0 1 0 0,0 0 0 0 0,0 0 0 0 0,4 4-1 0 0,-3-3-2 0 0,1 0-1 0 0,-1 0 1 0 0,-1 1-1 0 0,1 0 1 0 0,0 0-1 0 0,-1 0 0 0 0,0 1 1 0 0,0-1-1 0 0,0 1 1 0 0,0 0-1 0 0,-1 0 1 0 0,0 0-1 0 0,0 1 1 0 0,0-1-1 0 0,-1 1 1 0 0,0 0-1 0 0,0-1 1 0 0,2 9-1 0 0,0 48 179 0 0,-3-47-464 0 0,0 0 0 0 0,0 0 0 0 0,6 23 0 0 0,-4-19-3154 0 0,3 4-1719 0 0,-5-22 4905 0 0,-1-1-1 0 0,1 1 1 0 0,0-1-1 0 0,-1 1 1 0 0,1-1 0 0 0,0 1-1 0 0,0-1 1 0 0,0 1-1 0 0,-1-1 1 0 0,1 0 0 0 0,0 1-1 0 0,0-1 1 0 0,0 0-1 0 0,0 0 1 0 0,0 0 0 0 0,-1 0-1 0 0,1 0 1 0 0,0 0-1 0 0,0 0 1 0 0,0 0-1 0 0,0 0 1 0 0,0 0 0 0 0,0 0-1 0 0,0 0 1 0 0,-1-1-1 0 0,1 1 1 0 0,2-1 0 0 0,2-1-817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0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658 243 1160 0 0,'-4'-5'375'0'0,"-1"-1"-1"0"0,0 1 1 0 0,0 0-1 0 0,0 0 1 0 0,0 1-1 0 0,-1 0 1 0 0,0 0-1 0 0,0 0 1 0 0,0 1 0 0 0,-1-1-1 0 0,1 2 1 0 0,-1-1-1 0 0,1 1 1 0 0,-1 0-1 0 0,-8-2 1 0 0,-9 0 576 0 0,-1 2-1 0 0,-48-1 1 0 0,66 4-815 0 0,-7 0 37 0 0,-1 1 0 0 0,1 0 1 0 0,0 1-1 0 0,0 1 0 0 0,0 1 1 0 0,0 0-1 0 0,-15 8 0 0 0,-5 3 383 0 0,-51 35-1 0 0,71-41-415 0 0,1 0 0 0 0,1 1-1 0 0,0 1 1 0 0,0 0 0 0 0,1 1-1 0 0,1 0 1 0 0,0 0 0 0 0,1 1-1 0 0,1 1 1 0 0,0-1 0 0 0,0 1-1 0 0,-6 22 1 0 0,5-9 12 0 0,0 1 0 0 0,3 0 0 0 0,0 0 0 0 0,2 1 1 0 0,1-1-1 0 0,1 32 0 0 0,3-49-108 0 0,0 1 0 0 0,1-1-1 0 0,0 0 1 0 0,1 1 0 0 0,1-1 0 0 0,0 0 0 0 0,0-1 0 0 0,1 1 0 0 0,11 17 0 0 0,-8-16 14 0 0,0 0 1 0 0,1 0 0 0 0,1-1 0 0 0,0 0-1 0 0,1-1 1 0 0,0 0 0 0 0,20 15 0 0 0,-9-11-21 0 0,0 0 1 0 0,0-2 0 0 0,2-1 0 0 0,-1-1-1 0 0,2 0 1 0 0,-1-2 0 0 0,1-1 0 0 0,1-1 0 0 0,-1-2-1 0 0,44 5 1 0 0,-40-6-27 0 0,-16-2 11 0 0,-1 0 0 0 0,1-1 0 0 0,0-1 0 0 0,0 0-1 0 0,0 0 1 0 0,23-5 0 0 0,5-5 4 0 0,-1-2 1 0 0,-1-1-1 0 0,0-2 0 0 0,-1-2 0 0 0,0-1 1 0 0,-2-2-1 0 0,45-32 0 0 0,-68 41-28 0 0,-2 1 0 0 0,0-2-1 0 0,0 1 1 0 0,-1-2 0 0 0,0 1-1 0 0,-1-1 1 0 0,-1-1 0 0 0,0 0-1 0 0,-1 0 1 0 0,7-17 0 0 0,-6 10 27 0 0,-2-1 0 0 0,0 0 0 0 0,-1 0 0 0 0,-1-1 0 0 0,-1 0 0 0 0,0-34 0 0 0,-4 37-27 0 0,-1 0 0 0 0,-1 0 0 0 0,-1 0-1 0 0,-1 1 1 0 0,0 0 0 0 0,-2 0 0 0 0,0 0 0 0 0,-1 1-1 0 0,0 0 1 0 0,-2 0 0 0 0,-19-27 0 0 0,9 19 102 0 0,-1 0 0 0 0,0 1 1 0 0,-2 0-1 0 0,-1 2 0 0 0,-1 1 1 0 0,-36-24-1 0 0,43 35-146 0 0,-1 0 0 0 0,0 1 0 0 0,0 1 0 0 0,-1 1 0 0 0,0 1 0 0 0,0 1 0 0 0,0 0 0 0 0,-33-3 0 0 0,-10 3-2780 0 0,-96 2 0 0 0,18 2-3853 0 0,137 2 6558 0 0,-3 0-127 0 0,1 0 1 0 0,-1-1-1 0 0,0 0 0 0 0,0 0 0 0 0,1-1 1 0 0,-1 1-1 0 0,1-1 0 0 0,-11-5 1 0 0,-6-6-896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39:12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53 1452 0 0,'0'0'2522'0'0,"0"-1"-2373"0"0,0 1-1 0 0,0-1 0 0 0,0 0 1 0 0,0 0-1 0 0,1 1 0 0 0,-1-1 1 0 0,0 0-1 0 0,0 0 0 0 0,0 1 1 0 0,-1-1-1 0 0,1 0 0 0 0,0 0 1 0 0,0 1-1 0 0,0-1 0 0 0,0 0 1 0 0,-1 0-1 0 0,1 1 0 0 0,0-1 1 0 0,-1 0-1 0 0,1 1 0 0 0,-1-1 1 0 0,0 0-1 0 0,-2 0 26 0 0,0 0 0 0 0,0 0 1 0 0,0 0-1 0 0,0 0 0 0 0,0-1 0 0 0,0 1 0 0 0,1-1 1 0 0,-1 0-1 0 0,0 0 0 0 0,1 0 0 0 0,-1 0 1 0 0,-3-5-1 0 0,4 5-398 0 0,0 1 291 0 0,0 0 0 0 0,0 0 0 0 0,0 0 0 0 0,1 0 1 0 0,-1 1-1 0 0,0-1 0 0 0,0 0 0 0 0,-1 1 0 0 0,1-1 0 0 0,0 1 0 0 0,0 0 1 0 0,0 0-1 0 0,0 0 0 0 0,0 0 0 0 0,0 0 0 0 0,0 0 0 0 0,-1 0 0 0 0,1 1 1 0 0,0-1-1 0 0,0 1 0 0 0,0-1 0 0 0,0 1 0 0 0,-3 2 0 0 0,-8 1 17 0 0,1 0 0 0 0,0 1-1 0 0,1 1 1 0 0,-1-1-1 0 0,1 2 1 0 0,-11 8 0 0 0,16-10-20 0 0,1 0 1 0 0,-1 0 0 0 0,1 1 0 0 0,0-1-1 0 0,1 1 1 0 0,0 0 0 0 0,0 1-1 0 0,0-1 1 0 0,0 1 0 0 0,1 0 0 0 0,0 0-1 0 0,1 0 1 0 0,-2 7 0 0 0,-8 20 121 0 0,8-24-76 0 0,1 1 0 0 0,0 0 0 0 0,0 0 0 0 0,-2 15 0 0 0,-4 205 1394 0 0,9-222-1456 0 0,1 0 1 0 0,0 1-1 0 0,0-1 0 0 0,5 12 0 0 0,-4-11 39 0 0,1-1 1 0 0,-2 1-1 0 0,1 0 0 0 0,-1 14 0 0 0,1-2 7 0 0,1 0 1 0 0,1 0 0 0 0,1 0-1 0 0,1-1 1 0 0,1 1-1 0 0,0-2 1 0 0,2 1 0 0 0,14 26-1 0 0,-17-37-69 0 0,0 0 0 0 0,1 1 0 0 0,0-2 0 0 0,0 1 0 0 0,1-1 0 0 0,0 0 0 0 0,1-1 0 0 0,-1 0 0 0 0,2 0 0 0 0,-1-1 0 0 0,1 0 0 0 0,0-1 0 0 0,18 9 0 0 0,-10-8-17 0 0,0-1 1 0 0,0 0 0 0 0,1-2-1 0 0,0 0 1 0 0,0 0 0 0 0,0-2-1 0 0,35 0 1 0 0,-45-3-9 0 0,0 0-1 0 0,0-1 1 0 0,0 0 0 0 0,-1-1-1 0 0,1 0 1 0 0,0 0 0 0 0,-1 0 0 0 0,0-1-1 0 0,0-1 1 0 0,0 1 0 0 0,12-11 0 0 0,-3 2 26 0 0,0-1 1 0 0,-1 0 0 0 0,26-32 0 0 0,-21 19-20 0 0,-1 0 0 0 0,-1-1-1 0 0,-1-1 1 0 0,-2-1 0 0 0,-1 0 0 0 0,-2-2 0 0 0,12-37 0 0 0,-17 43 40 0 0,-2-1 0 0 0,-1-1 1 0 0,0 1-1 0 0,-2 0 0 0 0,-1-32 1 0 0,-3 46-57 0 0,-1 0 1 0 0,0 0-1 0 0,-1 0 1 0 0,0 0 0 0 0,-1 1-1 0 0,-1-1 1 0 0,0 1 0 0 0,-12-21-1 0 0,10 19 27 0 0,1 2-16 0 0,-2 1 0 0 0,1 1 0 0 0,-1-1 0 0 0,0 1 0 0 0,-1 1 0 0 0,-1-1 0 0 0,1 1 0 0 0,-1 1 1 0 0,-1 0-1 0 0,1 1 0 0 0,-24-13 0 0 0,14 10-30 0 0,-2 0 0 0 0,1 1 1 0 0,-1 1-1 0 0,-1 1 0 0 0,-43-7 0 0 0,40 11-629 0 0,1 1 1 0 0,0 2-1 0 0,-1 0 0 0 0,1 2 0 0 0,0 1 0 0 0,-28 6 0 0 0,7 3-2197 0 0,30-8 1507 0 0,-1 0 0 0 0,1 2 1 0 0,0-1-1 0 0,-24 13 0 0 0,24-8 221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1892 0 0,'0'0'920'0'0,"3"0"-101"0"0,-3 0-749 0 0,1 0-1 0 0,-1 0 1 0 0,1 0 0 0 0,-1 1-1 0 0,1-1 1 0 0,0 0 0 0 0,-1 0-1 0 0,1 0 1 0 0,-1 0-1 0 0,1-1 1 0 0,-1 1 0 0 0,1 0-1 0 0,-1 0 1 0 0,1 0 0 0 0,-1 0-1 0 0,1 0 1 0 0,-1-1 0 0 0,1 1-1 0 0,-1 0 1 0 0,1 0 0 0 0,-1-1-1 0 0,0 1 1 0 0,1 0-1 0 0,-1-1 1 0 0,1 1 0 0 0,-1-1-1 0 0,0 1 1 0 0,1 0 0 0 0,-1-1-1 0 0,0 1 1 0 0,0-1 0 0 0,1 1-1 0 0,-1-1 1 0 0,0 1 0 0 0,0-1-1 0 0,1 1 1 0 0,-1-1 0 0 0,0 1-1 0 0,0-1 1 0 0,0 1-1 0 0,0-1 1 0 0,0 1 0 0 0,0-1-1 0 0,0 1 1 0 0,0-1 0 0 0,0 1-1 0 0,0-2 1 0 0,0-1 290 0 0,2 3-517 0 0,0 0 57 0 0,0-1 1 0 0,1 1 0 0 0,-1-1-1 0 0,0 0 1 0 0,0 1 0 0 0,0-1-1 0 0,0 0 1 0 0,0 0 0 0 0,3-3-1 0 0,-3 3-240 0 0,0 0 0 0 0,-1 0 0 0 0,1 0 0 0 0,0 0 0 0 0,0 1-1 0 0,-1-1 1 0 0,1 0 0 0 0,0 1 0 0 0,0-1 0 0 0,3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7.5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248 1 2260 0 0,'-58'14'5579'0'0,"-3"9"-3356"0"0,50-18-1944 0 0,1 0 0 0 0,-1 1 0 0 0,1 1 0 0 0,0 0 0 0 0,0 0 0 0 0,1 1 0 0 0,0 0 0 0 0,-10 11 0 0 0,15-13-107 0 0,0 0 0 0 0,1 0-1 0 0,0 0 1 0 0,0 1 0 0 0,0 0 0 0 0,1-1-1 0 0,0 1 1 0 0,0 0 0 0 0,1 0-1 0 0,0 0 1 0 0,0 1 0 0 0,0-1 0 0 0,2 11-1 0 0,-1-16-174 0 0,0 0 0 0 0,1-1 0 0 0,-1 1 0 0 0,1 0 0 0 0,-1-1 0 0 0,1 1-1 0 0,0-1 1 0 0,-1 1 0 0 0,1-1 0 0 0,0 1 0 0 0,0-1 0 0 0,0 1 0 0 0,0-1 0 0 0,0 0-1 0 0,1 0 1 0 0,-1 0 0 0 0,0 1 0 0 0,3 0 0 0 0,2 3-28 0 0,-2-1-84 0 0,0 0 0 0 0,0 0 0 0 0,0-1 0 0 0,0 0 0 0 0,1 1 1 0 0,0-2-1 0 0,-1 1 0 0 0,1 0 0 0 0,0-1 0 0 0,0 0 0 0 0,1 0 1 0 0,6 1-1 0 0,3-1-1292 0 0,-1 0 1 0 0,1-1-1 0 0,17-1 0 0 0,-27 0 811 0 0,1 0 323 0 0,0 0 0 0 0,0-1 1 0 0,0 1-1 0 0,-1-1 0 0 0,1-1 0 0 0,0 1 0 0 0,-1-1 0 0 0,1 0 0 0 0,6-4 0 0 0,14-5-1026 0 0,-2 2 12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2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0 252 1048 0 0,'4'13'6768'0'0,"1"24"-6571"0"0,-4-33 160 0 0,12 153 905 0 0,12 250 292 0 0,-25-406-1545 0 0,0-1 1 0 0,0 1 0 0 0,0 0-1 0 0,1 0 1 0 0,-1-1 0 0 0,0 1 0 0 0,0 0-1 0 0,1 0 1 0 0,-1-1 0 0 0,0 1-1 0 0,1 0 1 0 0,-1-1 0 0 0,1 1-1 0 0,-1-1 1 0 0,1 1 0 0 0,-1-1-1 0 0,1 1 1 0 0,-1-1 0 0 0,1 1-1 0 0,0 0 1 0 0,7 9 222 0 0,-12-25 38 0 0,1-1 0 0 0,-2-30-1 0 0,2 9-181 0 0,-13-174 113 0 0,10 92-182 0 0,5 90-47 0 0,1 0-1 0 0,2 1 1 0 0,1 0-1 0 0,12-51 1 0 0,-9 50-32 0 0,-1 7 2 0 0,0 0 0 0 0,2 1 0 0 0,14-31 0 0 0,-16 41 36 0 0,1 0-1 0 0,0 0 1 0 0,1 1-1 0 0,-1 0 1 0 0,2 0-1 0 0,0 1 1 0 0,0 0-1 0 0,10-9 1 0 0,-15 16 16 0 0,-1 1 1 0 0,0 0-1 0 0,1 0 1 0 0,-1-1 0 0 0,1 1-1 0 0,-1 1 1 0 0,1-1-1 0 0,0 0 1 0 0,-1 1-1 0 0,1-1 1 0 0,0 1-1 0 0,-1 0 1 0 0,1 0-1 0 0,0 0 1 0 0,0 0 0 0 0,-1 0-1 0 0,1 1 1 0 0,0-1-1 0 0,-1 1 1 0 0,1 0-1 0 0,0 0 1 0 0,-1 0-1 0 0,1 0 1 0 0,-1 0-1 0 0,0 0 1 0 0,1 1 0 0 0,-1-1-1 0 0,0 1 1 0 0,0 0-1 0 0,0-1 1 0 0,3 4-1 0 0,1 1 6 0 0,0 0 0 0 0,0 0 0 0 0,0 1-1 0 0,-1-1 1 0 0,1 2 0 0 0,-2-1 0 0 0,1 0 0 0 0,-1 1-1 0 0,4 9 1 0 0,-6-8 1 0 0,1 0-1 0 0,-1 1 0 0 0,0-1 1 0 0,-1 1-1 0 0,0 0 1 0 0,0-1-1 0 0,-1 1 1 0 0,-1 0-1 0 0,1-1 0 0 0,-2 1 1 0 0,1 0-1 0 0,-1-1 1 0 0,-1 1-1 0 0,0-1 1 0 0,0 0-1 0 0,-5 9 0 0 0,0-2-51 0 0,-1 0-1 0 0,0 0 0 0 0,-2-1 0 0 0,1-1 0 0 0,-2 1 0 0 0,0-2 1 0 0,-26 23-1 0 0,-1-11-1004 0 0,12-16-2649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13 976 0 0,'-5'-1'4230'0'0,"-19"0"-2248"0"0,14 6-1754 0 0,-1-1 1 0 0,1 2-1 0 0,0-1 0 0 0,0 1 0 0 0,0 1 1 0 0,1 0-1 0 0,0 0 0 0 0,-9 10 0 0 0,12-12-97 0 0,-4 5-35 0 0,0 0 0 0 0,1 1-1 0 0,0 0 1 0 0,1 0 0 0 0,0 1 0 0 0,1 0 0 0 0,0 0 0 0 0,1 1-1 0 0,0 0 1 0 0,1 0 0 0 0,1 0 0 0 0,0 1 0 0 0,1-1 0 0 0,0 1-1 0 0,-1 26 1 0 0,4-36-85 0 0,0-1 0 0 0,1 1-1 0 0,0 0 1 0 0,0-1 0 0 0,0 1-1 0 0,0-1 1 0 0,1 1 0 0 0,0-1-1 0 0,-1 1 1 0 0,1-1 0 0 0,0 0-1 0 0,0 0 1 0 0,1 0 0 0 0,-1 0 0 0 0,1 0-1 0 0,-1 0 1 0 0,1-1 0 0 0,0 1-1 0 0,0-1 1 0 0,0 0 0 0 0,4 2-1 0 0,-1 0 18 0 0,1 0 0 0 0,0-1 0 0 0,0 0 0 0 0,0 0 0 0 0,0-1 0 0 0,0 0 0 0 0,1 0 0 0 0,-1-1 0 0 0,0 1-1 0 0,13-1 1 0 0,-7-2-17 0 0,-1-1-1 0 0,0 0 1 0 0,0 0-1 0 0,0-1 1 0 0,0-1-1 0 0,0 0 1 0 0,-1 0-1 0 0,1-2 0 0 0,-1 1 1 0 0,-1-1-1 0 0,17-12 1 0 0,-15 10 10 0 0,0-1 1 0 0,0-1-1 0 0,-1 1 1 0 0,0-2-1 0 0,17-20 1 0 0,-23 24-13 0 0,-1 0 0 0 0,1 0 1 0 0,-1 0-1 0 0,-1-1 0 0 0,1 1 1 0 0,-1-1-1 0 0,0 0 0 0 0,-1 0 1 0 0,0 0-1 0 0,0 0 0 0 0,-1 0 0 0 0,1-9 1 0 0,-2 11-10 0 0,1 1 1 0 0,-1-1-1 0 0,-1 0 0 0 0,1 0 1 0 0,-1 0-1 0 0,0 1 0 0 0,-3-11 1 0 0,2 13-2 0 0,0-1 0 0 0,-1 0 0 0 0,1 1 1 0 0,0-1-1 0 0,-1 1 0 0 0,0 0 0 0 0,-4-4 0 0 0,-2-2-7 0 0,2 2-29 0 0,0 2 1 0 0,0-1-1 0 0,0 1 0 0 0,-1 0 0 0 0,0 0 0 0 0,0 1 0 0 0,0 0 0 0 0,0 0 0 0 0,-1 1 0 0 0,1 0 0 0 0,-1 1 0 0 0,0 0 0 0 0,0 0 0 0 0,0 1 0 0 0,0 0 1 0 0,0 0-1 0 0,-11 2 0 0 0,19-1-305 0 0,-3-1-1520 0 0,3 1 1760 0 0,0 1-1 0 0,1-1 1 0 0,-1 0-1 0 0,1 0 1 0 0,-1 0-1 0 0,1 0 1 0 0,-1 1-1 0 0,1-1 1 0 0,-1 0-1 0 0,1 1 1 0 0,-1-1-1 0 0,1 0 1 0 0,-1 1-1 0 0,1-1 1 0 0,0 0-1 0 0,-1 1 0 0 0,1-1 1 0 0,0 1-1 0 0,-1 0 1 0 0,1-1 31 0 0,-1 0-1 0 0,1 1 1 0 0,0-1 0 0 0,0 0 0 0 0,0 1-1 0 0,-1-1 1 0 0,1 0 0 0 0,0 1 0 0 0,0-1-1 0 0,0 0 1 0 0,0 1 0 0 0,0-1-1 0 0,-1 0 1 0 0,1 1 0 0 0,0-1 0 0 0,0 0-1 0 0,0 1 1 0 0,0-1 0 0 0,0 0 0 0 0,0 1-1 0 0,0-1 1 0 0,0 0 0 0 0,0 1 0 0 0,1-1-1 0 0,-1 1 1 0 0,0-1 0 0 0,0 0-1 0 0,0 1 1 0 0,0-1 0 0 0,0 0 0 0 0,1 1-1 0 0,-1-1 1 0 0,0 0 0 0 0,0 0 0 0 0,0 1-1 0 0,1-1 1 0 0,-1 0 0 0 0,0 0 0 0 0,1 1-1 0 0,-1-1 1 0 0,0 0 0 0 0,0 0-1 0 0,1 0 1 0 0,-1 1 0 0 0,1-1 0 0 0,4 2-1189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3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15 2336 0 0,'9'-13'2610'0'0,"-19"12"-681"0"0,-22 12-727 0 0,15-2-903 0 0,-1 1-1 0 0,1 2 0 0 0,-29 24 0 0 0,40-31-231 0 0,1 0-1 0 0,0 0 1 0 0,0 1-1 0 0,0 0 1 0 0,1 0-1 0 0,0 0 1 0 0,0 0-1 0 0,0 1 1 0 0,1-1 0 0 0,0 1-1 0 0,0 0 1 0 0,1 0-1 0 0,-3 12 1 0 0,5-15-49 0 0,0 0 1 0 0,1-1 0 0 0,-1 1 0 0 0,1 0 0 0 0,0-1 0 0 0,0 1 0 0 0,1-1-1 0 0,-1 1 1 0 0,1-1 0 0 0,-1 1 0 0 0,1-1 0 0 0,0 0 0 0 0,0 0 0 0 0,1 0-1 0 0,-1 0 1 0 0,1 0 0 0 0,-1-1 0 0 0,1 1 0 0 0,0-1 0 0 0,0 0 0 0 0,0 0-1 0 0,5 3 1 0 0,9 6 45 0 0,0-1 0 0 0,29 12 0 0 0,-41-20-37 0 0,9 5 18 0 0,1 0 0 0 0,-1 0-1 0 0,17 13 1 0 0,-28-18-17 0 0,0 0 0 0 0,0 0 0 0 0,0 1 0 0 0,0-1 0 0 0,-1 1 0 0 0,1 0-1 0 0,-1 0 1 0 0,0 0 0 0 0,0 0 0 0 0,0 0 0 0 0,0 1 0 0 0,-1-1-1 0 0,1 0 1 0 0,-1 1 0 0 0,0-1 0 0 0,0 1 0 0 0,0 0 0 0 0,0-1 0 0 0,0 8-1 0 0,-2-8-6 0 0,0 0-1 0 0,1 1 0 0 0,-1-1 1 0 0,-1 1-1 0 0,1-1 0 0 0,0 0 1 0 0,-1 0-1 0 0,0 0 0 0 0,0 0 1 0 0,0 0-1 0 0,0 0 0 0 0,0-1 0 0 0,0 1 1 0 0,-1 0-1 0 0,0-1 0 0 0,-2 3 1 0 0,-47 33 232 0 0,31-26-155 0 0,0-1-1 0 0,-1-1 1 0 0,0 0 0 0 0,-1-2-1 0 0,-28 7 1 0 0,47-14-126 0 0,-1 0 1 0 0,1 0-1 0 0,-1 0 0 0 0,1-1 1 0 0,-1 1-1 0 0,0-1 0 0 0,1-1 0 0 0,-1 1 1 0 0,0 0-1 0 0,1-1 0 0 0,-1 0 1 0 0,1 0-1 0 0,-1-1 0 0 0,1 1 0 0 0,0-1 1 0 0,-1 0-1 0 0,1 0 0 0 0,0 0 0 0 0,0-1 1 0 0,0 0-1 0 0,1 1 0 0 0,-1-1 1 0 0,1 0-1 0 0,-1-1 0 0 0,-3-4 0 0 0,6 6-85 0 0,-1 0 0 0 0,1-1 0 0 0,0 1-1 0 0,0-1 1 0 0,0 1 0 0 0,0-1-1 0 0,1 1 1 0 0,-1-1 0 0 0,1 1-1 0 0,-1-1 1 0 0,1 0 0 0 0,0 1-1 0 0,0-1 1 0 0,0 1 0 0 0,1-1 0 0 0,-1 0-1 0 0,0 1 1 0 0,2-5 0 0 0,15-40-1948 0 0,-8 29 788 0 0,1 0 0 0 0,1 1 0 0 0,20-26 0 0 0,-27 37 962 0 0,14-19-915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3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1724 0 0,'2'2'386'0'0,"0"1"0"0"0,0-1 0 0 0,-1 1 1 0 0,1-1-1 0 0,-1 1 0 0 0,1-1 0 0 0,-1 1 0 0 0,0 0 0 0 0,0 0 0 0 0,0 0 0 0 0,-1-1 0 0 0,1 1 1 0 0,-1 0-1 0 0,0 0 0 0 0,1 3 0 0 0,-2 55 594 0 0,0-34-104 0 0,1-20-794 0 0,-1 0-1 0 0,1 0 1 0 0,-1-1 0 0 0,-1 1-1 0 0,1 0 1 0 0,-1-1-1 0 0,0 1 1 0 0,-4 8-1 0 0,-10 29 323 0 0,6-2-58 0 0,-1-3-2 0 0,1 1 0 0 0,3 0 0 0 0,-5 75 0 0 0,12-111-421 0 0,0 0-1 0 0,0 0 0 0 0,1 0 0 0 0,-1 0 0 0 0,1 0 0 0 0,0 0 0 0 0,0-1 0 0 0,1 1 0 0 0,-1 0 0 0 0,1-1 0 0 0,0 1 0 0 0,0-1 0 0 0,0 1 0 0 0,0-1 0 0 0,0 0 0 0 0,1 0 0 0 0,-1 0 0 0 0,1 0 0 0 0,0 0 0 0 0,0-1 0 0 0,0 1 0 0 0,0-1 0 0 0,1 0 0 0 0,-1 0 0 0 0,1 0 0 0 0,-1 0 0 0 0,1-1 0 0 0,-1 1 0 0 0,1-1 0 0 0,0 0 0 0 0,0 0 0 0 0,0 0 0 0 0,0-1 0 0 0,0 1 0 0 0,0-1 0 0 0,0 0 0 0 0,-1 0 0 0 0,1-1 0 0 0,0 1 0 0 0,0-1 0 0 0,0 1 1 0 0,7-4-1 0 0,8-5-1242 0 0,-1 0 1 0 0,1-2 0 0 0,-2 0 0 0 0,26-21 0 0 0,-25 15 117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3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1648 0 0,'54'-9'6338'0'0,"20"-12"-7089"0"0,22-6-3595 0 0,-67 20 3129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2212 0 0,'-7'2'1564'0'0,"-8"2"3201"0"0,16-1-4954 0 0,9 1-3281 0 0</inkml:trace>
  <inkml:trace contextRef="#ctx0" brushRef="#br0" timeOffset="1">3 336 2052 0 0,'-1'18'6031'0'0,"1"-17"-5953"0"0,0-1 0 0 0,0 1 1 0 0,-1-1-1 0 0,1 1 0 0 0,0-1 0 0 0,0 1 0 0 0,0-1 0 0 0,0 1 1 0 0,0-1-1 0 0,0 1 0 0 0,0-1 0 0 0,0 1 0 0 0,0-1 0 0 0,0 1 1 0 0,0-1-1 0 0,0 1 0 0 0,0-1 0 0 0,1 1 0 0 0,-1-1 0 0 0,0 1 1 0 0,0-1-1 0 0,0 0 0 0 0,1 1 0 0 0,-1-1 0 0 0,0 1 0 0 0,1 0 1 0 0,19-17-7467 0 0,-16 12 6234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14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1484 0 0,'8'1'1160'0'0,"-2"-1"-204"0"0,0 1-72 0 0,3 0-172 0 0,-2-1-71 0 0,2 0-69 0 0,-3 0-76 0 0,3-1-152 0 0,0 2 204 0 0,3-1-716 0 0,-4 0 16 0 0,2 0-2477 0 0,8-16 1333 0 0,-12 10 40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83 2896 0 0,'0'0'1612'0'0,"0"-3"-898"0"0,1-2-204 0 0,0 0 0 0 0,1 0-1 0 0,-1 0 1 0 0,1 0-1 0 0,0 0 1 0 0,6-8 0 0 0,-6 9-849 0 0,-2 3 383 0 0,0 1 0 0 0,0-1 0 0 0,0 0 0 0 0,1 0 1 0 0,-1 1-1 0 0,0-1 0 0 0,0 0 0 0 0,0 1 0 0 0,-1-1 0 0 0,1 0 0 0 0,0 0 0 0 0,0 1 0 0 0,0-1 0 0 0,0 0 0 0 0,-1 1 0 0 0,1-1 0 0 0,0 0 0 0 0,-1 1 0 0 0,1-1 0 0 0,0 1 0 0 0,-1-1 0 0 0,1 0 0 0 0,-1 1 0 0 0,1-1 0 0 0,-1 1 0 0 0,1-1 0 0 0,-1 1 0 0 0,1 0 0 0 0,-1-1 0 0 0,0 1 0 0 0,1-1 0 0 0,-1 1 0 0 0,1 0 0 0 0,-1 0 0 0 0,0-1 0 0 0,1 1 0 0 0,-2 0 0 0 0,-23-8 716 0 0,11 6-632 0 0,0 1-1 0 0,0 1 0 0 0,0 0 0 0 0,0 1 0 0 0,0 0 0 0 0,1 1 1 0 0,-1 0-1 0 0,0 1 0 0 0,-16 7 0 0 0,11-3-44 0 0,0 1-1 0 0,0 1 1 0 0,0 0 0 0 0,1 2-1 0 0,-24 17 1 0 0,37-23-66 0 0,-1-1 0 0 0,1 1 0 0 0,0 0 1 0 0,0 0-1 0 0,0 1 0 0 0,1-1 0 0 0,0 1 0 0 0,0 0 1 0 0,0 0-1 0 0,1 1 0 0 0,0-1 0 0 0,0 1 0 0 0,1 0 1 0 0,-1-1-1 0 0,1 1 0 0 0,1 0 0 0 0,0 0 0 0 0,-1 11 1 0 0,2-15-16 0 0,1 1 0 0 0,-1-1 0 0 0,1 1 0 0 0,0-1 0 0 0,0 1 0 0 0,1-1 0 0 0,-1 0 1 0 0,1 0-1 0 0,-1 0 0 0 0,1 0 0 0 0,0 0 0 0 0,0 0 0 0 0,1 0 0 0 0,-1-1 0 0 0,0 1 1 0 0,1-1-1 0 0,0 1 0 0 0,4 2 0 0 0,-3-2-11 0 0,1 0-1 0 0,-1 0 1 0 0,1 0 0 0 0,0 0-1 0 0,0-1 1 0 0,0 0 0 0 0,0 0-1 0 0,0-1 1 0 0,1 1 0 0 0,-1-1-1 0 0,0 0 1 0 0,9 0 0 0 0,-5-1 4 0 0,1-1 0 0 0,-1 0 1 0 0,1 0-1 0 0,-1-1 0 0 0,1 0 1 0 0,-1 0-1 0 0,0-1 0 0 0,0-1 0 0 0,0 1 1 0 0,0-2-1 0 0,-1 1 0 0 0,1-1 1 0 0,-1 0-1 0 0,-1-1 0 0 0,14-11 1 0 0,-12 7 183 0 0,-1-1 1 0 0,0 1 0 0 0,0-1 0 0 0,-1-1-1 0 0,-1 1 1 0 0,0-1 0 0 0,0 0 0 0 0,-1-1-1 0 0,4-17 1 0 0,-12 60 258 0 0,1 0-1 0 0,3 58 1 0 0,1-23-415 0 0,-3-3-662 0 0,2 67-1076 0 0,1-110-676 0 0,1 0 0 0 0,8 29 0 0 0,-11-45 2096 0 0,1 0 0 0 0,0 0 0 0 0,1 0 0 0 0,-1-1 0 0 0,0 1 0 0 0,1 0 0 0 0,0-1 0 0 0,-1 1 0 0 0,1-1 0 0 0,0 0 0 0 0,0 1 0 0 0,5 3 0 0 0,9 7-803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9 2300 0 0,'6'-8'6237'0'0,"-13"22"-4348"0"0,1-5-1648 0 0,-18 25-142 0 0,2 1 1 0 0,1 1-1 0 0,-21 52 0 0 0,18-43-1834 0 0,20-40 1117 0 0,1 0 0 0 0,-1 1 1 0 0,1-1-1 0 0,0 1 0 0 0,1 0 1 0 0,0-1-1 0 0,-1 1 0 0 0,2 0 1 0 0,-1 1-1 0 0,-1 8 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3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1868 0 0,'1'0'6648'0'0,"2"20"-4560"0"0,1 31-1281 0 0,-4 188 55 0 0,0-79-8005 0 0,5-132 4667 0 0,1-20 1326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8.0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27 1724 0 0,'-7'-5'1809'0'0,"1"0"0"0"0,-1 1-1 0 0,0-1 1 0 0,-8-3 0 0 0,33 34-98 0 0,-8-16-1620 0 0,-1 1-1 0 0,0 0 0 0 0,-1 1 1 0 0,0 0-1 0 0,-1 0 1 0 0,0 0-1 0 0,-1 1 1 0 0,-1 0-1 0 0,0 1 0 0 0,5 19 1 0 0,-10-32-59 0 0,-3 30 137 0 0,0-27-145 0 0,-1-1 0 0 0,1 0-1 0 0,-1 0 1 0 0,0 0 0 0 0,0 0-1 0 0,0 0 1 0 0,0-1 0 0 0,-6 3-1 0 0,9-5 3 0 0,0 1-1 0 0,0-1 0 0 0,0 1 0 0 0,0-1 0 0 0,0 1 0 0 0,0-1 1 0 0,0 0-1 0 0,0 1 0 0 0,0-1 0 0 0,0 0 0 0 0,0 0 1 0 0,0 0-1 0 0,0 1 0 0 0,0-1 0 0 0,0-1 0 0 0,0 1 1 0 0,0 0-1 0 0,0 0 0 0 0,0 0 0 0 0,0 0 0 0 0,0-1 0 0 0,0 1 1 0 0,0 0-1 0 0,0-1 0 0 0,0 1 0 0 0,0-1 0 0 0,0 1 1 0 0,1-1-1 0 0,-1 1 0 0 0,0-1 0 0 0,0 0 0 0 0,0 0 0 0 0,1 1 1 0 0,-1-1-1 0 0,0 0 0 0 0,1 0 0 0 0,-1 0 0 0 0,1 1 1 0 0,-1-1-1 0 0,1 0 0 0 0,-1 0 0 0 0,1 0 0 0 0,0 0 1 0 0,-1 0-1 0 0,1 0 0 0 0,0-2 0 0 0,0-1 0 0 0,1 0 0 0 0,0 0 1 0 0,0 0-1 0 0,0 0 0 0 0,1 0 0 0 0,0 1 0 0 0,-1-1 1 0 0,1 0-1 0 0,0 1 0 0 0,1 0 0 0 0,3-5 0 0 0,-2 2-28 0 0,4-4-178 0 0,0-1 0 0 0,1 1 0 0 0,0 0 1 0 0,1 1-1 0 0,0 0 0 0 0,1 0 0 0 0,-1 2 0 0 0,2-1 1 0 0,17-9-1 0 0,43-14-2749 0 0,2 5-3684 0 0,-64 24 5345 0 0,-1-1 135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3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1280 0 0,'6'-10'5926'0'0,"-4"22"-3677"0"0,-3 22-1180 0 0,-3 12-879 0 0,4 72 0 0 0,1-53-8270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3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51 198 1784 0 0,'-24'-35'4382'0'0,"20"29"-4083"0"0,0 0 0 0 0,1 0 0 0 0,0 0 0 0 0,1-1 0 0 0,-1 1-1 0 0,1-1 1 0 0,0 0 0 0 0,1 0 0 0 0,0 0 0 0 0,0 0-1 0 0,0-8 1 0 0,1 13-279 0 0,1 1-1 0 0,-1-1 0 0 0,1 1 1 0 0,-1 0-1 0 0,1-1 1 0 0,0 1-1 0 0,0 0 0 0 0,-1-1 1 0 0,1 1-1 0 0,0 0 1 0 0,0 0-1 0 0,0 0 1 0 0,0 0-1 0 0,1 0 0 0 0,0-1 1 0 0,0 0 23 0 0,1-2 4 0 0,-1 0 0 0 0,1 0 0 0 0,0 0 0 0 0,0 1 0 0 0,0 0 0 0 0,1-1 0 0 0,-1 1 1 0 0,1 0-1 0 0,0 1 0 0 0,-1-1 0 0 0,1 1 0 0 0,1-1 0 0 0,-1 1 0 0 0,0 0 1 0 0,0 1-1 0 0,1-1 0 0 0,-1 1 0 0 0,9-2 0 0 0,-12 4-40 0 0,1-1 0 0 0,-1 1 0 0 0,1-1 0 0 0,-1 1 0 0 0,1-1 1 0 0,-1 1-1 0 0,0 0 0 0 0,1 0 0 0 0,-1 0 0 0 0,0 0 0 0 0,0 0 0 0 0,0 0 0 0 0,0 0 0 0 0,0 0 0 0 0,0 0 1 0 0,0 1-1 0 0,0-1 0 0 0,0 0 0 0 0,0 1 0 0 0,-1-1 0 0 0,1 1 0 0 0,0-1 0 0 0,-1 0 0 0 0,0 1 0 0 0,1 3 0 0 0,8 39 268 0 0,-8-41-250 0 0,-1 1-2 0 0,0-1 0 0 0,0 1-1 0 0,0 0 1 0 0,-1-1 0 0 0,1 1 0 0 0,-1 0-1 0 0,0-1 1 0 0,0 1 0 0 0,0 0 0 0 0,0-1 0 0 0,-1 0-1 0 0,-2 5 1 0 0,-7 20 103 0 0,10-23-107 0 0,-8 21 129 0 0,2 1-1 0 0,1 0 0 0 0,1 0 0 0 0,-2 43 0 0 0,8-68-134 0 0,-1 0-1 0 0,0-1 1 0 0,0 1-1 0 0,1-1 0 0 0,-1 1 1 0 0,1-1-1 0 0,-1 1 0 0 0,1-1 1 0 0,-1 0-1 0 0,1 1 0 0 0,0-1 1 0 0,0 0-1 0 0,0 1 1 0 0,0-1-1 0 0,0 0 0 0 0,0 0 1 0 0,0 0-1 0 0,0 0 0 0 0,2 1 1 0 0,1 1-46 0 0,0 0 0 0 0,0-1 0 0 0,0 0 1 0 0,0 0-1 0 0,0 0 0 0 0,8 2 1 0 0,-5-2-242 0 0,0-1 1 0 0,0 1-1 0 0,0-1 1 0 0,-1 0 0 0 0,1-1-1 0 0,0 0 1 0 0,0 0 0 0 0,0 0-1 0 0,9-3 1 0 0,88-35-6808 0 0,-90 34 5915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24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0 2212 0 0,'5'9'4725'0'0,"-3"-6"-4284"0"0,-1-1 1 0 0,0 0-1 0 0,0 1 1 0 0,0-1-1 0 0,0 1 0 0 0,-1-1 1 0 0,1 1-1 0 0,-1 0 1 0 0,1 3-1 0 0,0 12-242 0 0,-1 0-1 0 0,0 0 1 0 0,-1 0-1 0 0,-1-1 1 0 0,-1 1-1 0 0,0-1 1 0 0,-11 31-1 0 0,5-27-1184 0 0,0 1-1 0 0,-1-1 0 0 0,-2 0 0 0 0,0-1 0 0 0,-22 27 1 0 0,17-24-256 0 0,7-8 361 0 0,-2-1 0 0 0,-13 13 0 0 0,-3 0-277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1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299 104 2292 0 0,'-2'-6'263'0'0,"0"0"-1"0"0,0 1 0 0 0,0-1 1 0 0,-1 1-1 0 0,1-1 1 0 0,-1 1-1 0 0,-1 0 0 0 0,1 0 1 0 0,-1 1-1 0 0,0-1 1 0 0,0 1-1 0 0,0 0 0 0 0,0 0 1 0 0,-1 0-1 0 0,0 0 1 0 0,0 1-1 0 0,0 0 1 0 0,0 0-1 0 0,0 0 0 0 0,-1 1 1 0 0,1-1-1 0 0,-1 1 1 0 0,1 1-1 0 0,-1-1 0 0 0,0 1 1 0 0,0 0-1 0 0,-11-1 1 0 0,9 3-206 0 0,0 0 0 0 0,1 0 1 0 0,-1 1-1 0 0,0 0 0 0 0,1 0 1 0 0,-1 1-1 0 0,1-1 0 0 0,-1 2 1 0 0,1-1-1 0 0,0 1 1 0 0,1 0-1 0 0,-1 1 0 0 0,1-1 1 0 0,0 1-1 0 0,0 1 0 0 0,0-1 1 0 0,0 1-1 0 0,1 0 0 0 0,0 0 1 0 0,1 0-1 0 0,-1 1 1 0 0,1 0-1 0 0,0 0 0 0 0,1 0 1 0 0,0 0-1 0 0,0 1 0 0 0,-2 9 1 0 0,4-16-8 0 0,0 1 24 0 0,7 8-70 0 0,-3-7 3 0 0,1 1 1 0 0,-1-1 0 0 0,1 0 0 0 0,0 0 0 0 0,-1 0-1 0 0,1-1 1 0 0,1 1 0 0 0,-1-1 0 0 0,0 0 0 0 0,1-1-1 0 0,-1 1 1 0 0,1 0 0 0 0,-1-1 0 0 0,1 0 0 0 0,0 0-1 0 0,-1-1 1 0 0,1 0 0 0 0,0 1 0 0 0,0-1-1 0 0,-1-1 1 0 0,1 1 0 0 0,6-2 0 0 0,0 0 47 0 0,-1-1 0 0 0,1 0 0 0 0,-1-1 0 0 0,1 0-1 0 0,-1-1 1 0 0,0 0 0 0 0,-1-1 0 0 0,18-12 0 0 0,-19 11 112 0 0,-5 5-37 0 0,0-1-1 0 0,0 0 0 0 0,1 1 1 0 0,-1-1-1 0 0,1 1 0 0 0,-1 0 1 0 0,1 0-1 0 0,0 0 1 0 0,7-1-1 0 0,-9 4-115 0 0,0 1 1 0 0,0 1-1 0 0,-1-1 1 0 0,1 0-1 0 0,-1 0 0 0 0,1 1 1 0 0,-1-1-1 0 0,0 1 1 0 0,1-1-1 0 0,-1 1 0 0 0,-1-1 1 0 0,2 4-1 0 0,1 15 49 0 0,0-1-1 0 0,0 27 0 0 0,-2-23-79 0 0,2 65-517 0 0,-3 46-5434 0 0,0-59 1441 0 0,0-59 3367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1508 0 0,'-5'10'7013'0'0,"-5"23"-6181"0"0,5-16-234 0 0,-24 84 335 0 0,-1 6-3809 0 0,28-101 1823 0 0,0 1 0 0 0,1-1 0 0 0,-1 0-1 0 0,1 13 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1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0 1672 0 0,'-3'0'266'0'0,"-1"0"0"0"0,1 0 0 0 0,-1 0 0 0 0,1 1 0 0 0,-1-1 0 0 0,1 1 0 0 0,0 0 0 0 0,-1 0 0 0 0,1 0 0 0 0,0 0-1 0 0,0 1 1 0 0,0-1 0 0 0,0 1 0 0 0,0 0 0 0 0,0 0 0 0 0,-4 3 0 0 0,2-1-42 0 0,1 0-1 0 0,0 0 1 0 0,0 1 0 0 0,0-1-1 0 0,0 1 1 0 0,1 0 0 0 0,0 0-1 0 0,-4 8 1 0 0,6-11-162 0 0,1 0-1 0 0,0 0 1 0 0,0 1 0 0 0,0-1 0 0 0,0 0-1 0 0,0 0 1 0 0,0 1 0 0 0,1-1-1 0 0,-1 0 1 0 0,1 0 0 0 0,0 1-1 0 0,-1-1 1 0 0,1 0 0 0 0,0 0-1 0 0,0 0 1 0 0,0 0 0 0 0,1 0 0 0 0,-1 0-1 0 0,3 2 1 0 0,-1 0 26 0 0,5 8 44 0 0,1-1-1 0 0,1-1 1 0 0,0 0-1 0 0,1 0 1 0 0,0 0 0 0 0,0-2-1 0 0,14 9 1 0 0,-12-8-30 0 0,-1-1 1 0 0,0 1 0 0 0,-1 1 0 0 0,0 0 0 0 0,0 1 0 0 0,9 12-1 0 0,-19-21-74 0 0,0 0 0 0 0,0 1 1 0 0,0-1-1 0 0,0 0 0 0 0,0 0 0 0 0,0 0 0 0 0,-1 1 0 0 0,1-1 0 0 0,-1 0 0 0 0,1 1 0 0 0,-1-1 0 0 0,0 0 0 0 0,0 1 0 0 0,0-1 0 0 0,0 1 0 0 0,-1-1 0 0 0,1 0 0 0 0,-1 1 0 0 0,1-1 0 0 0,-1 0 0 0 0,0 0 0 0 0,0 1 0 0 0,0-1 0 0 0,0 0 1 0 0,0 0-1 0 0,0 0 0 0 0,-1 0 0 0 0,1 0 0 0 0,-2 1 0 0 0,-7 8 2 0 0,1-1 1 0 0,-1 0 0 0 0,-21 15-1 0 0,15-12 68 0 0,9-9-158 0 0,1 1-1 0 0,-1-1 0 0 0,-1 0 0 0 0,1-1 0 0 0,-1 0 0 0 0,1 0 0 0 0,-1 0 0 0 0,0-1 0 0 0,0 0 0 0 0,0-1 0 0 0,0 0 1 0 0,0 0-1 0 0,-10 0 0 0 0,14-2-102 0 0,0 1 0 0 0,1 0 0 0 0,-1-1 0 0 0,0 1 0 0 0,0-1-1 0 0,1 0 1 0 0,-1 0 0 0 0,1-1 0 0 0,-1 1 0 0 0,1-1 0 0 0,0 0 0 0 0,-1 0 0 0 0,1 0 0 0 0,0 0 0 0 0,0 0 0 0 0,0-1 0 0 0,1 1 0 0 0,-1-1 0 0 0,0 0 0 0 0,1 0 0 0 0,-4-5 0 0 0,2 1-385 0 0,1 0 0 0 0,-1 0-1 0 0,1 0 1 0 0,1-1 0 0 0,-1 1 0 0 0,1-1 0 0 0,0 0 0 0 0,1 0 0 0 0,-1-14 0 0 0,1-5-698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2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1664 0 0,'10'-9'1559'0'0,"1"1"0"0"0,-1 0-1 0 0,1 1 1 0 0,18-9 0 0 0,-7 6-1092 0 0,42-14 1 0 0,-18 11-3698 0 0,85-11 1 0 0,-101 21 1952 0 0,-10 3 12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2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2228 0 0,'-23'38'5445'0'0,"-5"26"-3560"0"0,23-52-1415 0 0,-5 18 237 0 0,1 0 1 0 0,-7 47 0 0 0,10-47-2210 0 0,-1 0 0 0 0,-16 46 0 0 0,14-44-2455 0 0,9-27 2749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80 2148 0 0,'23'-15'1499'0'0,"1"1"1"0"0,29-13-1 0 0,-42 22-1177 0 0,0 1 0 0 0,1 1 1 0 0,0 0-1 0 0,0 0 0 0 0,0 1 1 0 0,0 0-1 0 0,15 1 0 0 0,-22 2-276 0 0,0 0 1 0 0,0 0-1 0 0,0 1 0 0 0,0 0 0 0 0,-1 0 1 0 0,1 0-1 0 0,-1 1 0 0 0,1-1 1 0 0,-1 1-1 0 0,0 0 0 0 0,0 0 0 0 0,0 1 1 0 0,0-1-1 0 0,-1 1 0 0 0,0 0 0 0 0,1 0 1 0 0,-1 0-1 0 0,-1 0 0 0 0,1 0 0 0 0,3 8 1 0 0,-5-8-18 0 0,0 0 1 0 0,-1 0-1 0 0,0 0 0 0 0,0 1 1 0 0,0-1-1 0 0,0 0 1 0 0,0 0-1 0 0,-1 0 1 0 0,0 0-1 0 0,0 1 1 0 0,0-1-1 0 0,-2 4 1 0 0,-26 45 42 0 0,15-34-10 0 0,-2 1 0 0 0,0-2 0 0 0,-22 20 0 0 0,-16 17 86 0 0,53-54-137 0 0,0-1 0 0 0,1 1 0 0 0,-1 0 0 0 0,0-1 0 0 0,1 1 0 0 0,-1 0 0 0 0,1 0 0 0 0,-1-1 0 0 0,1 1-1 0 0,-1 0 1 0 0,1 0 0 0 0,0 0 0 0 0,-1 0 0 0 0,1-1 0 0 0,0 1 0 0 0,0 0 0 0 0,-1 0 0 0 0,1 0 0 0 0,0 0 0 0 0,0 0 0 0 0,0 0 0 0 0,0 0 0 0 0,0 0 0 0 0,0 0 0 0 0,1 0 0 0 0,-1 0 0 0 0,0-1-1 0 0,0 1 1 0 0,1 0 0 0 0,-1 0 0 0 0,0 0 0 0 0,1 0 0 0 0,-1 0 0 0 0,1-1 0 0 0,-1 1 0 0 0,1 0 0 0 0,-1 0 0 0 0,1-1 0 0 0,0 1 0 0 0,-1 0 0 0 0,1-1 0 0 0,0 1 0 0 0,0-1 0 0 0,-1 1-1 0 0,1-1 1 0 0,0 1 0 0 0,1 0 0 0 0,5 2 19 0 0,0 0-1 0 0,1 0 0 0 0,-1-1 0 0 0,13 3 0 0 0,-9-3 46 0 0,6 3-7 0 0,54 18 80 0 0,-64-20-105 0 0,-1-1-1 0 0,0 1 0 0 0,0 1 0 0 0,0-1 0 0 0,0 1 1 0 0,0 0-1 0 0,-1 1 0 0 0,6 5 0 0 0,-9-8-11 0 0,-1 0-1 0 0,1 0 1 0 0,-1 0-1 0 0,0 0 1 0 0,1 0-1 0 0,-1 0 1 0 0,0 1-1 0 0,0-1 1 0 0,-1 0-1 0 0,1 1 1 0 0,0-1-1 0 0,-1 0 1 0 0,0 1-1 0 0,1-1 1 0 0,-1 1-1 0 0,0-1 1 0 0,0 4-1 0 0,-1-1-9 0 0,0-1 0 0 0,0 1 0 0 0,-1 0 0 0 0,1 0-1 0 0,-1 0 1 0 0,0-1 0 0 0,0 1 0 0 0,-3 4 0 0 0,-2 1 3 0 0,0 0 1 0 0,-1 0-1 0 0,0-1 1 0 0,0 0-1 0 0,-1 0 1 0 0,-13 10-1 0 0,13-14-73 0 0,1 1 1 0 0,-1-1-1 0 0,-1 0 0 0 0,1-1 1 0 0,-1 0-1 0 0,1-1 0 0 0,-1 0 0 0 0,-14 3 1 0 0,0-3-998 0 0,-1 0 0 0 0,-33-1 0 0 0,35-5 81 0 0,-1-1-1 0 0,2-1 1 0 0,-1 0 0 0 0,0-2 0 0 0,1-1 0 0 0,-39-19-1 0 0,33 12-334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39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0 1756 0 0,'0'0'9905'0'0,"0"0"-9882"0"0,0 0 0 0 0,1 0-1 0 0,-1 1 1 0 0,0-1 0 0 0,1 0 0 0 0,-1 0-1 0 0,0 0 1 0 0,0 0 0 0 0,1 0 0 0 0,-1 0-1 0 0,0 1 1 0 0,0-1 0 0 0,1 0-1 0 0,-1 0 1 0 0,0 1 0 0 0,0-1 0 0 0,0 0-1 0 0,0 0 1 0 0,1 1 0 0 0,-1-1 0 0 0,0 0-1 0 0,0 0 1 0 0,0 1 0 0 0,0-1 0 0 0,0 0-1 0 0,0 0 1 0 0,0 1 0 0 0,1-1 0 0 0,-1 0-1 0 0,0 1 1 0 0,0-1 0 0 0,0 0 0 0 0,0 1-1 0 0,-1-1 1 0 0,1 4 33 0 0,-1-1 0 0 0,0 0 0 0 0,0 0 0 0 0,-1 0 0 0 0,1 0 0 0 0,0 0 0 0 0,-1 0 0 0 0,0 0 0 0 0,-2 2 1 0 0,-9 18 161 0 0,11-17-204 0 0,-45 101-1836 0 0,40-94-71 0 0,-1-1-1 0 0,0 0 0 0 0,-12 14 1 0 0,15-22 663 0 0,-1 2 22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8.4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12 1944 0 0,'-4'20'5255'0'0,"0"8"-2260"0"0,5-28-2950 0 0,-1 1-1 0 0,0 0 0 0 0,0 0 0 0 0,1 0 1 0 0,-1 0-1 0 0,1 0 0 0 0,-1 0 0 0 0,1-1 1 0 0,-1 1-1 0 0,1 0 0 0 0,-1 0 0 0 0,1-1 1 0 0,0 1-1 0 0,-1 0 0 0 0,1-1 0 0 0,0 1 1 0 0,0-1-1 0 0,-1 1 0 0 0,1-1 0 0 0,0 1 1 0 0,0-1-1 0 0,0 0 0 0 0,0 1 0 0 0,0-1 1 0 0,0 0-1 0 0,-1 1 0 0 0,1-1 0 0 0,2 0 1 0 0,5 1 1 0 0,0 0 1 0 0,0 0 0 0 0,0-1 0 0 0,0 0 0 0 0,0-1-1 0 0,1 0 1 0 0,11-2 0 0 0,-16 2-80 0 0,0 0 1 0 0,0-1-1 0 0,0 1 1 0 0,0-1-1 0 0,0 1 1 0 0,0-1-1 0 0,0 0 1 0 0,0-1 0 0 0,-1 1-1 0 0,1-1 1 0 0,-1 1-1 0 0,0-1 1 0 0,0 0-1 0 0,0 0 1 0 0,0-1-1 0 0,2-3 1 0 0,-4 7 25 0 0,-1-1 1 0 0,0 0-1 0 0,1 1 1 0 0,-1-1 0 0 0,0 0-1 0 0,1 1 1 0 0,-1-1-1 0 0,0 0 1 0 0,0 0 0 0 0,0 0-1 0 0,0 1 1 0 0,0-1-1 0 0,0 0 1 0 0,0 0 0 0 0,0 1-1 0 0,0-1 1 0 0,0 0-1 0 0,0 0 1 0 0,0 1 0 0 0,0-1-1 0 0,-1 0 1 0 0,1 0-1 0 0,0 1 1 0 0,-1-1 0 0 0,1 0-1 0 0,0 1 1 0 0,-1-1-1 0 0,1 0 1 0 0,-1 1-1 0 0,1-1 1 0 0,-1 1 0 0 0,1-1-1 0 0,-1 1 1 0 0,0-1-1 0 0,1 1 1 0 0,-1-1 0 0 0,0 1-1 0 0,1-1 1 0 0,-1 1-1 0 0,0 0 1 0 0,1 0 0 0 0,-1-1-1 0 0,0 1 1 0 0,0 0-1 0 0,0 0 1 0 0,-3-2 61 0 0,0 1 1 0 0,0 0-1 0 0,0 1 1 0 0,0-1 0 0 0,0 1-1 0 0,0 0 1 0 0,-8 0-1 0 0,3 2 58 0 0,0 0 0 0 0,0 0 0 0 0,0 1 0 0 0,0 0 0 0 0,1 1 0 0 0,0 0 0 0 0,-1 0 0 0 0,2 1 0 0 0,-1 0 0 0 0,0 0 0 0 0,-9 10 0 0 0,12-11-29 0 0,0 1 0 0 0,1 0 0 0 0,0 0 0 0 0,-1 0 0 0 0,2 0 0 0 0,-1 0 0 0 0,1 1 0 0 0,-1 0 0 0 0,2 0 0 0 0,-1 0 0 0 0,1 0 0 0 0,-1 0 0 0 0,2 0 0 0 0,-1 1 0 0 0,1-1 0 0 0,-1 13 0 0 0,2-14-117 0 0,1 0 0 0 0,0 0 1 0 0,0 0-1 0 0,0-1 0 0 0,1 1 1 0 0,-1 0-1 0 0,1-1 1 0 0,0 1-1 0 0,1-1 0 0 0,-1 1 1 0 0,1-1-1 0 0,0 0 0 0 0,0 0 1 0 0,0 0-1 0 0,1 0 0 0 0,-1-1 1 0 0,1 0-1 0 0,0 1 0 0 0,7 4 1 0 0,-3-3-265 0 0,1 1 0 0 0,1-1 1 0 0,-1 0-1 0 0,1-1 0 0 0,-1 0 0 0 0,1 0 1 0 0,0-1-1 0 0,15 2 0 0 0,-10-3-634 0 0,0-1 0 0 0,1-1 0 0 0,-1 0 0 0 0,1-1 0 0 0,-1-1 0 0 0,0 0 0 0 0,28-9 0 0 0,-13 3-270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0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1708 0 0,'7'4'7184'0'0,"-1"8"-4186"0"0,3 16-2824 0 0,-6-18 494 0 0,59 201 1834 0 0,-55-149-2792 0 0,1 2-1634 0 0,-7-58 1050 0 0,1-1 1 0 0,0 0 0 0 0,0 1 0 0 0,0-1 0 0 0,4 6 0 0 0,7-2-4499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0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1900 0 0,'-3'4'6610'0'0,"5"9"-3978"0"0,8 22-2720 0 0,-7-21 829 0 0,10 36-127 0 0,22 109 336 0 0,-30-129-3316 0 0,-1 49-1 0 0,-4-1-3188 0 0,0-63 4368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1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1804 0 0,'2'10'5673'0'0,"-10"14"-3465"0"0,4-13-1359 0 0,-19 93 891 0 0,-11 33-5987 0 0,21-107-1024 0 0,13-26 4091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3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2580 0 0,'0'-18'10636'0'0,"7"21"-10307"0"0,-3-2-274 0 0,-1 0-33 0 0,-1-1 0 0 0,0 1-1 0 0,0 0 1 0 0,0 0 0 0 0,0-1 0 0 0,0 2 0 0 0,0-1 0 0 0,0 0 0 0 0,0 0-1 0 0,0 1 1 0 0,0-1 0 0 0,0 1 0 0 0,-1-1 0 0 0,1 1 0 0 0,-1 0-1 0 0,1 0 1 0 0,-1 0 0 0 0,0 0 0 0 0,0 0 0 0 0,0 0 0 0 0,2 3 0 0 0,66 226-82 0 0,-51-186-1140 0 0,-8-18-1048 0 0,0 1-3633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4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2864 0 0,'0'-2'180'0'0,"0"0"0"0"0,0 0 0 0 0,0 0 0 0 0,0 0 0 0 0,0 0 0 0 0,0 0 0 0 0,1 1 0 0 0,-1-1 0 0 0,1 0 0 0 0,-1 0 0 0 0,1 0 0 0 0,-1 0 0 0 0,1 1 0 0 0,0-1 0 0 0,0 0 0 0 0,0 1 0 0 0,0-1 0 0 0,0 1 0 0 0,1-1 0 0 0,-1 1 0 0 0,0-1 0 0 0,1 1 0 0 0,-1 0 0 0 0,1 0 0 0 0,-1 0 0 0 0,1-1 0 0 0,2 0 0 0 0,3-2-45 0 0,1 0 0 0 0,-1 0 0 0 0,0 0 0 0 0,1 1 0 0 0,9-2-1 0 0,4 0-173 0 0,1 1 0 0 0,0 1 0 0 0,23-1 0 0 0,29 3-3202 0 0,-65 1 2880 0 0,-1 1 1 0 0,0 0-1 0 0,0 0 0 0 0,0 1 1 0 0,14 4-1 0 0,-10-2 4 0 0,19 4-838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4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1392 0 0,'0'1'148'0'0,"-1"0"1"0"0,1 0-1 0 0,0-1 0 0 0,0 1 1 0 0,0 0-1 0 0,0 0 0 0 0,0 0 1 0 0,1 0-1 0 0,-1 0 0 0 0,0-1 0 0 0,0 1 1 0 0,1 0-1 0 0,-1 0 0 0 0,0 0 1 0 0,1-1-1 0 0,-1 1 0 0 0,0 0 1 0 0,1 0-1 0 0,-1-1 0 0 0,1 1 0 0 0,0 0 1 0 0,-1-1-1 0 0,1 1 0 0 0,0-1 1 0 0,-1 1-1 0 0,1 0 0 0 0,0-1 1 0 0,-1 0-1 0 0,1 1 0 0 0,0-1 0 0 0,0 1 1 0 0,0-1-1 0 0,-1 0 0 0 0,1 0 1 0 0,0 1-1 0 0,0-1 0 0 0,0 0 1 0 0,0 0-1 0 0,-1 0 0 0 0,1 0 0 0 0,2 0 1 0 0,47 0 1133 0 0,-35 0-1108 0 0,7-1-446 0 0,0 0 0 0 0,0-2 1 0 0,33-7-1 0 0,24-14-3486 0 0,-58 17 2513 0 0,-3 1-46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4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30 1984 0 0,'-7'0'4407'0'0,"6"1"-4291"0"0,-1 10 2003 0 0,5 21-1121 0 0,-2-23-294 0 0,17 70 417 0 0,-18-73-1015 0 0,1 6 138 0 0,0 0-1 0 0,1 0 0 0 0,0 0 1 0 0,1 0-1 0 0,5 15 0 0 0,-7-27-221 0 0,-1 0 0 0 0,1-1 0 0 0,-1 1-1 0 0,1 0 1 0 0,-1-1 0 0 0,0 1 0 0 0,1-1 0 0 0,-1 1-1 0 0,0-1 1 0 0,1 1 0 0 0,-1-1 0 0 0,0 1 0 0 0,0-1 0 0 0,1 0-1 0 0,-1 1 1 0 0,0-1 0 0 0,0 1 0 0 0,0-1 0 0 0,0 1-1 0 0,0-1 1 0 0,0 0 0 0 0,0 1 0 0 0,0-1 0 0 0,0 0-1 0 0,0 0 1 0 0,5-28-30 0 0,-4 5 3 0 0,1-3-29 0 0,7-39 0 0 0,-8 59 10 0 0,1 1-1 0 0,0 0 1 0 0,0-1 0 0 0,0 1-1 0 0,0 0 1 0 0,1 0 0 0 0,0 0-1 0 0,1 1 1 0 0,-1-1-1 0 0,1 1 1 0 0,7-9 0 0 0,-9 13 7 0 0,-1 0 1 0 0,0 0 0 0 0,1-1 0 0 0,-1 1-1 0 0,0 0 1 0 0,1 0 0 0 0,0 0 0 0 0,-1 0-1 0 0,1 1 1 0 0,0-1 0 0 0,-1 0 0 0 0,1 1-1 0 0,0-1 1 0 0,0 1 0 0 0,-1-1 0 0 0,1 1-1 0 0,0 0 1 0 0,0 0 0 0 0,0 0 0 0 0,-1 0-1 0 0,1 0 1 0 0,0 0 0 0 0,0 1 0 0 0,2 0-1 0 0,-1 0-25 0 0,0 1 1 0 0,0-1-1 0 0,0 1 0 0 0,0 0 0 0 0,0 0 0 0 0,0 1 1 0 0,-1-1-1 0 0,1 1 0 0 0,-1-1 0 0 0,0 1 0 0 0,4 5 0 0 0,3 6-705 0 0,-1 1 0 0 0,0 0 0 0 0,-1 0 0 0 0,5 18 0 0 0,-7-21-341 0 0,-1 0 0 0 0,1 0-1 0 0,1-1 1 0 0,7 13 0 0 0,0-6-92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5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66 904 0 0,'-3'-9'4323'0'0,"4"-6"-3937"0"0,1-1 529 0 0,1 2 1188 0 0,0 3 894 0 0,-14 21-1869 0 0,5-1-1024 0 0,-1 0 0 0 0,1 1 0 0 0,1-1 0 0 0,-1 1 0 0 0,2 1 0 0 0,-1-1 0 0 0,2 1 0 0 0,-4 14 0 0 0,3-4 25 0 0,0 0 0 0 0,2 1 1 0 0,0 29-1 0 0,3-47-124 0 0,0 0 1 0 0,0 0 0 0 0,0 0 0 0 0,0 0 0 0 0,1 0-1 0 0,-1 0 1 0 0,1-1 0 0 0,0 1 0 0 0,0-1 0 0 0,1 1-1 0 0,-1-1 1 0 0,1 0 0 0 0,-1 0 0 0 0,1 0 0 0 0,0 0-1 0 0,0 0 1 0 0,4 2 0 0 0,-1 0 2 0 0,0-1-1 0 0,0 0 1 0 0,1 0 0 0 0,-1 0-1 0 0,1-1 1 0 0,-1 0 0 0 0,1 0-1 0 0,14 3 1 0 0,-11-5-1 0 0,1-1 0 0 0,0 0-1 0 0,0 0 1 0 0,-1-1 0 0 0,1-1 0 0 0,0 1 0 0 0,-1-2-1 0 0,1 0 1 0 0,-1 0 0 0 0,0-1 0 0 0,0 0 0 0 0,0 0 0 0 0,-1-1-1 0 0,1-1 1 0 0,8-6 0 0 0,-10 7 4 0 0,-1 0-1 0 0,0-1 1 0 0,0 0-1 0 0,0 0 1 0 0,0-1-1 0 0,-1 0 1 0 0,0 0 0 0 0,-1 0-1 0 0,1-1 1 0 0,-1 0-1 0 0,-1 0 1 0 0,0 0-1 0 0,0-1 1 0 0,0 1 0 0 0,-1-1-1 0 0,0 0 1 0 0,2-14-1 0 0,-5 21-6 0 0,0-1-1 0 0,-1 0 1 0 0,1 0-1 0 0,-1 0 1 0 0,0 0-1 0 0,1 0 1 0 0,-1 1-1 0 0,0-1 1 0 0,-1 0-1 0 0,1 0 1 0 0,0 1-1 0 0,-1-1 1 0 0,1 1-1 0 0,-1 0 1 0 0,0-1 0 0 0,0 1-1 0 0,0 0 1 0 0,0 0-1 0 0,0 0 1 0 0,-1 0-1 0 0,1 1 1 0 0,0-1-1 0 0,-1 0 1 0 0,0 1-1 0 0,1 0 1 0 0,-4-2-1 0 0,-3-1-46 0 0,0 0-1 0 0,0 1 1 0 0,0 0 0 0 0,-1 1-1 0 0,0-1 1 0 0,-13 0 0 0 0,-24 3-716 0 0,45 0 671 0 0,-1 0 1 0 0,1 1-1 0 0,0-1 1 0 0,0 1-1 0 0,0-1 1 0 0,0 1 0 0 0,0 0-1 0 0,0 0 1 0 0,0 0-1 0 0,0 0 1 0 0,0 0 0 0 0,1 0-1 0 0,-1 0 1 0 0,0 1-1 0 0,1-1 1 0 0,-1 1-1 0 0,1-1 1 0 0,-1 1 0 0 0,-1 2-1 0 0,2-3-44 0 0,1 0-1 0 0,0-1 1 0 0,-1 1 0 0 0,1 0 0 0 0,0-1-1 0 0,-1 1 1 0 0,1 0 0 0 0,0 0-1 0 0,0-1 1 0 0,0 1 0 0 0,-1 0-1 0 0,1 0 1 0 0,0-1 0 0 0,0 1 0 0 0,0 0-1 0 0,0 0 1 0 0,1-1 0 0 0,-1 1-1 0 0,0 0 1 0 0,0 0 0 0 0,0-1-1 0 0,0 1 1 0 0,1 0 0 0 0,-1 0 0 0 0,0-1-1 0 0,1 1 1 0 0,-1 0 0 0 0,1-1-1 0 0,-1 1 1 0 0,1-1 0 0 0,-1 1-1 0 0,1 0 1 0 0,1 0-263 0 0,0 0-1 0 0,-1 0 0 0 0,1 0 1 0 0,0 0-1 0 0,0 0 1 0 0,0 0-1 0 0,0 0 0 0 0,0-1 1 0 0,0 1-1 0 0,4-1 1 0 0,5 2-817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2524 0 0,'1'-1'395'0'0,"1"-2"370"0"0,0 0-1 0 0,0 0 1 0 0,0 1-1 0 0,1-1 1 0 0,-1 1-1 0 0,0-1 1 0 0,1 1-1 0 0,4-3 1 0 0,-5 5-647 0 0,0-1 0 0 0,-1 1-1 0 0,1-1 1 0 0,0 1 0 0 0,0 0 0 0 0,0 0 0 0 0,0 0 0 0 0,-1 0-1 0 0,1 0 1 0 0,0 0 0 0 0,0 0 0 0 0,0 0 0 0 0,0 1-1 0 0,-1-1 1 0 0,1 1 0 0 0,0 0 0 0 0,0-1 0 0 0,-1 1 0 0 0,3 1-1 0 0,6 3-11 0 0,0 1-1 0 0,0-1 0 0 0,0 2 0 0 0,-1-1 0 0 0,0 1 0 0 0,0 1 0 0 0,-1 0 0 0 0,0 0 0 0 0,0 0 1 0 0,-1 1-1 0 0,0 0 0 0 0,-1 1 0 0 0,0 0 0 0 0,6 11 0 0 0,-5-4 3 0 0,0 0 1 0 0,-2 0-1 0 0,0 1 0 0 0,-1 0 0 0 0,0 0 1 0 0,-2 0-1 0 0,0 0 0 0 0,-1 24 0 0 0,-6-18 127 0 0,5-23-227 0 0,0-1 1 0 0,0 1-1 0 0,0 0 1 0 0,-1-1-1 0 0,1 1 0 0 0,0-1 1 0 0,0 1-1 0 0,-1-1 1 0 0,1 1-1 0 0,0 0 0 0 0,-1-1 1 0 0,1 1-1 0 0,-1-1 1 0 0,1 0-1 0 0,-1 1 0 0 0,1-1 1 0 0,-1 1-1 0 0,1-1 1 0 0,-1 0-1 0 0,1 1 0 0 0,-1-1 1 0 0,1 0-1 0 0,-1 0 1 0 0,0 1-1 0 0,1-1 0 0 0,-1 0 1 0 0,1 0-1 0 0,-1 0 1 0 0,0 0-1 0 0,1 0 0 0 0,-1 0 1 0 0,0 0-1 0 0,1 0 1 0 0,-2 0-1 0 0,1-1 1 0 0,0 1 0 0 0,0-1 0 0 0,0 1 0 0 0,1-1 0 0 0,-1 0 0 0 0,0 1 0 0 0,0-1 0 0 0,0 0 0 0 0,1 0-1 0 0,-1 0 1 0 0,0 0 0 0 0,1 0 0 0 0,-1 0 0 0 0,1 1 0 0 0,-1-1 0 0 0,1 0 0 0 0,0 0 0 0 0,-1-1 0 0 0,1 1 0 0 0,0 0 0 0 0,0 0 0 0 0,-1 0 0 0 0,1 0 0 0 0,0-2 0 0 0,1-33-72 0 0,-1 23-27 0 0,0-25-1089 0 0,0 0-1 0 0,3 1 0 0 0,1-1 0 0 0,11-46 0 0 0,-11 71 205 0 0,1 0 0 0 0,0 0-1 0 0,1 0 1 0 0,0 1 0 0 0,1-1-1 0 0,15-20 1 0 0,-9 15-302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6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 1792 0 0,'3'5'587'0'0,"0"0"1"0"0,0 1-1 0 0,0 0 0 0 0,0-1 1 0 0,-1 1-1 0 0,0 0 0 0 0,0 0 0 0 0,1 7 1 0 0,7 56 833 0 0,-7-46-694 0 0,53 350 2890 0 0,-48-337-3429 0 0,2 12 145 0 0,-9-41-350 0 0,0-1 0 0 0,0 0 0 0 0,0 0 0 0 0,1 0-1 0 0,0-1 1 0 0,0 1 0 0 0,6 9 0 0 0,-14-50-867 0 0,2 26 819 0 0,1 0 0 0 0,-1 1 0 0 0,-1 0 0 0 0,0 0-1 0 0,0 0 1 0 0,0 0 0 0 0,-1 1 0 0 0,0 0 0 0 0,-7-7 0 0 0,9 11 38 0 0,1 0 0 0 0,0 0 1 0 0,-1 0-1 0 0,0 1 0 0 0,1-1 1 0 0,-1 1-1 0 0,0 0 0 0 0,0 0 1 0 0,-1 0-1 0 0,1 1 0 0 0,0 0 1 0 0,0-1-1 0 0,-1 2 0 0 0,1-1 1 0 0,-1 0-1 0 0,1 1 0 0 0,0 0 1 0 0,-1 0-1 0 0,1 0 0 0 0,-1 0 1 0 0,1 1-1 0 0,-7 1 0 0 0,5 0 14 0 0,0 0-1 0 0,0 0 0 0 0,1 0 1 0 0,-1 1-1 0 0,1-1 0 0 0,-1 1 1 0 0,1 1-1 0 0,0-1 0 0 0,0 1 0 0 0,0 0 1 0 0,1 0-1 0 0,-1 0 0 0 0,1 1 1 0 0,0-1-1 0 0,0 1 0 0 0,0 0 1 0 0,1 0-1 0 0,0 1 0 0 0,0-1 1 0 0,0 1-1 0 0,1-1 0 0 0,0 1 0 0 0,0 0 1 0 0,0 0-1 0 0,1 0 0 0 0,0 0 1 0 0,-1 10-1 0 0,2-14-5 0 0,1 0 0 0 0,0 1 0 0 0,0-1 0 0 0,0 0 0 0 0,0 0 0 0 0,0 0 0 0 0,0 0 0 0 0,0 0 0 0 0,1 0 1 0 0,-1 0-1 0 0,0 0 0 0 0,1-1 0 0 0,0 1 0 0 0,0 0 0 0 0,2 1 0 0 0,33 22-515 0 0,-34-23 155 0 0,1 0 1 0 0,-1-1 0 0 0,1 1 0 0 0,0-1 0 0 0,0 0 0 0 0,0 0 0 0 0,-1-1-1 0 0,1 1 1 0 0,0-1 0 0 0,0 0 0 0 0,0 0 0 0 0,0 0 0 0 0,0 0-1 0 0,0-1 1 0 0,0 0 0 0 0,3 0 0 0 0,27-13-919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8.9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8 2660 0 0,'-1'-1'192'0'0,"0"1"0"0"0,0-1-1 0 0,0 0 1 0 0,0 1-1 0 0,0-1 1 0 0,0 0 0 0 0,0 1-1 0 0,0-1 1 0 0,0 1 0 0 0,0 0-1 0 0,-1-1 1 0 0,1 1-1 0 0,0 0 1 0 0,0 0 0 0 0,-1 0-1 0 0,1 0 1 0 0,0 0 0 0 0,0 0-1 0 0,0 0 1 0 0,-1 0 0 0 0,1 0-1 0 0,0 1 1 0 0,-2 0-1 0 0,-33 10 1378 0 0,28-9-1208 0 0,0 1-125 0 0,0 0 0 0 0,1 0 1 0 0,-1 1-1 0 0,1 0 0 0 0,-1 0 0 0 0,1 0 1 0 0,0 1-1 0 0,-9 9 0 0 0,13-11-141 0 0,0 1 1 0 0,0-1-1 0 0,0 1 0 0 0,0 0 0 0 0,1 0 0 0 0,-1 0 0 0 0,1 0 0 0 0,0 0 0 0 0,0 1 1 0 0,1-1-1 0 0,-1 0 0 0 0,1 1 0 0 0,0 0 0 0 0,0-1 0 0 0,1 1 0 0 0,-1 7 1 0 0,1-10 68 0 0,3 9 50 0 0,-2-8-222 0 0,1 0 0 0 0,0 0 0 0 0,0 0-1 0 0,0-1 1 0 0,1 1 0 0 0,-1-1 0 0 0,1 0-1 0 0,-1 0 1 0 0,1 0 0 0 0,0 0 0 0 0,0 0 0 0 0,0 0-1 0 0,0-1 1 0 0,0 1 0 0 0,0-1 0 0 0,0 0-1 0 0,0 0 1 0 0,1 0 0 0 0,-1-1 0 0 0,0 1-1 0 0,1-1 1 0 0,-1 1 0 0 0,0-1 0 0 0,1 0 0 0 0,-1-1-1 0 0,1 1 1 0 0,-1 0 0 0 0,4-2 0 0 0,0 1-7 0 0,0-1 0 0 0,-1 0 0 0 0,1 0 0 0 0,-1 0 0 0 0,0-1 0 0 0,1 0 0 0 0,-1 0 0 0 0,0 0 0 0 0,-1-1 1 0 0,1 0-1 0 0,-1 0 0 0 0,1-1 0 0 0,5-6 0 0 0,-7 6 99 0 0,-1 0 0 0 0,0-1 0 0 0,0 0 1 0 0,-1 1-1 0 0,1-1 0 0 0,-1 0 0 0 0,-1 0 0 0 0,1 0 1 0 0,-1 0-1 0 0,0-1 0 0 0,0 1 0 0 0,-1 0 0 0 0,0 0 0 0 0,0-10 1 0 0,0 14 41 0 0,-2-9 233 0 0,2 11-356 0 0,0 0 0 0 0,0 0 1 0 0,0 0-1 0 0,0 0 0 0 0,0 0 0 0 0,0-1 1 0 0,-1 1-1 0 0,1 0 0 0 0,0 0 0 0 0,0 0 1 0 0,0 0-1 0 0,0 0 0 0 0,-1 0 0 0 0,1 0 0 0 0,0 0 1 0 0,0 0-1 0 0,0 0 0 0 0,0 0 0 0 0,-1 0 1 0 0,1 0-1 0 0,0 0 0 0 0,0 0 0 0 0,0 0 1 0 0,0 0-1 0 0,0 0 0 0 0,-1 0 0 0 0,1 0 0 0 0,0 1 1 0 0,0-1-1 0 0,0 0 0 0 0,0 0 0 0 0,0 0 1 0 0,-1 0-1 0 0,1 0 0 0 0,0 0 0 0 0,0 0 0 0 0,0 1 1 0 0,0-1-1 0 0,0 0 0 0 0,0 0 0 0 0,0 0 1 0 0,0 0-1 0 0,-1 0 0 0 0,1 0 0 0 0,0 1 1 0 0,0-1-1 0 0,0 0 0 0 0,0 0 0 0 0,0 0 0 0 0,0 0 1 0 0,0 1-1 0 0,0-1 0 0 0,0 0 0 0 0,0 0 1 0 0,0 0-1 0 0,0 1 0 0 0,-2 19 86 0 0,2-14-218 0 0,0 0 0 0 0,0 1-1 0 0,1-1 1 0 0,0 0 0 0 0,2 11-1 0 0,0-10-82 0 0,1 0-1 0 0,-1 1 1 0 0,1-2-1 0 0,0 1 1 0 0,1 0-1 0 0,0-1 0 0 0,0 0 1 0 0,0 0-1 0 0,1 0 1 0 0,-1-1-1 0 0,2 0 1 0 0,-1 0-1 0 0,9 6 1 0 0,-8-7-600 0 0,0-1 0 0 0,0 0 0 0 0,1 0 1 0 0,-1 0-1 0 0,1-1 0 0 0,-1 0 0 0 0,1 0 0 0 0,13 0 1 0 0,-10-1-495 0 0,-1 1-4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2372 0 0,'6'4'934'0'0,"0"-1"-1"0"0,0 0 0 0 0,1 0 0 0 0,9 2 1 0 0,-6-2-593 0 0,1-2 0 0 0,-1 1 1 0 0,1-1-1 0 0,18-1 1 0 0,-15-1-236 0 0,-11 0-91 0 0,0 0-1 0 0,0 0 1 0 0,0-1 0 0 0,0 1-1 0 0,0-1 1 0 0,0 0-1 0 0,0 0 1 0 0,-1 0 0 0 0,1 0-1 0 0,4-5 1 0 0,-6 6-23 0 0,1-1 1 0 0,-1 1-1 0 0,1 0 1 0 0,-1-1-1 0 0,0 0 1 0 0,1 1-1 0 0,-1-1 1 0 0,0 0-1 0 0,0 0 1 0 0,0 1-1 0 0,0-1 1 0 0,-1 0-1 0 0,1 0 1 0 0,0 0-1 0 0,-1 0 1 0 0,1 0-1 0 0,-1 0 0 0 0,0 0 1 0 0,0 0-1 0 0,0 0 1 0 0,0 0-1 0 0,0 0 1 0 0,0 0-1 0 0,0 0 1 0 0,-1 0-1 0 0,1 0 1 0 0,-1 0-1 0 0,1 0 1 0 0,-1 0-1 0 0,0 0 1 0 0,-2-3-1 0 0,2 2 30 0 0,-1 1 1 0 0,0 0-1 0 0,0 0 0 0 0,0 0 0 0 0,-1 0 0 0 0,1 0 1 0 0,-1 0-1 0 0,1 0 0 0 0,-1 1 0 0 0,1-1 0 0 0,-1 1 0 0 0,0 0 1 0 0,1-1-1 0 0,-1 2 0 0 0,0-1 0 0 0,0 0 0 0 0,0 0 1 0 0,0 1-1 0 0,0 0 0 0 0,-4-1 0 0 0,3 2 53 0 0,0-1-1 0 0,0 1 1 0 0,0 0-1 0 0,0 0 1 0 0,0 1 0 0 0,0-1-1 0 0,1 1 1 0 0,-1-1-1 0 0,0 1 1 0 0,1 0-1 0 0,-1 1 1 0 0,1-1 0 0 0,0 1-1 0 0,0-1 1 0 0,0 1-1 0 0,0 0 1 0 0,1 0-1 0 0,-1 0 1 0 0,1 1 0 0 0,-1-1-1 0 0,1 0 1 0 0,0 1-1 0 0,0 0 1 0 0,1-1-1 0 0,-1 1 1 0 0,1 0 0 0 0,0 0-1 0 0,0 0 1 0 0,0 0-1 0 0,0 0 1 0 0,1 0-1 0 0,0 0 1 0 0,0 0 0 0 0,0 0-1 0 0,0 0 1 0 0,0 0-1 0 0,1 0 1 0 0,2 8-1 0 0,0-2-1 0 0,1 0 0 0 0,0-1-1 0 0,0 1 1 0 0,1 0-1 0 0,1-1 1 0 0,0 0-1 0 0,0-1 1 0 0,0 1 0 0 0,1-1-1 0 0,0 0 1 0 0,11 8-1 0 0,-10-9-190 0 0,0-1-1 0 0,0 0 1 0 0,1-1-1 0 0,0 1 1 0 0,0-2 0 0 0,0 1-1 0 0,0-1 1 0 0,1-1-1 0 0,0 0 1 0 0,0 0-1 0 0,0-1 1 0 0,0 0-1 0 0,0 0 1 0 0,0-1 0 0 0,0-1-1 0 0,17-1 1 0 0,-19 1-273 0 0,-1-2-1 0 0,1 1 1 0 0,0-1 0 0 0,-1 0 0 0 0,0 0 0 0 0,1-1 0 0 0,12-7-1 0 0,52-31-3494 0 0,-61 34 3121 0 0,10-8-418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7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7 124 2936 0 0,'-1'-1'532'0'0,"0"0"0"0"0,0 0 0 0 0,0-1 1 0 0,0 1-1 0 0,0-1 0 0 0,1 1 0 0 0,-1-1 0 0 0,3-9 4418 0 0,11 17-4135 0 0,-5 1-707 0 0,0-1 0 0 0,0 1 0 0 0,0 0 0 0 0,-1 1 1 0 0,0 0-1 0 0,0 0 0 0 0,-1 1 0 0 0,0-1 0 0 0,-1 1 0 0 0,0 1 1 0 0,0-1-1 0 0,-1 1 0 0 0,0-1 0 0 0,-1 1 0 0 0,0 1 0 0 0,0-1 0 0 0,-1 0 1 0 0,1 20-1 0 0,-2-23 20 0 0,-1 41 360 0 0,0-47-481 0 0,0 1 0 0 0,-1-1 0 0 0,1 0 0 0 0,0 0 0 0 0,0 0 0 0 0,-1 1 0 0 0,1-1 0 0 0,0 0 0 0 0,-1 0 1 0 0,1 0-1 0 0,-1 0 0 0 0,1 0 0 0 0,-1 0 0 0 0,0 0 0 0 0,0 0 0 0 0,1 0 0 0 0,-1 0 0 0 0,0 0 0 0 0,0 0 0 0 0,0 0 1 0 0,0-1-1 0 0,0 1 0 0 0,0 0 0 0 0,0-1 0 0 0,0 1 0 0 0,0-1 0 0 0,0 1 0 0 0,0-1 0 0 0,-1 1 0 0 0,1-1 1 0 0,0 0-1 0 0,-2 1 0 0 0,2-1-6 0 0,0-1 0 0 0,0 1-1 0 0,0 0 1 0 0,0 0 0 0 0,1-1 0 0 0,-1 1 0 0 0,0-1 0 0 0,0 1 0 0 0,1-1 0 0 0,-1 1 0 0 0,0-1-1 0 0,1 1 1 0 0,-1-1 0 0 0,0 1 0 0 0,1-1 0 0 0,-1 0 0 0 0,1 1 0 0 0,-1-1 0 0 0,1 0-1 0 0,-1 0 1 0 0,1 0 0 0 0,0 1 0 0 0,-1-1 0 0 0,1 0 0 0 0,0 0 0 0 0,0 0 0 0 0,0 1 0 0 0,-1-1-1 0 0,1 0 1 0 0,0-2 0 0 0,-1-30-187 0 0,1 28 67 0 0,-1-19-233 0 0,0 15 177 0 0,0 1 0 0 0,1 0 0 0 0,1 0 1 0 0,-1-1-1 0 0,1 1 0 0 0,4-13 0 0 0,20-43-860 0 0,-18 48-143 0 0,2 0 0 0 0,0 0-1 0 0,1 0 1 0 0,1 2 0 0 0,0-1 0 0 0,0 1 0 0 0,28-24-1 0 0,-19 23-73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2672 0 0,'3'3'2288'0'0,"-3"-1"-1407"0"0,0 1-105 0 0,0-1-36 0 0,3 1-148 0 0,-2 0-112 0 0,1 2-92 0 0,0-1-172 0 0,0 0-140 0 0,0 1-228 0 0,1 1 12 0 0,1 2-484 0 0,-4-2-376 0 0,3 1-368 0 0,-1 2-1 0 0,-2 0 129 0 0,5 17 72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7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6 139 2896 0 0,'-5'32'7743'0'0,"7"-15"-4436"0"0,-2-17-3324 0 0,0 0 1 0 0,0 0-1 0 0,0 1 1 0 0,0-1-1 0 0,0 0 0 0 0,1 1 1 0 0,-1-1-1 0 0,0 0 1 0 0,0 0-1 0 0,0 1 1 0 0,1-1-1 0 0,-1 0 1 0 0,0 0-1 0 0,0 0 1 0 0,1 1-1 0 0,-1-1 0 0 0,0 0 1 0 0,0 0-1 0 0,1 0 1 0 0,-1 0-1 0 0,0 0 1 0 0,1 0-1 0 0,-1 1 1 0 0,0-1-1 0 0,0 0 0 0 0,1 0 1 0 0,-1 0-1 0 0,0 0 1 0 0,1 0-1 0 0,-1 0 1 0 0,0 0-1 0 0,1 0 1 0 0,-1 0-1 0 0,1-1 1 0 0,3-1-1348 0 0,0 0 1 0 0,-1-1 0 0 0,1 1 0 0 0,0-1 0 0 0,-1 0 0 0 0,5-6-1 0 0,-7 8 1103 0 0,6-6-962 0 0</inkml:trace>
  <inkml:trace contextRef="#ctx0" brushRef="#br0" timeOffset="1">154 54 3456 0 0,'6'-3'1096'0'0,"1"0"-87"0"0,-2 0-141 0 0,0 0-88 0 0,3 0-148 0 0,-1 2-128 0 0,0-2-104 0 0,0 0-212 0 0,0 1-224 0 0,1-1 4 0 0,-1-1-768 0 0,2 1-628 0 0,-1 2 51 0 0,1-3 65 0 0,8-5 80 0 0,-3 3 116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5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39 1708 0 0,'0'0'5090'0'0,"4"-1"-4509"0"0,-2 1-523 0 0,-1 0 1 0 0,0 0-1 0 0,1-1 0 0 0,-1 1 0 0 0,0 0 0 0 0,1-1 0 0 0,-1 1 0 0 0,0-1 0 0 0,0 0 0 0 0,0 1 1 0 0,1-1-1 0 0,-1 0 0 0 0,1-1 0 0 0,-2-6 858 0 0,-13-4 81 0 0,9 10-898 0 0,1 1-1 0 0,-1-1 0 0 0,1 1 1 0 0,-1 0-1 0 0,1 0 0 0 0,-1 1 1 0 0,0-1-1 0 0,1 1 0 0 0,-1 0 1 0 0,0 0-1 0 0,1 0 0 0 0,-1 0 1 0 0,0 0-1 0 0,-5 2 0 0 0,-44 15 174 0 0,53-17-270 0 0,-23 10 106 0 0,1 1-1 0 0,1 0 1 0 0,0 2 0 0 0,0 0-1 0 0,2 1 1 0 0,-35 32-1 0 0,43-36-77 0 0,1 1 0 0 0,1 0 0 0 0,-1 1-1 0 0,2 0 1 0 0,-1 0 0 0 0,2 0-1 0 0,0 1 1 0 0,0 1 0 0 0,1-1-1 0 0,1 1 1 0 0,0 0 0 0 0,-3 19 0 0 0,7-28-20 0 0,0 0 0 0 0,0 0 1 0 0,1 0-1 0 0,0 0 1 0 0,0 0-1 0 0,0 0 1 0 0,0 0-1 0 0,1 0 0 0 0,0 0 1 0 0,0 0-1 0 0,0 0 1 0 0,1 0-1 0 0,0 0 1 0 0,0-1-1 0 0,5 9 0 0 0,-4-9-3 0 0,0 0-1 0 0,0-1 0 0 0,1 1 1 0 0,0-1-1 0 0,0 0 0 0 0,0 0 1 0 0,0-1-1 0 0,0 1 0 0 0,0-1 0 0 0,1 0 1 0 0,-1 0-1 0 0,1 0 0 0 0,-1-1 1 0 0,1 0-1 0 0,0 0 0 0 0,7 1 1 0 0,-2 0-20 0 0,0-2 0 0 0,0 1 0 0 0,0-1 0 0 0,0-1 1 0 0,0 0-1 0 0,0 0 0 0 0,0-1 0 0 0,0 0 0 0 0,-1 0 1 0 0,12-5-1 0 0,-5 0-9 0 0,0-1 0 0 0,-1 0 1 0 0,0-1-1 0 0,26-20 0 0 0,-32 21 10 0 0,0 0 0 0 0,0-1 0 0 0,-1 0 0 0 0,0 0 0 0 0,-1-1 0 0 0,10-15 0 0 0,28-66 1206 0 0,-41 80-778 0 0,-27 56 384 0 0,9 0-968 0 0,3 1 1 0 0,1 0 0 0 0,2 0-1 0 0,2 1 1 0 0,3 0 0 0 0,2 54-1 0 0,1-89-277 0 0,1 0 0 0 0,1 0 0 0 0,0 0 0 0 0,1-1-1 0 0,0 1 1 0 0,0 0 0 0 0,8 14 0 0 0,-7-16-694 0 0,-3-6 674 0 0,0-1 0 0 0,0 1 0 0 0,0-1 0 0 0,1 0 0 0 0,0 0 0 0 0,-1 0 0 0 0,1 0 0 0 0,1 0 0 0 0,-1 0 0 0 0,0 0 0 0 0,1 0 0 0 0,-1-1 0 0 0,1 1 0 0 0,5 3 0 0 0,0-2-685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5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 2240 0 0,'-7'2'4855'0'0,"6"-1"-4720"0"0,-11 13 1360 0 0,-8 17-943 0 0,9-10-148 0 0,1 1 0 0 0,-13 37 0 0 0,6 12-3446 0 0,17-61-981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 2944 0 0,'-2'0'205'0'0,"0"-1"-1"0"0,-1 1 1 0 0,1 1-1 0 0,0-1 0 0 0,0 0 1 0 0,-1 0-1 0 0,1 1 1 0 0,0-1-1 0 0,0 1 1 0 0,0 0-1 0 0,0 0 0 0 0,0 0 1 0 0,0 0-1 0 0,0 0 1 0 0,0 0-1 0 0,0 0 1 0 0,0 1-1 0 0,1-1 1 0 0,-1 1-1 0 0,1-1 0 0 0,-1 1 1 0 0,1 0-1 0 0,-1-1 1 0 0,1 1-1 0 0,-2 2 1 0 0,0 1-8 0 0,0-1 1 0 0,0 1 0 0 0,0 0 0 0 0,1 0 0 0 0,0 0 0 0 0,0 0 0 0 0,0 1 0 0 0,-2 8 0 0 0,4-11-124 0 0,0 1 0 0 0,1-1 0 0 0,-1 0-1 0 0,1 1 1 0 0,0-1 0 0 0,0 0 0 0 0,0 0 0 0 0,0 0 0 0 0,1 1 0 0 0,-1-1 0 0 0,1 0-1 0 0,0-1 1 0 0,0 1 0 0 0,0 0 0 0 0,2 2 0 0 0,39 38 495 0 0,-38-38-437 0 0,52 40 418 0 0,-44-36-407 0 0,-1 0 0 0 0,0 0 0 0 0,-1 2 0 0 0,1-1 0 0 0,-2 1 1 0 0,0 1-1 0 0,12 17 0 0 0,-21-27-114 0 0,1 1 1 0 0,-2 0 0 0 0,1 0-1 0 0,0 0 1 0 0,0-1 0 0 0,-1 1 0 0 0,0 0-1 0 0,1 0 1 0 0,-1 0 0 0 0,0 0-1 0 0,0 0 1 0 0,-1 0 0 0 0,1-1 0 0 0,-1 1-1 0 0,1 0 1 0 0,-1 0 0 0 0,0 0-1 0 0,0-1 1 0 0,0 1 0 0 0,0 0 0 0 0,-1-1-1 0 0,1 1 1 0 0,-3 2 0 0 0,-1 3 21 0 0,-1 0 0 0 0,0 0 1 0 0,-1-1-1 0 0,0 0 1 0 0,-11 10-1 0 0,10-11-49 0 0,0 0 0 0 0,-1-1-1 0 0,1 0 1 0 0,-1 0 0 0 0,-13 5 0 0 0,17-9-115 0 0,0 1 0 0 0,0-1 0 0 0,0 1 0 0 0,0-1 0 0 0,0-1 0 0 0,0 1 0 0 0,0-1 0 0 0,0 0 0 0 0,0 0 1 0 0,0 0-1 0 0,0-1 0 0 0,0 1 0 0 0,-7-3 0 0 0,6 1-150 0 0,0-1-1 0 0,0 1 1 0 0,1-1-1 0 0,-1-1 1 0 0,1 1 0 0 0,-1-1-1 0 0,1 0 1 0 0,0 0 0 0 0,1 0-1 0 0,-1-1 1 0 0,1 1 0 0 0,0-1-1 0 0,0 0 1 0 0,-5-8 0 0 0,4 4-370 0 0,1 0 1 0 0,0-1 0 0 0,0 1-1 0 0,1-1 1 0 0,0 0 0 0 0,0 0 0 0 0,1 0-1 0 0,-1-16 1 0 0,0 0-485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3712 0 0,'4'-6'646'0'0,"0"1"-1"0"0,1 0 0 0 0,-1 0 1 0 0,1 1-1 0 0,0 0 1 0 0,0-1-1 0 0,9-4 0 0 0,-3 3-181 0 0,0 0-1 0 0,-1 1 1 0 0,20-5-1 0 0,-6 3-809 0 0,1 1-1 0 0,0 2 1 0 0,31-2 0 0 0,-43 5-701 0 0,-7 0 257 0 0,1 0 1 0 0,0 1-1 0 0,0 0 1 0 0,-1 1-1 0 0,1-1 0 0 0,7 3 1 0 0,32 10-489 0 0</inkml:trace>
  <inkml:trace contextRef="#ctx0" brushRef="#br0" timeOffset="1">781 375 1044 0 0,'-35'52'6564'0'0,"25"-38"-5979"0"0,0 1 1 0 0,0 0-1 0 0,2 1 0 0 0,-13 30 0 0 0,8-4-174 0 0,2-1 0 0 0,-6 55 0 0 0,10-36-2793 0 0,5 0-3456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2992 0 0,'0'82'8384'0'0,"-1"1"-6498"0"0,-1 85-4388 0 0,3-159 1984 0 0,0-1 0 0 0,0 1 0 0 0,0 0 0 0 0,1-1 1 0 0,1 1-1 0 0,4 10 0 0 0,5 21-1609 0 0,0-15-496 0 0,-1-10 1422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1724 0 0,'6'-5'7308'0'0,"-10"23"-5130"0"0,3 106-3357 0 0,2-60-6264 0 0,-1-57 6387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9.3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255 54 1544 0 0,'-4'-5'444'0'0,"-1"0"1"0"0,0 0-1 0 0,0 1 0 0 0,0 0 0 0 0,-1 0 0 0 0,0 0 1 0 0,1 0-1 0 0,-1 1 0 0 0,-1 0 0 0 0,1 0 1 0 0,0 1-1 0 0,-1 0 0 0 0,1 0 0 0 0,-8-1 0 0 0,12 3 30 0 0,-21 2 1107 0 0,21-1-1528 0 0,1 0 0 0 0,-1-1 0 0 0,0 1 0 0 0,0 1 0 0 0,1-1 0 0 0,-1 0 0 0 0,1 0 0 0 0,-1 1 0 0 0,1-1 0 0 0,0 1 0 0 0,0-1 0 0 0,-1 1 0 0 0,1-1 0 0 0,0 1 0 0 0,0 0 0 0 0,1-1 0 0 0,-1 1 0 0 0,0 0 0 0 0,0 0 0 0 0,1 0 0 0 0,-1 0-1 0 0,1 0 1 0 0,0 0 0 0 0,-1 0 0 0 0,1-1 0 0 0,0 1 0 0 0,1 3 0 0 0,0 3 61 0 0,1 0-1 0 0,0 1 0 0 0,0-2 1 0 0,1 1-1 0 0,4 10 1 0 0,4 9-150 0 0,55 143 124 0 0,-65-169-87 0 0,-1 1 0 0 0,0 0 1 0 0,1-1-1 0 0,-1 1 0 0 0,0-1 1 0 0,0 1-1 0 0,0 0 0 0 0,0-1 0 0 0,-1 1 1 0 0,1-1-1 0 0,0 1 0 0 0,-1-1 0 0 0,1 1 1 0 0,-1-1-1 0 0,1 1 0 0 0,-1-1 1 0 0,0 1-1 0 0,1-1 0 0 0,-1 1 0 0 0,0-1 1 0 0,0 0-1 0 0,0 0 0 0 0,0 1 1 0 0,0-1-1 0 0,0 0 0 0 0,-1 0 0 0 0,1 0 1 0 0,0 0-1 0 0,-1 0 0 0 0,1-1 1 0 0,0 1-1 0 0,-1 0 0 0 0,-2 0 0 0 0,-5 4-4 0 0,0-2 0 0 0,0 0-1 0 0,-19 5 1 0 0,26-8 5 0 0,-10 3-32 0 0,0-1 1 0 0,0-1 0 0 0,0 0-1 0 0,-22-1 1 0 0,32 0-77 0 0,0 0 0 0 0,1 0-1 0 0,-1-1 1 0 0,0 1 0 0 0,0-1-1 0 0,1 1 1 0 0,-1-1 0 0 0,0 0 0 0 0,1 1-1 0 0,-1-1 1 0 0,0 0 0 0 0,1 0-1 0 0,0 0 1 0 0,-1 0 0 0 0,1-1 0 0 0,-1 1-1 0 0,1 0 1 0 0,0 0 0 0 0,0-1-1 0 0,0 1 1 0 0,-2-3 0 0 0,2 2-174 0 0,0 0 1 0 0,1 0-1 0 0,-1 1 1 0 0,0-1-1 0 0,1 0 1 0 0,-1 0-1 0 0,1 0 1 0 0,0 0 0 0 0,-1 1-1 0 0,1-1 1 0 0,0 0-1 0 0,0 0 1 0 0,0 0-1 0 0,0 0 1 0 0,1 0-1 0 0,-1 0 1 0 0,1 0-1 0 0,-1 1 1 0 0,1-1-1 0 0,-1 0 1 0 0,1 0-1 0 0,2-3 1 0 0,14-18-1031 0 0,-1 4 31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7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1652 0 0,'7'-6'6338'0'0,"16"-2"-4571"0"0,26-3-1299 0 0,120 8 1302 0 0,-120 3-1490 0 0,-45 0-246 0 0,1 0 0 0 0,0 1 1 0 0,-1-1-1 0 0,1 1 0 0 0,-1 0 0 0 0,1 0 0 0 0,-1 1 1 0 0,1-1-1 0 0,-1 1 0 0 0,0 0 0 0 0,1 0 0 0 0,-1 1 0 0 0,0-1 1 0 0,-1 1-1 0 0,1 0 0 0 0,0 0 0 0 0,-1 0 0 0 0,0 0 0 0 0,1 1 1 0 0,-1-1-1 0 0,-1 1 0 0 0,1 0 0 0 0,0 0 0 0 0,-1 0 0 0 0,0 0 1 0 0,0 0-1 0 0,0 1 0 0 0,0-1 0 0 0,-1 0 0 0 0,0 1 1 0 0,0-1-1 0 0,0 1 0 0 0,0 0 0 0 0,-1 7 0 0 0,0 15-102 0 0,-1-1-1 0 0,-1 0 0 0 0,-1 0 1 0 0,-2 0-1 0 0,0-1 1 0 0,-2 0-1 0 0,-10 25 1 0 0,2 1-971 0 0,2-14-934 0 0,8-25 416 0 0,1 0 0 0 0,0-1 0 0 0,-3 23-1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3516 0 0,'-3'37'6893'0'0,"-3"3"-4448"0"0,-27 92-8094 0 0,25-99 1807 0 0,6-25 2683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8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51 193 2872 0 0,'-5'-3'337'0'0,"0"0"240"0"0,-1-1 0 0 0,1 0 0 0 0,0 0 0 0 0,-8-8-1 0 0,12 11-479 0 0,0 0 0 0 0,0 0 0 0 0,0 0 0 0 0,0 0 0 0 0,0-1 0 0 0,0 1 0 0 0,1 0 0 0 0,-1-1 0 0 0,0 1 0 0 0,1-1 0 0 0,-1 1 0 0 0,1-1 0 0 0,0 1 0 0 0,-1-1 0 0 0,1 1 0 0 0,0-1 0 0 0,0 1 0 0 0,0-1 0 0 0,0 1-1 0 0,0-1 1 0 0,0 1 0 0 0,1-1 0 0 0,-1 1 0 0 0,0-1 0 0 0,1 1 0 0 0,-1-1 0 0 0,2-1 0 0 0,2-4 16 0 0,1-1 0 0 0,1 1 0 0 0,-1-1 0 0 0,1 2 0 0 0,1-1 0 0 0,-1 1-1 0 0,1 0 1 0 0,0 0 0 0 0,0 1 0 0 0,1-1 0 0 0,0 2 0 0 0,0-1 0 0 0,13-5 0 0 0,-6 4 22 0 0,0 1-1 0 0,0 0 1 0 0,1 1 0 0 0,0 0 0 0 0,-1 1 0 0 0,1 1 0 0 0,20 0 0 0 0,-31 2-113 0 0,-1 1 0 0 0,1-1 0 0 0,-1 1 0 0 0,0 0 0 0 0,1 0 0 0 0,-1 0 0 0 0,0 1 0 0 0,1 0 0 0 0,-1 0 0 0 0,0 0 0 0 0,0 0 0 0 0,-1 0 0 0 0,1 1 0 0 0,0 0 0 0 0,-1 0 0 0 0,1 0 0 0 0,-1 0 0 0 0,0 0 0 0 0,0 1 0 0 0,0-1 0 0 0,-1 1 0 0 0,1 0 0 0 0,-1 0 1 0 0,0 0-1 0 0,0 0 0 0 0,0 0 0 0 0,-1 0 0 0 0,0 1 0 0 0,1-1 0 0 0,-1 0 0 0 0,-1 1 0 0 0,1-1 0 0 0,-1 1 0 0 0,1-1 0 0 0,-1 1 0 0 0,-1-1 0 0 0,1 1 0 0 0,-1-1 0 0 0,1 1 0 0 0,-1-1 0 0 0,-3 9 0 0 0,-9 17 70 0 0,0 0 1 0 0,-2-2-1 0 0,-2 0 0 0 0,-29 40 0 0 0,21-32 121 0 0,-39 73 0 0 0,56-86-156 0 0,7-21-17 0 0,1-1-39 0 0,0 0 1 0 0,0 0-1 0 0,0 0 1 0 0,-1 0-1 0 0,1-1 1 0 0,0 1-1 0 0,0 0 0 0 0,0 0 1 0 0,1 0-1 0 0,-1 0 1 0 0,0 0-1 0 0,0 0 1 0 0,0 0-1 0 0,1-1 1 0 0,-1 1-1 0 0,0 0 1 0 0,1 0-1 0 0,-1 0 1 0 0,1 0-1 0 0,0 0 1 0 0,1 1-31 0 0,1 0-1 0 0,-1-1 1 0 0,1 1 0 0 0,0-1 0 0 0,-1 1 0 0 0,1-1-1 0 0,0 0 1 0 0,0 0 0 0 0,0 0 0 0 0,0-1 0 0 0,0 1-1 0 0,0-1 1 0 0,0 0 0 0 0,0 1 0 0 0,0-1 0 0 0,4-1-1 0 0,56-11-918 0 0,-19 3 427 0 0,147-21-7955 0 0,-166 29 7270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0 1760 0 0,'9'1'5496'0'0,"-13"8"-2927"0"0,-17 20-1653 0 0,15-21-371 0 0,-14 21 447 0 0,3 1 0 0 0,-28 59 0 0 0,34-60-2443 0 0,-12 49 0 0 0,22-76 1074 0 0,1-1 0 0 0,-1 0-1 0 0,1 0 1 0 0,-1 1 0 0 0,1-1-1 0 0,0 0 1 0 0,0 1-1 0 0,0-1 1 0 0,-1 1 0 0 0,1-1-1 0 0,1 0 1 0 0,-1 1 0 0 0,0-1-1 0 0,0 1 1 0 0,0-1 0 0 0,1 0-1 0 0,-1 1 1 0 0,1-1-1 0 0,-1 0 1 0 0,1 0 0 0 0,1 3-1 0 0,9 4 312 0 0,14-1-1090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9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2280 0 0,'1'1'334'0'0,"-1"1"-1"0"0,1 0 0 0 0,0-1 1 0 0,-1 1-1 0 0,0-1 0 0 0,1 1 1 0 0,-1 0-1 0 0,0-1 1 0 0,0 1-1 0 0,0 0 0 0 0,0-1 1 0 0,0 1-1 0 0,0 0 0 0 0,-1 2 1 0 0,1 3 122 0 0,-3 72 1524 0 0,-8 37-808 0 0,-6 21-1745 0 0,15-81-6614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59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1468 0 0,'6'-8'779'0'0,"0"1"-1"0"0,0 0 1 0 0,1 0 0 0 0,0 0-1 0 0,11-8 1 0 0,-8 9-399 0 0,-1 1 1 0 0,1-1-1 0 0,0 2 1 0 0,0-1-1 0 0,1 1 1 0 0,-1 1-1 0 0,1 0 1 0 0,0 1-1 0 0,0 0 1 0 0,0 0-1 0 0,0 1 1 0 0,17 1-1 0 0,-22 5-12 0 0,-3-2-322 0 0,1 0 19 0 0,-1 1 0 0 0,0-1 0 0 0,0 1 1 0 0,0 0-1 0 0,0 0 0 0 0,-1 0 1 0 0,0 0-1 0 0,1 0 0 0 0,-1 0 1 0 0,-1 1-1 0 0,3 8 0 0 0,-2-4 20 0 0,-1 1 1 0 0,0 0-1 0 0,-1 0 0 0 0,0 0 0 0 0,-1-1 1 0 0,0 1-1 0 0,0 0 0 0 0,-1-1 0 0 0,-6 17 1 0 0,-4 7 83 0 0,-23 45 0 0 0,4-12 96 0 0,28-57-222 0 0,-3 2 2 0 0,2 0 0 0 0,-1 1 0 0 0,2 0 0 0 0,-1 0-1 0 0,2 0 1 0 0,-3 19 0 0 0,5-30-8 0 0,0 0-34 0 0,0-1 0 0 0,0 1 0 0 0,0-1-1 0 0,0 1 1 0 0,0-1 0 0 0,0 1 0 0 0,0-1-1 0 0,0 1 1 0 0,0-1 0 0 0,0 0 0 0 0,0 1-1 0 0,0-1 1 0 0,1 1 0 0 0,-1-1 0 0 0,0 1-1 0 0,0-1 1 0 0,0 0 0 0 0,1 1 0 0 0,-1-1-1 0 0,0 1 1 0 0,0-1 0 0 0,1 0 0 0 0,-1 1-1 0 0,0-1 1 0 0,1 0 0 0 0,-1 1 0 0 0,1-1-1 0 0,-1 0 1 0 0,0 0 0 0 0,1 1 0 0 0,-1-1-1 0 0,1 0 1 0 0,13 6 33 0 0,-14-5-29 0 0,8 0-21 0 0,1 1 0 0 0,-1-2 0 0 0,0 1 0 0 0,0-1-1 0 0,0 0 1 0 0,0 0 0 0 0,1-1 0 0 0,-1 0 0 0 0,0-1 0 0 0,0 0 0 0 0,13-5 0 0 0,-10 4-19 0 0,58-14-446 0 0,127-39-1840 0 0,-164 44-1439 0 0,58-30 0 0 0,-78 34 2555 0 0,-1 1 43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3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2 100 1484 0 0,'-1'0'139'0'0,"1"-1"0"0"0,0 0 1 0 0,0 0-1 0 0,-1 0 0 0 0,1 1 0 0 0,0-1 0 0 0,0 0 0 0 0,0 0 1 0 0,0 0-1 0 0,0 0 0 0 0,0 1 0 0 0,0-1 0 0 0,0 0 0 0 0,1 0 1 0 0,-1 0-1 0 0,0 0 0 0 0,0 1 0 0 0,1-1 0 0 0,-1 0 0 0 0,0 0 1 0 0,1 1-1 0 0,-1-1 0 0 0,1 0 0 0 0,-1 1 0 0 0,1-1 0 0 0,-1 0 1 0 0,1 1-1 0 0,1-2 0 0 0,23-23 706 0 0,-23 23-369 0 0,-1-1-1 0 0,1 0 1 0 0,-1 1 0 0 0,0-1-1 0 0,1 0 1 0 0,-1 1-1 0 0,-1-1 1 0 0,1 0-1 0 0,0 0 1 0 0,-1 0 0 0 0,1 0-1 0 0,-1 0 1 0 0,0-5-1 0 0,-3 0 1896 0 0,-1 29-2464 0 0,0 49-516 0 0,4-22-3599 0 0,0-37 2213 0 0,0-10 1825 0 0,0 0 0 0 0,0 0 0 0 0,0 0 0 0 0,0 0 0 0 0,1 0 0 0 0,-1 0-1 0 0,1 0 1 0 0,-1 0 0 0 0,0 0 0 0 0,1 0 0 0 0,0 0 0 0 0,-1 0 0 0 0,1-1-1 0 0,-1 1 1 0 0,1 0 0 0 0,0 0 0 0 0,0 0 0 0 0,-1-1 0 0 0,1 1 0 0 0,0-1-1 0 0,0 1 1 0 0,0 0 0 0 0,0-1 0 0 0,0 1 0 0 0,0-1 0 0 0,0 0 0 0 0,0 1-1 0 0,0-1 1 0 0,0 0 0 0 0,1 1 0 0 0,6-1-1009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4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114 133 2064 0 0,'-2'-2'283'0'0,"-1"1"-1"0"0,1 0 1 0 0,-1 0-1 0 0,0 0 1 0 0,1 0 0 0 0,-1 0-1 0 0,0 1 1 0 0,0-1-1 0 0,0 1 1 0 0,0 0-1 0 0,0-1 1 0 0,1 1-1 0 0,-1 1 1 0 0,0-1 0 0 0,0 0-1 0 0,0 1 1 0 0,0-1-1 0 0,1 1 1 0 0,-1 0-1 0 0,-3 1 1 0 0,3-1-175 0 0,-1 0 1 0 0,1 1-1 0 0,0-1 0 0 0,0 0 1 0 0,0 1-1 0 0,0 0 0 0 0,0 0 1 0 0,0 0-1 0 0,0 0 0 0 0,1 0 1 0 0,-1 0-1 0 0,1 1 1 0 0,-1-1-1 0 0,1 1 0 0 0,0 0 1 0 0,0-1-1 0 0,-2 6 0 0 0,3-6-55 0 0,1 0-1 0 0,0 0 0 0 0,0 0 1 0 0,-1 1-1 0 0,1-1 0 0 0,0 0 1 0 0,1 0-1 0 0,-1 0 0 0 0,0 1 1 0 0,1-1-1 0 0,-1 0 0 0 0,1 0 1 0 0,0 0-1 0 0,0 0 0 0 0,0 0 1 0 0,2 4-1 0 0,24 29 274 0 0,-15-24-200 0 0,1 0 1 0 0,1-1-1 0 0,0 0 0 0 0,0-1 0 0 0,27 12 0 0 0,-27-15-50 0 0,-1 0 1 0 0,0 2 0 0 0,0-1-1 0 0,-1 2 1 0 0,0-1 0 0 0,-1 2-1 0 0,1 0 1 0 0,13 15-1 0 0,-23-22-36 0 0,0 0-1 0 0,0 1 0 0 0,0-1 0 0 0,0 0 0 0 0,0 1 0 0 0,-1-1 0 0 0,0 1 1 0 0,1-1-1 0 0,-1 1 0 0 0,-1 0 0 0 0,1-1 0 0 0,0 1 0 0 0,-1 0 0 0 0,0 0 0 0 0,0 0 1 0 0,-1 5-1 0 0,0-3-9 0 0,0 0 1 0 0,-1-1 0 0 0,1 1 0 0 0,-2-1 0 0 0,1 0-1 0 0,0 0 1 0 0,-1 0 0 0 0,0 0 0 0 0,0 0 0 0 0,-4 4-1 0 0,-4 4 22 0 0,-1-1 0 0 0,0-1 0 0 0,-1 0 0 0 0,0 0 0 0 0,-1-1-1 0 0,-21 11 1 0 0,32-19-28 0 0,0-1-1 0 0,0 1 1 0 0,-1-1 0 0 0,1 0-1 0 0,-1 0 1 0 0,1-1-1 0 0,-1 1 1 0 0,1-1 0 0 0,-8 1-1 0 0,10-1 71 0 0,-1-3-26 0 0,1 1-62 0 0,-1 0 1 0 0,1 1 0 0 0,0-1 0 0 0,0 0 0 0 0,1 0 0 0 0,-1 0 0 0 0,0 0-1 0 0,1 0 1 0 0,-1 0 0 0 0,1 0 0 0 0,0-1 0 0 0,-1 1 0 0 0,1 0-1 0 0,0 0 1 0 0,0 0 0 0 0,1-3 0 0 0,0-1 5 0 0,0 0 0 0 0,1 0 0 0 0,0-1 1 0 0,0 1-1 0 0,4-7 0 0 0,5-9 8 0 0,28-38-1 0 0,-37 56-20 0 0,26-35-11 0 0,65-103 112 0 0,-83 124-106 0 0,-1-1 0 0 0,-1 1 0 0 0,-1-1 0 0 0,0-1 0 0 0,-2 0-1 0 0,5-26 1 0 0,-9 41-1 0 0,-1 0 0 0 0,1-1 0 0 0,-1 1-1 0 0,0 0 1 0 0,0-1 0 0 0,-1 1 0 0 0,0 0-1 0 0,0 0 1 0 0,0-1 0 0 0,0 1 0 0 0,-1 0-1 0 0,0 0 1 0 0,0 0 0 0 0,-4-6 0 0 0,4 8 1 0 0,0 0 1 0 0,-1 0 0 0 0,1 1-1 0 0,-1-1 1 0 0,0 0 0 0 0,0 1 0 0 0,0 0-1 0 0,0 0 1 0 0,-1 0 0 0 0,1 0-1 0 0,0 0 1 0 0,-1 0 0 0 0,0 1-1 0 0,1 0 1 0 0,-1 0 0 0 0,0 0-1 0 0,1 0 1 0 0,-1 1 0 0 0,0-1 0 0 0,0 1-1 0 0,-6 0 1 0 0,4 1-23 0 0,0-1 1 0 0,0 2-1 0 0,0-1 0 0 0,1 1 1 0 0,-1-1-1 0 0,1 1 0 0 0,-1 1 1 0 0,1-1-1 0 0,0 1 0 0 0,-1 0 1 0 0,1 0-1 0 0,1 1 0 0 0,-1 0 1 0 0,0-1-1 0 0,1 2 0 0 0,0-1 1 0 0,0 0-1 0 0,0 1 0 0 0,-3 5 1 0 0,1-2-394 0 0,1 0 1 0 0,0 0 0 0 0,1 0-1 0 0,0 1 1 0 0,0-1 0 0 0,1 1-1 0 0,0 0 1 0 0,0 0 0 0 0,1 0-1 0 0,0 0 1 0 0,-1 19 0 0 0,3-23 148 0 0,1 1 0 0 0,-1 0 0 0 0,1-1 0 0 0,0 1 0 0 0,0 0 0 0 0,0-1 0 0 0,1 1 0 0 0,0-1 0 0 0,0 0 0 0 0,0 1 0 0 0,1-1 0 0 0,-1 0 0 0 0,1 0 0 0 0,1-1 0 0 0,-1 1 0 0 0,1-1 1 0 0,-1 1-1 0 0,1-1 0 0 0,9 6 0 0 0,11 11-874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3952 0 0,'-6'17'6217'0'0,"-17"12"-5133"0"0,14-17-475 0 0,-9 17-390 0 0,2 0 0 0 0,1 0 1 0 0,2 2-1 0 0,-12 35 1 0 0,12-5-4388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3900 0 0,'-7'11'5042'0'0,"-8"13"-2212"0"0,10-16-2755 0 0,0 0 0 0 0,1 0 0 0 0,1 1-1 0 0,-1 0 1 0 0,1 0 0 0 0,1 0 0 0 0,-3 10-1 0 0,3-2 87 0 0,0-5-17 0 0,1 1 0 0 0,0-1 1 0 0,0 0-1 0 0,1 1 0 0 0,2 12 1 0 0,-1-20-118 0 0,0 0 0 0 0,1-1 0 0 0,-1 0 0 0 0,1 1 0 0 0,0-1 1 0 0,0 0-1 0 0,0 0 0 0 0,1 0 0 0 0,-1 0 0 0 0,1 0 1 0 0,0 0-1 0 0,0-1 0 0 0,1 0 0 0 0,-1 1 0 0 0,1-1 1 0 0,-1-1-1 0 0,7 5 0 0 0,-5-4-1 0 0,1 0 0 0 0,0 0 0 0 0,0 0 0 0 0,0-1 0 0 0,0 1 0 0 0,0-1-1 0 0,0-1 1 0 0,1 0 0 0 0,-1 1 0 0 0,0-2 0 0 0,1 1 0 0 0,-1-1 0 0 0,1 0 0 0 0,-1 0 0 0 0,1-1 0 0 0,-1 0 0 0 0,1 0 0 0 0,6-3 0 0 0,25-14 605 0 0,0-1 1 0 0,37-27 0 0 0,-75 46-599 0 0,0 0 0 0 0,0-1-1 0 0,0 1 1 0 0,0 0 0 0 0,1 0 0 0 0,-1 0-1 0 0,0 0 1 0 0,0 0 0 0 0,0 0 0 0 0,1-1-1 0 0,-1 1 1 0 0,0 0 0 0 0,0 0 0 0 0,1 0 0 0 0,-1 0-1 0 0,0 0 1 0 0,0 0 0 0 0,0 0 0 0 0,1 0-1 0 0,-1 0 1 0 0,0 0 0 0 0,0 0 0 0 0,1 0-1 0 0,-1 0 1 0 0,0 0 0 0 0,0 0 0 0 0,1 0-1 0 0,-1 0 1 0 0,0 0 0 0 0,0 0 0 0 0,0 0-1 0 0,1 1 1 0 0,-1-1 0 0 0,0 0 0 0 0,0 0-1 0 0,0 0 1 0 0,1 0 0 0 0,-1 0 0 0 0,0 1-1 0 0,0-1 1 0 0,0 0 0 0 0,0 0 0 0 0,1 1-1 0 0,0 13 459 0 0,-8 23-489 0 0,6-32 113 0 0,-6 27-574 0 0,2 1-1 0 0,1 0 1 0 0,0 35 0 0 0,5-62 17 0 0,0-1 1 0 0,0 1 0 0 0,1-1 0 0 0,0 1-1 0 0,0-1 1 0 0,0 0 0 0 0,0 1 0 0 0,1-1-1 0 0,0 0 1 0 0,0-1 0 0 0,0 1 0 0 0,1 0-1 0 0,-1-1 1 0 0,1 0 0 0 0,0 0 0 0 0,0 0-1 0 0,1 0 1 0 0,-1-1 0 0 0,1 1 0 0 0,0-1-1 0 0,0 0 1 0 0,0-1 0 0 0,0 1 0 0 0,7 1-1 0 0,36 15-1943 0 0,-17-12 1248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9.8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 21 1532 0 0,'-1'0'197'0'0,"0"0"0"0"0,0 1-1 0 0,1-1 1 0 0,-1 0 0 0 0,0 1-1 0 0,1-1 1 0 0,-1 1 0 0 0,1-1-1 0 0,-1 1 1 0 0,0-1 0 0 0,1 1 0 0 0,-1-1-1 0 0,1 1 1 0 0,0-1 0 0 0,-1 1-1 0 0,1 0 1 0 0,-1-1 0 0 0,1 1-1 0 0,0 0 1 0 0,-1-1 0 0 0,1 1 0 0 0,0 0-1 0 0,0 0 1 0 0,0-1 0 0 0,0 1-1 0 0,-1 0 1 0 0,1 0 0 0 0,0 0-1 0 0,1 1-34 0 0,-1-1-1 0 0,1 0 0 0 0,0 0 1 0 0,-1 0-1 0 0,1 0 0 0 0,0 1 1 0 0,0-1-1 0 0,-1 0 0 0 0,1 0 1 0 0,0 0-1 0 0,0-1 0 0 0,0 1 1 0 0,0 0-1 0 0,2 1 0 0 0,28 13 604 0 0,-15-11-303 0 0,-11-4-463 0 0,0 0 1 0 0,0 0-1 0 0,0 0 0 0 0,0 0 1 0 0,0-1-1 0 0,0 0 0 0 0,0 0 0 0 0,0 0 1 0 0,6-3-1 0 0,-10 4-5 0 0,1-1 1 0 0,-1 0-1 0 0,1 1 1 0 0,-1-1-1 0 0,0 0 0 0 0,0 0 1 0 0,1 0-1 0 0,-1 0 0 0 0,0 0 1 0 0,0 0-1 0 0,0 0 0 0 0,0 0 1 0 0,0-1-1 0 0,0 1 1 0 0,-1 0-1 0 0,1 0 0 0 0,0-1 1 0 0,-1 1-1 0 0,1-1 0 0 0,-1 1 1 0 0,1-1-1 0 0,-1 1 1 0 0,0-1-1 0 0,1 1 0 0 0,-1-1 1 0 0,0 1-1 0 0,0-1 0 0 0,0 1 1 0 0,0-1-1 0 0,0 1 0 0 0,0-1 1 0 0,-1 1-1 0 0,1-1 1 0 0,-1-1-1 0 0,0 2 28 0 0,0-1 0 0 0,0 1 0 0 0,1 0 0 0 0,-1-1 0 0 0,0 1-1 0 0,0 0 1 0 0,0 0 0 0 0,-1 0 0 0 0,1 0 0 0 0,0 0 0 0 0,0 0 0 0 0,-1 0 0 0 0,1 0 0 0 0,0 0 0 0 0,-1 1 0 0 0,1-1-1 0 0,-1 0 1 0 0,1 1 0 0 0,-1-1 0 0 0,1 1 0 0 0,-1 0 0 0 0,1 0 0 0 0,-1-1 0 0 0,1 1 0 0 0,-1 0 0 0 0,1 0 0 0 0,-1 0-1 0 0,0 1 1 0 0,1-1 0 0 0,-1 0 0 0 0,1 0 0 0 0,-1 1 0 0 0,-2 0 0 0 0,-5 2 140 0 0,0-1 1 0 0,0 1-1 0 0,-14 7 1 0 0,13-5-51 0 0,0 0 0 0 0,1 1 0 0 0,0 0 0 0 0,0 1 0 0 0,0 0 0 0 0,1 0 0 0 0,0 1 0 0 0,0 0 0 0 0,1 0 0 0 0,0 1 0 0 0,0 0 0 0 0,-5 12 0 0 0,8-15-58 0 0,1 0 0 0 0,1 0 1 0 0,-1 1-1 0 0,1-1 0 0 0,0 1 1 0 0,1 0-1 0 0,-1 0 0 0 0,1 0 1 0 0,1-1-1 0 0,-1 1 0 0 0,1 0 1 0 0,1 0-1 0 0,-1 0 1 0 0,1 0-1 0 0,0 0 0 0 0,1-1 1 0 0,-1 1-1 0 0,1 0 0 0 0,5 10 1 0 0,-4-12-90 0 0,0 0 0 0 0,1 0 0 0 0,0 0 0 0 0,0 0 0 0 0,0-1 0 0 0,0 0 0 0 0,0 1 0 0 0,1-1 0 0 0,0-1 0 0 0,0 1-1 0 0,0-1 1 0 0,10 5 0 0 0,-7-4-255 0 0,1 0-1 0 0,0-1 0 0 0,0 0 0 0 0,0 0 0 0 0,0-1 1 0 0,17 3-1 0 0,-5-5-1295 0 0,1 0 0 0 0,0-1 1 0 0,-1-1-1 0 0,41-10 0 0 0,-32 7 403 0 0,-5 2 37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1240 0 0,'6'1'6524'0'0,"-6"0"-6406"0"0,-4 12 3002 0 0,-20 31-2473 0 0,7-13-156 0 0,9-14-1097 0 0,-11 32 808 0 0,13-14-8593 0 0,6-27 7222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6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3008 0 0,'3'-7'454'0'0,"1"0"0"0"0,0 0-1 0 0,0 0 1 0 0,1 0-1 0 0,0 1 1 0 0,0 0 0 0 0,0 0-1 0 0,1 0 1 0 0,0 0 0 0 0,0 1-1 0 0,1 0 1 0 0,-1 0-1 0 0,14-7 1 0 0,-10 7-252 0 0,1 0 1 0 0,-1 1-1 0 0,1 0 0 0 0,0 1 1 0 0,0 0-1 0 0,0 0 0 0 0,0 1 1 0 0,0 1-1 0 0,14-1 0 0 0,-23 2-191 0 0,0 0 0 0 0,0 1-1 0 0,0-1 1 0 0,0 0 0 0 0,0 1-1 0 0,0 0 1 0 0,0-1 0 0 0,-1 1-1 0 0,1 0 1 0 0,0 0-1 0 0,0 0 1 0 0,-1 0 0 0 0,3 2-1 0 0,1 0 17 0 0,-2-2-5 0 0,-1 0-1 0 0,1 0 0 0 0,-1 0 0 0 0,0 1 0 0 0,0-1 0 0 0,0 0 1 0 0,0 1-1 0 0,0 0 0 0 0,0-1 0 0 0,0 1 0 0 0,0 0 0 0 0,-1 0 1 0 0,1 0-1 0 0,-1 0 0 0 0,1 0 0 0 0,-1 0 0 0 0,0 0 0 0 0,0 1 1 0 0,0-1-1 0 0,0 0 0 0 0,0 1 0 0 0,0-1 0 0 0,-1 1 0 0 0,1-1 1 0 0,-1 1-1 0 0,0-1 0 0 0,1 4 0 0 0,-2 1 30 0 0,-1 1-1 0 0,0 0 1 0 0,0-1 0 0 0,0 0-1 0 0,-1 1 1 0 0,-7 12-1 0 0,4-6-5 0 0,-1-1 56 0 0,0 0 0 0 0,-1-1 0 0 0,-16 20 0 0 0,-9 13 358 0 0,33-45-440 0 0,0 1 0 0 0,0-1 0 0 0,0 1-1 0 0,0-1 1 0 0,0 1 0 0 0,0-1 0 0 0,0 1 0 0 0,0-1-1 0 0,0 1 1 0 0,1-1 0 0 0,-1 1 0 0 0,0-1-1 0 0,0 0 1 0 0,0 1 0 0 0,1-1 0 0 0,-1 1 0 0 0,0-1-1 0 0,0 0 1 0 0,1 1 0 0 0,-1-1 0 0 0,0 0-1 0 0,1 1 1 0 0,-1-1 0 0 0,1 0 0 0 0,-1 1 0 0 0,0-1-1 0 0,1 0 1 0 0,-1 0 0 0 0,1 1 0 0 0,18 9 37 0 0,-10-5 3 0 0,14 6 33 0 0,0-1 1 0 0,37 10 0 0 0,-58-19-66 0 0,0-1 0 0 0,0 0 0 0 0,-1 1 0 0 0,1-1 0 0 0,0 1-1 0 0,-1 0 1 0 0,1-1 0 0 0,0 1 0 0 0,-1 0 0 0 0,1 0 0 0 0,-1 0 0 0 0,1 0 0 0 0,-1 0 0 0 0,0 0 0 0 0,1 1 0 0 0,-1-1-1 0 0,0 0 1 0 0,0 1 0 0 0,0-1 0 0 0,0 1 0 0 0,0-1 0 0 0,0 1 0 0 0,0 0 0 0 0,-1-1 0 0 0,1 1 0 0 0,-1 0-1 0 0,1-1 1 0 0,-1 1 0 0 0,1 0 0 0 0,-1 0 0 0 0,0-1 0 0 0,0 1 0 0 0,0 0 0 0 0,0 0 0 0 0,0-1 0 0 0,0 1 0 0 0,-1 3-1 0 0,-1 0 42 0 0,1 0-1 0 0,-1 0 0 0 0,0 0 0 0 0,0-1 0 0 0,-1 1 0 0 0,1-1 0 0 0,-1 0 0 0 0,0 0 0 0 0,0 0 0 0 0,0 0 0 0 0,-1 0 0 0 0,-5 5 0 0 0,-2-1 47 0 0,-1 0 0 0 0,1-1-1 0 0,-1-1 1 0 0,0 0 0 0 0,-1 0 0 0 0,1-1-1 0 0,-1-1 1 0 0,0 0 0 0 0,0-1 0 0 0,-1 0-1 0 0,1-1 1 0 0,-20 1 0 0 0,32-3-307 0 0,1-1-340 0 0,0 0 457 0 0,-1 1 1 0 0,1 0-1 0 0,0-1 1 0 0,0 1-1 0 0,-1 0 0 0 0,1-1 1 0 0,0 1-1 0 0,0-1 1 0 0,0 1-1 0 0,0 0 0 0 0,0-1 1 0 0,0 1-1 0 0,0-1 1 0 0,0 1-1 0 0,0 0 1 0 0,0-1-1 0 0,0 1 0 0 0,0-1 1 0 0,0 1-1 0 0,0 0 1 0 0,0-1-1 0 0,0 1 0 0 0,0-1 1 0 0,0 1-1 0 0,1 0 1 0 0,-1-1-1 0 0,0 1 0 0 0,0 0 1 0 0,0-1-1 0 0,1 1 1 0 0,-1-1-1 0 0,5-3-637 0 0,1 0 1 0 0,-1 0-1 0 0,1 0 0 0 0,0 1 1 0 0,0 0-1 0 0,0 0 0 0 0,0 0 1 0 0,9-2-1 0 0,3-1-649 0 0,55-17-2322 0 0,-45 18 2546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2252 0 0,'7'11'6436'0'0,"-6"6"-3837"0"0,-7 19-865 0 0,-13 38-795 0 0,-1 5-3619 0 0,18-66-80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6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1964 0 0,'11'4'5180'0'0,"-11"-4"-5054"0"0,0 0 0 0 0,0 0 1 0 0,0 1-1 0 0,1-1 0 0 0,-1 0 1 0 0,0 1-1 0 0,0-1 0 0 0,0 0 1 0 0,0 1-1 0 0,0-1 0 0 0,4 23 1978 0 0,5 134 197 0 0,-9-91-3258 0 0,0-21-2953 0 0,0-42 3679 0 0,0 0 0 0 0,0-1 1 0 0,1 1-1 0 0,-1 0 0 0 0,1 0 0 0 0,-1-1 1 0 0,1 1-1 0 0,0-1 0 0 0,0 1 0 0 0,0-1 1 0 0,1 1-1 0 0,-1-1 0 0 0,0 0 0 0 0,1 1 1 0 0,-1-1-1 0 0,1 0 0 0 0,0 0 0 0 0,0 0 1 0 0,0 0-1 0 0,0 0 0 0 0,0-1 0 0 0,3 3 1 0 0,3 1-970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7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8 888 0 0,'3'-3'1354'0'0,"-2"2"-1083"0"0,-1 1 0 0 0,1-1-1 0 0,0 1 1 0 0,-1-1 0 0 0,1 1 0 0 0,0 0 0 0 0,0 0 0 0 0,-1-1-1 0 0,1 1 1 0 0,0 0 0 0 0,0 0 0 0 0,0 0 0 0 0,-1-1-1 0 0,1 1 1 0 0,0 0 0 0 0,0 0 0 0 0,0 0 0 0 0,-1 1-1 0 0,1-1 1 0 0,0 0 0 0 0,0 0 0 0 0,0 0 0 0 0,-1 1-1 0 0,1-1 1 0 0,0 0 0 0 0,1 1 0 0 0,-1 1-13 0 0,1-1 1 0 0,0 1 0 0 0,-1 0 0 0 0,1 0-1 0 0,-1 0 1 0 0,0 0 0 0 0,1 0 0 0 0,-1 0-1 0 0,0 0 1 0 0,1 4 0 0 0,2 5-28 0 0,-1 1-1 0 0,-1-1 1 0 0,3 16 0 0 0,1 89 979 0 0,-6-1-5970 0 0,0-66 461 0 0,0-47 4160 0 0,0 0 0 0 0,0 0-1 0 0,-1-1 1 0 0,1 1 0 0 0,0 0-1 0 0,-1 0 1 0 0,1-1-1 0 0,-1 1 1 0 0,0-1 0 0 0,0 1-1 0 0,0 0 1 0 0,0-1-1 0 0,-2 3 1 0 0,0 1-249 0 0,0 4-751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1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11 2676 0 0,'-16'-11'8061'0'0,"16"12"-7988"0"0,0 30 2342 0 0,4 8-1653 0 0,-2-20-462 0 0,0-1-1 0 0,6 25 0 0 0,-5-32-216 0 0,1-1 0 0 0,0 0 1 0 0,0 0-1 0 0,1 0 0 0 0,0-1 0 0 0,0 1 0 0 0,1-1 0 0 0,1-1 0 0 0,13 16 0 0 0,-12-18-74 0 0,-1 0-1 0 0,1 0 1 0 0,0-1 0 0 0,0 0-1 0 0,0 0 1 0 0,1-1 0 0 0,0 0-1 0 0,0-1 1 0 0,0 0 0 0 0,0-1-1 0 0,11 3 1 0 0,-13-3-30 0 0,1-1 1 0 0,-1 1-1 0 0,0-1 0 0 0,1-1 0 0 0,-1 1 1 0 0,1-1-1 0 0,-1-1 0 0 0,1 1 1 0 0,-1-1-1 0 0,1 0 0 0 0,-1-1 0 0 0,0 0 1 0 0,0 0-1 0 0,0-1 0 0 0,0 0 0 0 0,0 0 1 0 0,0 0-1 0 0,-1-1 0 0 0,1 0 0 0 0,10-9 1 0 0,-6 4 81 0 0,-7 7 119 0 0,-1 0 0 0 0,0-1 0 0 0,0 0 0 0 0,0 1 0 0 0,0-1 0 0 0,0 0 0 0 0,0-1 0 0 0,2-4 0 0 0,-6 15-13 0 0,0 0 1 0 0,0-1 0 0 0,1 1-1 0 0,0 0 1 0 0,0 7 0 0 0,0-3-106 0 0,0 118-1395 0 0,0-43-3492 0 0,1-83 4556 0 0,-1 0-1 0 0,1 1 0 0 0,0-1 0 0 0,0 0 0 0 0,0 0 1 0 0,0-1-1 0 0,1 1 0 0 0,-1 0 0 0 0,1 0 0 0 0,0-1 1 0 0,0 1-1 0 0,0-1 0 0 0,0 1 0 0 0,0-1 0 0 0,0 0 1 0 0,0 0-1 0 0,1 0 0 0 0,-1 0 0 0 0,1 0 1 0 0,0 0-1 0 0,-1-1 0 0 0,1 0 0 0 0,0 1 0 0 0,0-1 1 0 0,0 0-1 0 0,0 0 0 0 0,0 0 0 0 0,0-1 0 0 0,0 1 1 0 0,0-1-1 0 0,6 0 0 0 0,15 2-901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1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4084 0 0,'-5'1'5881'0'0,"5"-1"-5772"0"0,-6 14 1739 0 0,1 14-1015 0 0,3-3-980 0 0,-4 77 311 0 0,5-35-7395 0 0,1-57 3386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0:4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82 1480 0 0,'-7'-3'431'0'0,"-1"-1"1"0"0,1 1-1 0 0,0 1 0 0 0,-1-1 1 0 0,0 1-1 0 0,1 1 0 0 0,-1-1 0 0 0,0 1 1 0 0,0 1-1 0 0,0 0 0 0 0,0 0 1 0 0,0 0-1 0 0,0 1 0 0 0,1 0 0 0 0,-13 3 1 0 0,10-2-228 0 0,0 1-1 0 0,1 1 1 0 0,-1-1 0 0 0,1 2 0 0 0,0-1 0 0 0,0 1 0 0 0,0 0 0 0 0,1 1-1 0 0,-1 0 1 0 0,1 0 0 0 0,-13 15 0 0 0,19-19-154 0 0,0 0 1 0 0,0 1-1 0 0,1-1 0 0 0,-1 0 0 0 0,1 1 1 0 0,-1-1-1 0 0,1 1 0 0 0,0 0 1 0 0,0-1-1 0 0,0 1 0 0 0,0 0 1 0 0,0 0-1 0 0,1 0 0 0 0,-1 0 0 0 0,1 0 1 0 0,0 0-1 0 0,0-1 0 0 0,0 1 1 0 0,1 4-1 0 0,0-3 0 0 0,0 1 1 0 0,1-1-1 0 0,-1 0 1 0 0,1 0-1 0 0,0 0 0 0 0,0 0 1 0 0,1 0-1 0 0,-1 0 1 0 0,1 0-1 0 0,0-1 1 0 0,4 5-1 0 0,6 4 79 0 0,0-1 0 0 0,1 0-1 0 0,0-1 1 0 0,1-1 0 0 0,19 10 0 0 0,54 23 315 0 0,-55-28-277 0 0,0 2 0 0 0,-1 0 0 0 0,-1 3 0 0 0,37 28 0 0 0,-63-42-139 0 0,0 0 1 0 0,0 0-1 0 0,-1 0 1 0 0,0 0-1 0 0,7 12 0 0 0,-9-15-15 0 0,-1 0 0 0 0,0 0 0 0 0,0 1 0 0 0,0-1 0 0 0,0 0 0 0 0,0 1 0 0 0,-1-1 0 0 0,1 0 0 0 0,-1 1 0 0 0,1-1 0 0 0,-1 1 0 0 0,0-1 0 0 0,0 1 0 0 0,0-1 0 0 0,-1 1 0 0 0,1-1 0 0 0,0 1 0 0 0,-1-1 0 0 0,-1 6 0 0 0,-2-2 7 0 0,-1 1 0 0 0,0-1 1 0 0,0 0-1 0 0,-1 0 0 0 0,1 0 0 0 0,-1 0 0 0 0,0-1 1 0 0,-1 0-1 0 0,1-1 0 0 0,-1 1 0 0 0,0-1 0 0 0,0-1 0 0 0,0 1 1 0 0,-1-1-1 0 0,1 0 0 0 0,-1-1 0 0 0,0 0 0 0 0,0 0 1 0 0,0-1-1 0 0,0 0 0 0 0,-14 0 0 0 0,15-5-7 0 0,4 1-19 0 0,-1-1 1 0 0,1 1-1 0 0,-1-1 0 0 0,1 0 1 0 0,0 0-1 0 0,0-1 0 0 0,1 1 1 0 0,-1-1-1 0 0,1 1 1 0 0,0-1-1 0 0,1 0 0 0 0,-1 1 1 0 0,1-1-1 0 0,-1 0 1 0 0,2 0-1 0 0,-1 0 0 0 0,0 0 1 0 0,1 0-1 0 0,0 0 1 0 0,0 0-1 0 0,1-1 0 0 0,-1 1 1 0 0,3-9-1 0 0,24-52-180 0 0,47-83-1 0 0,-5 13 2 0 0,-65 126 161 0 0,1 0 6 0 0,0 0-1 0 0,-1 0 1 0 0,0 0 0 0 0,-1 0-1 0 0,0 0 1 0 0,-1-1 0 0 0,3-16-1 0 0,-6 25 11 0 0,1 1 0 0 0,-1-1 1 0 0,1 1-1 0 0,-1 0 0 0 0,0-1 0 0 0,0 1 0 0 0,1 0 0 0 0,-1-1 0 0 0,0 1 0 0 0,0 0 0 0 0,0 0 0 0 0,0 0 0 0 0,-1 0 0 0 0,1 0 0 0 0,-2-1 0 0 0,1-1-18 0 0,-3-1-36 0 0,0-1-1 0 0,-1 1 1 0 0,1 0 0 0 0,-1 0-1 0 0,0 1 1 0 0,0-1 0 0 0,0 1-1 0 0,-1 1 1 0 0,1-1 0 0 0,-1 1-1 0 0,1 0 1 0 0,-1 1 0 0 0,-10-2 0 0 0,-12 0-1369 0 0,-55 2 0 0 0,54 1-507 0 0,-66 0-3367 0 0,75 0 4134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0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594 67 1280 0 0,'-18'-15'1069'0'0,"14"13"-123"0"0,2 1-819 0 0,0 1 1 0 0,0 0-1 0 0,0-1 0 0 0,0 1 1 0 0,-1-1-1 0 0,1 0 0 0 0,0 0 0 0 0,0 1 1 0 0,0-1-1 0 0,1 0 0 0 0,-1-1 1 0 0,0 1-1 0 0,0 0 0 0 0,0-1 1 0 0,1 1-1 0 0,-1-1 0 0 0,1 1 1 0 0,-2-3-1 0 0,1 2 19 0 0,0 0-1 0 0,0 0 1 0 0,0 0 0 0 0,0 0 0 0 0,0 0 0 0 0,-1 1-1 0 0,1-1 1 0 0,0 1 0 0 0,-1 0 0 0 0,1-1 0 0 0,-1 1-1 0 0,0 0 1 0 0,1 0 0 0 0,-5 0 0 0 0,-27-2 989 0 0,-40 1 0 0 0,65 3-1080 0 0,0 1 1 0 0,1 0-1 0 0,-1 0 0 0 0,1 1 1 0 0,-1 0-1 0 0,1 1 0 0 0,0-1 1 0 0,-12 10-1 0 0,8-7 57 0 0,-11 8 7 0 0,1 1 1 0 0,0 0-1 0 0,2 2 1 0 0,-1 0-1 0 0,2 2 0 0 0,1 0 1 0 0,0 1-1 0 0,2 0 1 0 0,0 2-1 0 0,1 0 0 0 0,-17 33 1 0 0,25-37-29 0 0,-1 0 0 0 0,2 0 0 0 0,1 1 0 0 0,0 0 0 0 0,-4 38 1 0 0,3 98 496 0 0,6-135-507 0 0,0-11-50 0 0,0 1 0 0 0,1-1 1 0 0,0 1-1 0 0,1-1 0 0 0,5 18 1 0 0,6 24 75 0 0,28 115 415 0 0,-34-145-469 0 0,-3-7-23 0 0,2 0-1 0 0,0 0 1 0 0,0-1 0 0 0,1 1-1 0 0,1-1 1 0 0,0-1 0 0 0,1 0-1 0 0,0 0 1 0 0,1-1 0 0 0,0 0-1 0 0,1 0 1 0 0,0-1 0 0 0,1-1-1 0 0,0 0 1 0 0,0-1 0 0 0,17 9-1 0 0,-5-5-1 0 0,1-1-1 0 0,0-1 0 0 0,1-1 0 0 0,0-1 0 0 0,1-1 1 0 0,-1-1-1 0 0,55 3 0 0 0,-57-9 6 0 0,0 0 1 0 0,0-2-1 0 0,0 0 0 0 0,0-2 0 0 0,-1-1 1 0 0,1-1-1 0 0,-1-1 0 0 0,0 0 0 0 0,-1-2 1 0 0,0-1-1 0 0,0-1 0 0 0,38-25 0 0 0,-39 21 39 0 0,-1 0 0 0 0,0-2-1 0 0,-1 0 1 0 0,-1-1-1 0 0,0 0 1 0 0,-2-2-1 0 0,0 0 1 0 0,-1-1-1 0 0,-1 0 1 0 0,-1-1-1 0 0,-1-1 1 0 0,10-25-1 0 0,-11 15 40 0 0,-2 0-1 0 0,-1 0 1 0 0,-1-1-1 0 0,-2 0 1 0 0,-1-1 0 0 0,-1-54-1 0 0,-5 75-69 0 0,0-1 0 0 0,0 1 0 0 0,-1-1 0 0 0,-1 1 0 0 0,0 0 0 0 0,-1 1 0 0 0,-12-24 0 0 0,13 29 1 0 0,-6-15-24 0 0,-1 0 0 0 0,-2 1 0 0 0,0 1 0 0 0,-1 0 0 0 0,-1 1 0 0 0,-1 1 0 0 0,0 0 0 0 0,-26-21 0 0 0,29 29-133 0 0,-1 1-1 0 0,0 0 1 0 0,-1 1 0 0 0,0 0 0 0 0,0 1-1 0 0,-1 1 1 0 0,0 0 0 0 0,0 2 0 0 0,0 0-1 0 0,-1 0 1 0 0,0 2 0 0 0,0 0-1 0 0,-18-1 1 0 0,23 4-319 0 0,0 0 1 0 0,0 1-1 0 0,0 0 0 0 0,0 1 1 0 0,-19 5-1 0 0,28-7 142 0 0,0 1 0 0 0,0 0 0 0 0,-1 0-1 0 0,1 0 1 0 0,0 1 0 0 0,0-1 0 0 0,0 1 0 0 0,0-1 0 0 0,1 1 0 0 0,-1 0 0 0 0,0 0-1 0 0,1 0 1 0 0,-1 0 0 0 0,1 1 0 0 0,0-1 0 0 0,0 1 0 0 0,0 0 0 0 0,0-1 0 0 0,0 1-1 0 0,0 0 1 0 0,1 0 0 0 0,-1 0 0 0 0,1 0 0 0 0,0 0 0 0 0,0 0 0 0 0,-1 5 0 0 0,2 5-2227 0 0,0-1 1343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1684 0 0,'19'6'4913'0'0,"41"9"-631"0"0,155 1-1411 0 0,-213-16-3161 0 0,13-2-756 0 0,17-13-385 0 0,-26 12 155 0 0,1-1 0 0 0,0-1-1 0 0,-1 1 1 0 0,0-1 0 0 0,10-10 0 0 0,-11 9 86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0.1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 1700 0 0,'3'1'1024'0'0,"0"-3"-100"0"0,0 1-180 0 0,1 1-4 0 0,-1-2-111 0 0,0 1-121 0 0,-1 0-144 0 0,-1 1-160 0 0,2-2-156 0 0,-2 2 0 0 0,-2-3-724 0 0,-11-3-3065 0 0,5 3 2605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0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 3928 0 0,'-8'-9'5875'0'0,"16"14"-3231"0"0,16 14-1772 0 0,-10-6-613 0 0,-1 0 0 0 0,-1 1 0 0 0,0 0 0 0 0,19 30 0 0 0,-26-34-180 0 0,0-1-1 0 0,-1 1 1 0 0,0 0-1 0 0,0 0 0 0 0,-1 0 1 0 0,-1 0-1 0 0,0 0 1 0 0,0 1-1 0 0,-1-1 0 0 0,1 13 1 0 0,-4-14-40 0 0,1 0 0 0 0,-2 0 1 0 0,1 0-1 0 0,-1 0 0 0 0,0 0 1 0 0,-1-1-1 0 0,0 1 0 0 0,-1-1 1 0 0,-8 13-1 0 0,7-12-252 0 0,-1-2 1 0 0,1 1-1 0 0,-1-1 0 0 0,0 0 1 0 0,-1-1-1 0 0,0 1 0 0 0,0-1 1 0 0,0-1-1 0 0,-1 0 0 0 0,0 0 1 0 0,0-1-1 0 0,0 0 0 0 0,-14 5 1 0 0,5-31-9003 0 0,18 21 9071 0 0,0 0-1 0 0,0 0 0 0 0,0-1 1 0 0,2-6-996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1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 1416 0 0,'-3'-7'10832'0'0,"12"13"-9481"0"0,14 8-957 0 0,-1 2 0 0 0,0 0 1 0 0,21 21-1 0 0,-37-31-340 0 0,-1 0-1 0 0,0 0 0 0 0,0 1 1 0 0,0 0-1 0 0,-1-1 1 0 0,0 2-1 0 0,0-1 0 0 0,0 0 1 0 0,-1 1-1 0 0,-1-1 0 0 0,1 1 1 0 0,-1 0-1 0 0,0 0 0 0 0,1 15 1 0 0,-2-18-34 0 0,-1-1 1 0 0,0 1 0 0 0,0-1-1 0 0,0 1 1 0 0,0-1 0 0 0,-1 1-1 0 0,1-1 1 0 0,-1 1 0 0 0,-1-1-1 0 0,1 0 1 0 0,0 0 0 0 0,-1 1-1 0 0,0-1 1 0 0,0 0 0 0 0,0 0-1 0 0,-1 0 1 0 0,1-1 0 0 0,-1 1-1 0 0,0-1 1 0 0,0 1 0 0 0,0-1 0 0 0,0 0-1 0 0,-1 0 1 0 0,1 0 0 0 0,-1-1-1 0 0,0 1 1 0 0,0-1 0 0 0,1 0-1 0 0,-6 2 1 0 0,7-3 10 0 0,1 0 1 0 0,-1-1-1 0 0,0 1 0 0 0,0-1 1 0 0,0 1-1 0 0,1-1 1 0 0,-1 0-1 0 0,0 0 1 0 0,0 1-1 0 0,0-1 0 0 0,0-1 1 0 0,0 1-1 0 0,0 0 1 0 0,1 0-1 0 0,-1-1 0 0 0,0 1 1 0 0,0-1-1 0 0,0 1 1 0 0,1-1-1 0 0,-4-1 0 0 0,4 1-23 0 0,0-1-1 0 0,0 1 1 0 0,0 0-1 0 0,0-1 1 0 0,0 1-1 0 0,1 0 1 0 0,-1-1-1 0 0,0 1 1 0 0,1-1-1 0 0,-1 1 1 0 0,1-1-1 0 0,-1 1 0 0 0,1-1 1 0 0,0 0-1 0 0,-1 1 1 0 0,1-1-1 0 0,0 1 1 0 0,0-3-1 0 0,1-4-34 0 0,0 0 1 0 0,0 1-1 0 0,1-1 0 0 0,0 1 0 0 0,0 0 1 0 0,0-1-1 0 0,7-11 0 0 0,1 1-355 0 0,2 1 0 0 0,0-1 0 0 0,1 2 0 0 0,1 0-1 0 0,0 0 1 0 0,1 2 0 0 0,29-23 0 0 0,-32 28-800 0 0,1 0 1 0 0,0 2-1 0 0,1-1 1 0 0,0 2-1 0 0,0 0 0 0 0,25-7 1 0 0,-27 9 838 0 0,16-2 2684 0 0,-28 6-2291 0 0,0 0 1 0 0,1 1-1 0 0,-1-1 0 0 0,0 0 0 0 0,0 0 1 0 0,1 1-1 0 0,-1-1 0 0 0,0 0 0 0 0,0 1 1 0 0,1-1-1 0 0,-1 0 0 0 0,0 1 0 0 0,0-1 1 0 0,0 0-1 0 0,1 1 0 0 0,-1-1 0 0 0,0 0 1 0 0,0 1-1 0 0,0-1 0 0 0,0 1 1 0 0,0-1-1 0 0,0 0 0 0 0,0 1 0 0 0,0-1 1 0 0,0 1-1 0 0,0-1 0 0 0,0 0 0 0 0,0 1 1 0 0,0-1-1 0 0,0 1 0 0 0,0-1 0 0 0,0 0 1 0 0,-1 1-1 0 0,1-1 0 0 0,0 0 0 0 0,0 1 1 0 0,-1 0-1 0 0,-7 21 1243 0 0,7-19-1105 0 0,-1 4-30 0 0,-24 71 1244 0 0,24-71-1312 0 0,1-1-1 0 0,0 1 1 0 0,0 0 0 0 0,1 0 0 0 0,-1-1 0 0 0,1 1 0 0 0,1 0 0 0 0,-1 0 0 0 0,1-1-1 0 0,3 12 1 0 0,-1-11-44 0 0,0-1 0 0 0,0 1 0 0 0,0 0 1 0 0,1-1-1 0 0,0 1 0 0 0,0-1 0 0 0,7 6 0 0 0,-9-9-33 0 0,1 0 1 0 0,0 0-1 0 0,0-1 1 0 0,0 0-1 0 0,0 1 0 0 0,1-1 1 0 0,-1 0-1 0 0,0-1 1 0 0,1 1-1 0 0,0-1 1 0 0,-1 1-1 0 0,1-1 1 0 0,0 0-1 0 0,-1 0 1 0 0,1-1-1 0 0,0 1 1 0 0,5-1-1 0 0,-5-1-15 0 0,1 1 1 0 0,-1-2-1 0 0,1 1 1 0 0,-1 0-1 0 0,0-1 1 0 0,0 0-1 0 0,0 0 1 0 0,0 0-1 0 0,0 0 0 0 0,0-1 1 0 0,0 0-1 0 0,-1 1 1 0 0,0-1-1 0 0,1-1 1 0 0,-1 1-1 0 0,0 0 1 0 0,0-1-1 0 0,-1 0 1 0 0,1 1-1 0 0,-1-1 0 0 0,0 0 1 0 0,0 0-1 0 0,0 0 1 0 0,0-1-1 0 0,-1 1 1 0 0,0 0-1 0 0,0-1 1 0 0,0 1-1 0 0,0-1 0 0 0,-1 1 1 0 0,1-1-1 0 0,-1 1 1 0 0,0-1-1 0 0,-1 1 1 0 0,1-1-1 0 0,-3-7 1 0 0,-5-7-335 0 0,-1 1 0 0 0,-22-31 0 0 0,12 27-1702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 2308 0 0,'-9'15'3573'0'0,"7"-13"-3275"0"0,0 1-1 0 0,0 0 1 0 0,1-1 0 0 0,-1 1-1 0 0,1 0 1 0 0,0 0-1 0 0,-1 0 1 0 0,2 0 0 0 0,-1 0-1 0 0,-1 4 1 0 0,1 0-140 0 0,-1 0-1 0 0,1 0 1 0 0,1 0 0 0 0,-1 0-1 0 0,1 0 1 0 0,1 0 0 0 0,-1 0-1 0 0,1 1 1 0 0,0-1 0 0 0,1-1 0 0 0,0 1-1 0 0,0 0 1 0 0,0 0 0 0 0,6 10-1 0 0,-4-10-59 0 0,1-1-1 0 0,-1 0 0 0 0,1 0 0 0 0,0 0 0 0 0,0 0 0 0 0,1-1 0 0 0,11 9 1 0 0,-14-13-58 0 0,0 1 1 0 0,0 0 0 0 0,0-1-1 0 0,0 0 1 0 0,0 0 0 0 0,0 0 0 0 0,0 0-1 0 0,1 0 1 0 0,-1 0 0 0 0,0-1-1 0 0,0 0 1 0 0,1 1 0 0 0,-1-1 0 0 0,0-1-1 0 0,1 1 1 0 0,-1 0 0 0 0,0-1-1 0 0,0 0 1 0 0,1 1 0 0 0,-1-1-1 0 0,3-2 1 0 0,0 0-21 0 0,-1 0 0 0 0,0 0 0 0 0,0-1 0 0 0,0 1 0 0 0,0-1 1 0 0,-1-1-1 0 0,0 1 0 0 0,0 0 0 0 0,4-6 0 0 0,-6 7-6 0 0,0 1 0 0 0,0 0 0 0 0,0-1 0 0 0,-1 0 1 0 0,1 1-1 0 0,-1-1 0 0 0,0 0 0 0 0,0 0 0 0 0,0 0 1 0 0,0 0-1 0 0,0 0 0 0 0,-1 0 0 0 0,1 0 0 0 0,-1 0 0 0 0,0 0 1 0 0,0 0-1 0 0,0 0 0 0 0,0 0 0 0 0,-1 0 0 0 0,1 0 0 0 0,-1 0 1 0 0,0 0-1 0 0,-1-4 0 0 0,-4-2-117 0 0,0-1 1 0 0,0 2-1 0 0,-1-1 0 0 0,0 1 1 0 0,0 0-1 0 0,-1 0 1 0 0,0 1-1 0 0,0 0 0 0 0,-13-8 1 0 0,11 10-675 0 0,9 4 274 0 0,-1 1 0 0 0,1-1 0 0 0,-1 0 0 0 0,0 0 0 0 0,1 1 0 0 0,0-1 0 0 0,-1 0 0 0 0,1-1 0 0 0,0 1 0 0 0,-1 0 0 0 0,1 0 0 0 0,0 0 0 0 0,0-1 0 0 0,0 1 0 0 0,0-1 0 0 0,-1-2 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2984 0 0,'0'0'140'0'0,"1"0"-1"0"0,0 0 0 0 0,-1 0 0 0 0,1 0 0 0 0,-1 0 1 0 0,1 0-1 0 0,-1 0 0 0 0,1 0 0 0 0,0 0 1 0 0,-1 0-1 0 0,1 0 0 0 0,-1 0 0 0 0,1 0 1 0 0,-1 1-1 0 0,1-1 0 0 0,-1 0 0 0 0,1 1 0 0 0,-1-1 1 0 0,1 0-1 0 0,-1 1 0 0 0,1-1 0 0 0,-1 0 1 0 0,0 1-1 0 0,1-1 0 0 0,-1 1 0 0 0,1-1 1 0 0,-1 0-1 0 0,0 1 0 0 0,0-1 0 0 0,1 1 1 0 0,-1-1-1 0 0,0 1 0 0 0,0 0 0 0 0,0-1 0 0 0,1 1 1 0 0,-1-1-1 0 0,0 1 0 0 0,0-1 0 0 0,0 2 1 0 0,9 25 1546 0 0,6 59-65 0 0,6 26-269 0 0,-15-90-1446 0 0,-4-10 293 0 0,1-1 0 0 0,1 0 0 0 0,0 0 1 0 0,0 0-1 0 0,8 13 0 0 0,-10-21-334 0 0,0 0-1 0 0,0 0 1 0 0,0-1-1 0 0,0 1 1 0 0,1-1-1 0 0,0 1 0 0 0,-1-1 1 0 0,1 0-1 0 0,3 2 1 0 0,-2-2-301 0 0,-1 0-1 0 0,1-1 1 0 0,-1 0 0 0 0,1 0 0 0 0,-1 0-1 0 0,1 0 1 0 0,0 0 0 0 0,-1-1 0 0 0,1 1-1 0 0,4-1 1 0 0,4 0-210 0 0,0-1 0 0 0,-1-1 0 0 0,1 1 1 0 0,-1-2-1 0 0,1 0 0 0 0,12-4 0 0 0,-7 1-103 0 0,11-2-477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17 113 1008 0 0,'-6'-1'1576'0'0,"-1"-2"-316"0"0,4 1-168 0 0,4-1-123 0 0,1 1-113 0 0,3-2-112 0 0,0 1-132 0 0,16-3-168 0 0,-7 0-252 0 0,-1-2-220 0 0,1 4 4 0 0,4-10-788 0 0,4 3-624 0 0,-3 0 23 0 0,0 0 145 0 0,1-2 100 0 0,-1 2-8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19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512 151 1404 0 0,'0'0'6363'0'0,"0"-1"-6311"0"0,-1 0 0 0 0,1 1-1 0 0,0-1 1 0 0,-1 0-1 0 0,1 1 1 0 0,-1-1-1 0 0,1 1 1 0 0,-1-1 0 0 0,1 0-1 0 0,-1 1 1 0 0,1-1-1 0 0,-1 1 1 0 0,0-1 0 0 0,1 1-1 0 0,-1 0 1 0 0,0-1-1 0 0,1 1 1 0 0,-2-1-1 0 0,-143 0 2106 0 0,126 3-2023 0 0,0 1 0 0 0,0 1 0 0 0,0 0-1 0 0,1 2 1 0 0,-1 0 0 0 0,1 1 0 0 0,-22 12-1 0 0,28-12-32 0 0,0 1-1 0 0,1 1 0 0 0,0-1 0 0 0,0 2 0 0 0,1 0 0 0 0,1 0 1 0 0,-1 1-1 0 0,2 0 0 0 0,-1 0 0 0 0,2 1 0 0 0,-1 0 0 0 0,-5 15 1 0 0,3-4 22 0 0,2 0 1 0 0,0 0 0 0 0,2 1 0 0 0,0 0-1 0 0,-2 30 1 0 0,0 126 569 0 0,8-172-680 0 0,1-1-1 0 0,-1 0 1 0 0,1 0-1 0 0,1 0 1 0 0,3 14-1 0 0,5 20 86 0 0,1 14 86 0 0,19 56-1 0 0,-15-72-54 0 0,2-1 0 0 0,2 0 0 0 0,24 36-1 0 0,-32-58-54 0 0,1-1-1 0 0,1 1 1 0 0,0-2-1 0 0,1 0 0 0 0,1-1 1 0 0,0 0-1 0 0,1-1 1 0 0,0-1-1 0 0,30 16 1 0 0,-34-21-45 0 0,0-1 1 0 0,1 0 0 0 0,0-1 0 0 0,-1 0 0 0 0,1-1-1 0 0,27 3 1 0 0,80-2 355 0 0,-108-5-355 0 0,-1-1 0 0 0,1 0-1 0 0,0-1 1 0 0,-1-1 0 0 0,1 0 0 0 0,-1 0 0 0 0,19-12 0 0 0,-8 6 41 0 0,-8 2-3 0 0,1-1 0 0 0,-1 0 0 0 0,0-1-1 0 0,-1 0 1 0 0,0-1 0 0 0,-1-1 0 0 0,0 0 0 0 0,-1 0 0 0 0,0-1 0 0 0,12-20 0 0 0,8-17 262 0 0,38-84 1 0 0,-64 124-307 0 0,9-22 39 0 0,-2 0-1 0 0,-1 0 1 0 0,-2-1 0 0 0,-1 0-1 0 0,-1-1 1 0 0,-2 1 0 0 0,-1-1-1 0 0,-2-52 1 0 0,0 51 36 0 0,-1 24-92 0 0,0 0 1 0 0,-1 0-1 0 0,0-1 1 0 0,-1 1-1 0 0,0 0 1 0 0,-3-12-1 0 0,-39-141 173 0 0,38 147-158 0 0,-1 0-1 0 0,-1 0 1 0 0,0 1-1 0 0,-1 0 0 0 0,-1 0 1 0 0,0 1-1 0 0,-1 1 0 0 0,-1-1 1 0 0,-15-14-1 0 0,12 14-7 0 0,0 1 0 0 0,-1 0 0 0 0,-1 1 1 0 0,0 1-1 0 0,-1 1 0 0 0,0 0 0 0 0,-35-16 0 0 0,38 22-18 0 0,1 1-1 0 0,-1 0 1 0 0,0 1-1 0 0,0 1 1 0 0,0 0-1 0 0,0 1 1 0 0,0 0-1 0 0,-1 1 1 0 0,1 1-1 0 0,0 0 1 0 0,-20 5-1 0 0,-10 5-519 0 0,0 1-1 0 0,-50 23 0 0 0,34-12-749 0 0,29-10-1396 0 0,1 2 0 0 0,-52 34 0 0 0,42-25-1751 0 0,32-18 3236 0 0,2 2 68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0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1 174 2008 0 0,'0'0'2862'0'0,"0"-3"-1977"0"0,0-12 1603 0 0,5 10-1643 0 0,21-20 653 0 0,-27 36 3172 0 0,3 24-2745 0 0,0 7-1306 0 0,-2 84 23 0 0,0-123-629 0 0,0 0-1 0 0,-1 1 0 0 0,1-1 0 0 0,-1 0 0 0 0,0 0 1 0 0,0 0-1 0 0,-2 6 0 0 0,1-7 3 0 0,1 1 1 0 0,0 1-1 0 0,0-1 0 0 0,0 0 0 0 0,0 0 0 0 0,1 0 1 0 0,-1 6-1 0 0,1-8 36 0 0,0 4-34 0 0,0-4-15 0 0,0 0 1 0 0,0 0 0 0 0,-1 1-1 0 0,1-1 1 0 0,0 0-1 0 0,0 0 1 0 0,1 0-1 0 0,-1 1 1 0 0,0-1 0 0 0,0 0-1 0 0,0 0 1 0 0,1 0-1 0 0,-1 1 1 0 0,1 0-1 0 0,3 4 6 0 0,1-1 0 0 0,-1 0 0 0 0,1 0 0 0 0,0 0 0 0 0,0-1 0 0 0,0 0 0 0 0,1 0 0 0 0,0 0 0 0 0,-1-1 0 0 0,1 1 0 0 0,0-1 0 0 0,1-1 0 0 0,-1 1 0 0 0,0-1 0 0 0,1 0 0 0 0,0-1 0 0 0,9 2 0 0 0,4-1 7 0 0,1 0 0 0 0,-1-1 1 0 0,1-1-1 0 0,29-4 0 0 0,82-18 26 0 0,-40 4-44 0 0,387-41 49 0 0,-277 37-39 0 0,73 2-43 0 0,12 10 114 0 0,-268 9-64 0 0,0 0 0 0 0,31-8-1 0 0,3 0 10 0 0,528-25 137 0 0,-439 34-79 0 0,-137-1-84 0 0,-1 0 0 0 0,1-1 0 0 0,-1 1 0 0 0,1-1 0 0 0,-1 0 0 0 0,0-1 0 0 0,5-2 0 0 0,6-4 69 0 0,-11 7-48 0 0,0-1 0 0 0,0 1 0 0 0,0-1 0 0 0,-1 0 0 0 0,1 0 0 0 0,-1-1 0 0 0,0 1 0 0 0,0-1 0 0 0,0 0 0 0 0,0 0-1 0 0,-1 0 1 0 0,1 0 0 0 0,-1 0 0 0 0,0 0 0 0 0,0-1 0 0 0,-1 1 0 0 0,1-1 0 0 0,-1 1 0 0 0,1-7 0 0 0,1-10-224 0 0,-1 1 1 0 0,-1-1-1 0 0,-2-24 1 0 0,0 14-1003 0 0,0 29 967 0 0,0-1 0 0 0,0 0 0 0 0,0 0 0 0 0,-1 1 0 0 0,1-1 0 0 0,-1 1 0 0 0,0-1 0 0 0,1 1 0 0 0,-1 0 0 0 0,0 0 0 0 0,-3-3 0 0 0,3 4-179 0 0,0 0-1 0 0,1 0 0 0 0,-1 0 1 0 0,0 0-1 0 0,1 0 0 0 0,-1 0 1 0 0,0 0-1 0 0,0 1 0 0 0,0-1 1 0 0,0 0-1 0 0,0 1 0 0 0,0 0 1 0 0,0 0-1 0 0,0-1 0 0 0,0 1 1 0 0,0 0-1 0 0,1 1 0 0 0,-1-1 1 0 0,-3 1-1 0 0,-35 11-3508 0 0,36-10 3952 0 0,-24 10-1173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1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1292 0 0,'3'8'7594'0'0,"-2"19"-5886"0"0,-1-17-794 0 0,2 141 1762 0 0,-3-82-1929 0 0,11-53-279 0 0,-4-12-195 0 0,-7-14-121 0 0,-1-3-41 0 0,1-1 0 0 0,0 0 0 0 0,1 0 0 0 0,2-17 0 0 0,0-8-2 0 0,-2 23-101 0 0,1 0 1 0 0,1 0 0 0 0,0 1 0 0 0,1-1 0 0 0,1 0-1 0 0,0 1 1 0 0,1 0 0 0 0,1 0 0 0 0,14-28 0 0 0,-17 38-4 0 0,1-1 0 0 0,-1 0 1 0 0,1 1-1 0 0,0 0 0 0 0,0 0 1 0 0,0 0-1 0 0,1 0 1 0 0,0 1-1 0 0,0-1 0 0 0,0 1 1 0 0,0 0-1 0 0,1 1 1 0 0,-1 0-1 0 0,1-1 0 0 0,0 2 1 0 0,0-1-1 0 0,0 1 1 0 0,1 0-1 0 0,-1 0 0 0 0,0 1 1 0 0,9-2-1 0 0,-13 3 9 0 0,-1 0-13 0 0,0-1 0 0 0,0 1 0 0 0,0 0 1 0 0,0-1-1 0 0,0 1 0 0 0,0 0 1 0 0,0 0-1 0 0,0 0 0 0 0,0-1 1 0 0,0 1-1 0 0,0 0 0 0 0,0 1 0 0 0,0-1 1 0 0,0 0-1 0 0,0 0 0 0 0,0 0 1 0 0,0 1-1 0 0,0-1 0 0 0,0 0 1 0 0,0 1-1 0 0,0-1 0 0 0,0 1 1 0 0,0-1-1 0 0,0 1 0 0 0,0 0 0 0 0,-1-1 1 0 0,1 1-1 0 0,0 0 0 0 0,1 0 1 0 0,-1 1-6 0 0,1-1 0 0 0,0 1 0 0 0,0-1 1 0 0,-1 1-1 0 0,1 0 0 0 0,-1-1 0 0 0,1 1 0 0 0,-1 0 1 0 0,0 0-1 0 0,1 0 0 0 0,-1 0 0 0 0,1 4 1 0 0,-3-1 1 0 0,1-1 1 0 0,-1 1-1 0 0,0-1 1 0 0,-1 0 0 0 0,1 1-1 0 0,-1-1 1 0 0,0 0 0 0 0,0 0-1 0 0,0 0 1 0 0,-1 0-1 0 0,1 0 1 0 0,-1-1 0 0 0,0 1-1 0 0,0-1 1 0 0,0 1 0 0 0,-1-1-1 0 0,-5 4 1 0 0,-5 5 7 0 0,0 0 53 0 0,0 0 1 0 0,-23 13 0 0 0,92 20 14 0 0,-16 3-293 0 0,-25-31-447 0 0,0 0 0 0 0,18 17 0 0 0,-27-29-94 0 0,1-1 0 0 0,0 0 0 0 0,-1 0 1 0 0,2 0-1 0 0,-1-1 0 0 0,8 4 0 0 0,-11-6 49 0 0,1 0 0 0 0,0 0 0 0 0,0 0-1 0 0,-1-1 1 0 0,1 1 0 0 0,0-1 0 0 0,7 0-1 0 0,-6 0-236 0 0,11 0-126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1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57 1008 0 0,'0'-2'466'0'0,"1"-1"-1"0"0,0 1 0 0 0,0-1 1 0 0,-1 1-1 0 0,0 0 1 0 0,1-1-1 0 0,-1 1 1 0 0,0-1-1 0 0,0 1 0 0 0,-1-1 1 0 0,1 1-1 0 0,0-1 1 0 0,-1 1-1 0 0,1-1 1 0 0,-1 1-1 0 0,0-1 1 0 0,-1-2-1 0 0,1 4-366 0 0,1 1-1 0 0,-1-1 1 0 0,1 0-1 0 0,-1 1 1 0 0,0-1-1 0 0,1 0 1 0 0,-1 1 0 0 0,0-1-1 0 0,1 1 1 0 0,-1-1-1 0 0,0 1 1 0 0,0-1 0 0 0,0 1-1 0 0,1 0 1 0 0,-1-1-1 0 0,0 1 1 0 0,0 0-1 0 0,0-1 1 0 0,0 1 0 0 0,-1 0-1 0 0,0 0-38 0 0,0 0-1 0 0,0 1 1 0 0,0-1-1 0 0,0 0 1 0 0,0 1 0 0 0,0-1-1 0 0,1 1 1 0 0,-1 0-1 0 0,0 0 1 0 0,0-1-1 0 0,0 1 1 0 0,-2 2-1 0 0,-8 5 102 0 0,8-7-113 0 0,1 1 0 0 0,0 0 0 0 0,0 0 0 0 0,0 0 0 0 0,0 0 0 0 0,0 0 0 0 0,0 0 0 0 0,0 1 0 0 0,1 0 0 0 0,-1-1 0 0 0,1 1-1 0 0,0 0 1 0 0,0 0 0 0 0,0 0 0 0 0,0 0 0 0 0,1 1 0 0 0,-1-1 0 0 0,1 0 0 0 0,0 1 0 0 0,-1 3 0 0 0,2-5 76 0 0,3 11 71 0 0,3-3-171 0 0,1-1 0 0 0,0-1-1 0 0,0 1 1 0 0,1-1 0 0 0,12 10-1 0 0,-11-11 47 0 0,-1 1 0 0 0,0 0-1 0 0,0 1 1 0 0,-1 0-1 0 0,0 0 1 0 0,8 14 0 0 0,-14-22-38 0 0,0 1 0 0 0,0-1 0 0 0,-1 0 0 0 0,1 1 1 0 0,-1-1-1 0 0,1 1 0 0 0,-1-1 0 0 0,1 1 0 0 0,-1-1 0 0 0,0 1 1 0 0,0-1-1 0 0,0 1 0 0 0,0-1 0 0 0,0 1 0 0 0,0-1 0 0 0,0 1 1 0 0,-1-1-1 0 0,1 1 0 0 0,0-1 0 0 0,-1 1 0 0 0,0-1 0 0 0,1 1 1 0 0,-1-1-1 0 0,0 1 0 0 0,-1 1 0 0 0,0-1-5 0 0,0 0-1 0 0,-1 0 0 0 0,1 0 1 0 0,-1 0-1 0 0,1 0 0 0 0,-1-1 1 0 0,0 1-1 0 0,0-1 0 0 0,0 1 1 0 0,0-1-1 0 0,-5 1 1 0 0,-7 1 33 0 0,0 0 0 0 0,-1-1 0 0 0,-27 0 1 0 0,41-3-141 0 0,1 1 0 0 0,-1 0 0 0 0,1-1 0 0 0,-1 1 0 0 0,1-1 0 0 0,0 0-1 0 0,-1 1 1 0 0,1-1 0 0 0,0 0 0 0 0,0 0 0 0 0,-1 0 0 0 0,1 0 0 0 0,0 0 0 0 0,0 0 0 0 0,0 0 0 0 0,0 0 0 0 0,0-1 0 0 0,0 1 0 0 0,1 0 0 0 0,-1-1 0 0 0,0 1 0 0 0,1 0 0 0 0,-1-1 0 0 0,1 1 0 0 0,-1-1 0 0 0,1 1 0 0 0,0-1 0 0 0,-1 1 0 0 0,1-1-1 0 0,0 1 1 0 0,0-1 0 0 0,0 1 0 0 0,0-1 0 0 0,0 1 0 0 0,1-1 0 0 0,-1 1 0 0 0,1-3 0 0 0,6-8-965 0 0,1 0 0 0 0,0 1 0 0 0,0 0 0 0 0,1 0-1 0 0,1 1 1 0 0,-1 0 0 0 0,2 1 0 0 0,12-10 0 0 0,-5 7-180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2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3420 0 0,'3'-1'583'0'0,"0"0"0"0"0,1 1 0 0 0,-1 0 0 0 0,1 0 0 0 0,-1 0 0 0 0,1 0 0 0 0,-1 0 0 0 0,1 1 0 0 0,-1-1 0 0 0,0 1 0 0 0,1 0 0 0 0,-1 0 0 0 0,6 3-1 0 0,-7-3-383 0 0,0 1-1 0 0,0 0 0 0 0,0 0 0 0 0,-1 0 0 0 0,1 1 0 0 0,0-1 0 0 0,-1 0 0 0 0,0 1 0 0 0,1-1 0 0 0,-1 0 0 0 0,0 1 0 0 0,0 0 0 0 0,0-1 0 0 0,0 1 0 0 0,-1 0 1 0 0,1-1-1 0 0,-1 1 0 0 0,0 3 0 0 0,4 30 200 0 0,-3 54 1 0 0,-2-54-4979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9.0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8 936 0 0,'-9'1'10105'0'0,"33"17"-9297"0"0,-2-1-448 0 0,-15-10-294 0 0,-1 0 0 0 0,1 1 0 0 0,-2 0 0 0 0,1 1 0 0 0,-1-1 1 0 0,-1 1-1 0 0,1 0 0 0 0,-2 0 0 0 0,6 18 0 0 0,-5-7 8 0 0,-1-1 1 0 0,0 0-1 0 0,-1 37 1 0 0,-3-53-65 0 0,0 0 0 0 0,-1 0 1 0 0,1-1-1 0 0,0 1 0 0 0,-1 0 0 0 0,1-1 1 0 0,-1 0-1 0 0,0 1 0 0 0,0-1 0 0 0,0 0 1 0 0,0 0-1 0 0,0 0 0 0 0,-3 2 0 0 0,4-3-2 0 0,1-1-1 0 0,-1 1 0 0 0,0-1 0 0 0,1 1 1 0 0,-1-1-1 0 0,1 0 0 0 0,-1 1 1 0 0,0-1-1 0 0,1 0 0 0 0,-1 1 0 0 0,0-1 1 0 0,1 0-1 0 0,-1 0 0 0 0,0 0 1 0 0,0 1-1 0 0,1-1 0 0 0,-1 0 0 0 0,0 0 1 0 0,1 0-1 0 0,-1 0 0 0 0,0 0 1 0 0,0-1-1 0 0,1 1 0 0 0,-1 0 0 0 0,0 0 1 0 0,1 0-1 0 0,-1-1 0 0 0,0 1 1 0 0,-1-1-1 0 0,2 0 2 0 0,-1 0 0 0 0,0 0-1 0 0,1 0 1 0 0,-1 0 0 0 0,1-1 0 0 0,-1 1 0 0 0,1 0 0 0 0,-1 0-1 0 0,1 0 1 0 0,0-1 0 0 0,0 1 0 0 0,0 0 0 0 0,0-1 0 0 0,0-1-1 0 0,0-5-2 0 0,0 1 0 0 0,1-1 0 0 0,1 1 0 0 0,2-9 0 0 0,2 1-299 0 0,1 0 1 0 0,0 0-1 0 0,1 1 1 0 0,1 0-1 0 0,0 1 0 0 0,1 0 1 0 0,1 0-1 0 0,0 1 1 0 0,23-20-1 0 0,-19 20-1254 0 0,0 1-1 0 0,0 1 1 0 0,1 0-1 0 0,33-15 1 0 0,-32 17 290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2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9 137 1372 0 0,'-7'-4'3258'0'0,"7"4"-3117"0"0,-1-1 1 0 0,1 1 0 0 0,0 0-1 0 0,0-1 1 0 0,0 1 0 0 0,0 0-1 0 0,0-1 1 0 0,0 1-1 0 0,0-1 1 0 0,0 1 0 0 0,0 0-1 0 0,0-1 1 0 0,0 0 0 0 0,10-11 2369 0 0,23-8-1466 0 0,-31 19-951 0 0,80-42-2084 0 0,-5 3-3751 0 0,-60 30 4669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4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0 254 1416 0 0,'0'0'1017'0'0,"0"3"-88"0"0,1 4-485 0 0,0 1-1 0 0,1-1 1 0 0,-1 0-1 0 0,2 0 0 0 0,-1 0 1 0 0,6 11-1 0 0,3 10 642 0 0,42 164 2477 0 0,-30-100-2915 0 0,-8-25-285 0 0,-11-43-196 0 0,1-1 0 0 0,1-1 1 0 0,15 37-1 0 0,-19-56-147 0 0,0-1-1 0 0,0 1 1 0 0,1 0 0 0 0,-1 0-1 0 0,1-1 1 0 0,-1 0-1 0 0,1 1 1 0 0,0-1-1 0 0,0 0 1 0 0,0 0 0 0 0,0-1-1 0 0,0 1 1 0 0,0-1-1 0 0,6 3 1 0 0,3 0 25 0 0,-1-1 0 0 0,25 4 1 0 0,31 0 232 0 0,108-4 0 0 0,-109-3-219 0 0,-17-2-16 0 0,48-8-1 0 0,-5 0 46 0 0,520-46 135 0 0,150-11-169 0 0,41-7 60 0 0,-5-1-40 0 0,-735 77-132 0 0,-43-1 104 0 0,0 0 0 0 0,1-2 1 0 0,38-5-1 0 0,37-8 181 0 0,144-4 1 0 0,-50 7-33 0 0,-132 6-125 0 0,47-5 10 0 0,174-26-14 0 0,-277 36-68 0 0,22 0-55 0 0,246 0-49 0 0,-246-3 127 0 0,0-2 0 0 0,0 0-1 0 0,-1-1 1 0 0,1-2 0 0 0,22-10 0 0 0,-34 13 68 0 0,1-1 0 0 0,-1 1 0 0 0,-1-2 0 0 0,1 0 1 0 0,-1 0-1 0 0,-1-1 0 0 0,1 0 0 0 0,-1-1 0 0 0,-1 0 0 0 0,1-1 1 0 0,-2 0-1 0 0,1 0 0 0 0,-1-1 0 0 0,-1 0 0 0 0,0 0 0 0 0,8-19 1 0 0,-12 21-82 0 0,-1 0 1 0 0,0 0-1 0 0,-1 0 1 0 0,1 0-1 0 0,-2 0 1 0 0,1-1-1 0 0,-2-11 1 0 0,1 11-62 0 0,-1-1-82 0 0,0-1 0 0 0,-1 1 0 0 0,0-1 0 0 0,-1 1 0 0 0,0 0 0 0 0,-8-17 0 0 0,4 7-502 0 0,5 17 251 0 0,1 0 1 0 0,-1 1-1 0 0,0-1 0 0 0,0 0 1 0 0,0 0-1 0 0,0 1 0 0 0,-1-1 0 0 0,1 1 1 0 0,-1 0-1 0 0,0 0 0 0 0,0 0 1 0 0,0 0-1 0 0,-1 0 0 0 0,1 1 0 0 0,-1-1 1 0 0,-3-1-1 0 0,0 1-243 0 0,0 0-1 0 0,0 1 1 0 0,0 0-1 0 0,-1 1 1 0 0,1-1 0 0 0,0 1-1 0 0,-1 1 1 0 0,-11 0-1 0 0,-10 0-503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4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52 1404 0 0,'1'-3'687'0'0,"-1"0"-1"0"0,1 0 0 0 0,0 0 1 0 0,-1 1-1 0 0,1-1 1 0 0,1 0-1 0 0,-1 1 0 0 0,3-6 1 0 0,-3 7-401 0 0,-1-1 0 0 0,1 1 1 0 0,0-1-1 0 0,0 1 0 0 0,0-1 1 0 0,-1 1-1 0 0,1 0 0 0 0,1-1 1 0 0,-1 1-1 0 0,0 0 0 0 0,0 0 1 0 0,0 0-1 0 0,1 0 0 0 0,-1 0 0 0 0,0 0 1 0 0,3-1-1 0 0,-3 3-213 0 0,0-1 0 0 0,0 0 0 0 0,-1 1 0 0 0,1 0 0 0 0,0-1 0 0 0,0 1 0 0 0,-1-1 0 0 0,1 1 0 0 0,0 0 0 0 0,-1 0 0 0 0,1-1 0 0 0,0 1 0 0 0,-1 0 0 0 0,1 0 0 0 0,-1 0 0 0 0,0-1 0 0 0,1 1 0 0 0,-1 0 0 0 0,1 0 0 0 0,-1 0 0 0 0,0 0 0 0 0,0 0 0 0 0,0 0 0 0 0,0 0 0 0 0,0 0 0 0 0,0 0 0 0 0,0 1 0 0 0,-2 29 671 0 0,1-22-652 0 0,0-3-50 0 0,1-1-1 0 0,-1 1 0 0 0,0 0 1 0 0,-1 0-1 0 0,-2 7 0 0 0,-5 19 121 0 0,7-17-54 0 0,-2 22 51 0 0,-12 39-1 0 0,15-73-122 0 0,0 0 0 0 0,0 1 0 0 0,1-1-1 0 0,-1 0 1 0 0,1 0 0 0 0,-1 1 0 0 0,1-1 0 0 0,0 0-1 0 0,1 1 1 0 0,-1-1 0 0 0,0 0 0 0 0,1 0 0 0 0,1 6-1 0 0,-1-7-16 0 0,0 0 0 0 0,0-1 0 0 0,0 1 0 0 0,0 0 0 0 0,1 0 0 0 0,-1-1-1 0 0,0 1 1 0 0,1-1 0 0 0,-1 0 0 0 0,1 1 0 0 0,0-1 0 0 0,-1 0 0 0 0,1 0-1 0 0,0 0 1 0 0,0 0 0 0 0,2 1 0 0 0,6 1-85 0 0,0-1-1 0 0,0 0 1 0 0,0 0-1 0 0,1-1 1 0 0,-1-1 0 0 0,18-1-1 0 0,-10 1-332 0 0,-10-1 237 0 0,0 0 0 0 0,0 0 0 0 0,0-1 0 0 0,0 0 0 0 0,0 0 1 0 0,0-1-1 0 0,0 0 0 0 0,9-6 0 0 0,20-7-908 0 0,-13 5-786 0 0,-1-1 0 0 0,0-1-1 0 0,30-22 1 0 0,-14 9-238 0 0,-15 9 918 0 0,0-4 32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5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13 1492 0 0,'1'0'95'0'0,"-1"-1"1"0"0,0 1-1 0 0,0 0 0 0 0,0-1 1 0 0,0 1-1 0 0,0 0 0 0 0,1-1 0 0 0,-1 1 1 0 0,0 0-1 0 0,0-1 0 0 0,0 1 1 0 0,0 0-1 0 0,0-1 0 0 0,0 1 0 0 0,0 0 1 0 0,0-1-1 0 0,0 1 0 0 0,0 0 1 0 0,0-1-1 0 0,0 1 0 0 0,0 0 0 0 0,-1-1 1 0 0,1 1-1 0 0,0 0 0 0 0,0-1 1 0 0,0 1-1 0 0,0 0 0 0 0,-1-1 0 0 0,1 1 1 0 0,0 0-1 0 0,0 0 0 0 0,0-1 1 0 0,-1 1-1 0 0,1 0 0 0 0,0 0 0 0 0,-1-1 1 0 0,1 1-1 0 0,0 0 0 0 0,0 0 1 0 0,-1 0-1 0 0,1 0 0 0 0,0 0 0 0 0,-1-1 1 0 0,1 1-1 0 0,0 0 0 0 0,-1 0 1 0 0,1 0-1 0 0,0 0 0 0 0,-1 0 0 0 0,1 0 1 0 0,-1 0-1 0 0,1 0 0 0 0,0 0 1 0 0,-1 0-1 0 0,1 0 0 0 0,0 0 0 0 0,-1 0 1 0 0,1 1-1 0 0,0-1 0 0 0,-1 0 1 0 0,1 0-1 0 0,0 0 0 0 0,0 0 0 0 0,-1 1 1 0 0,1-1-1 0 0,0 0 0 0 0,-1 0 1 0 0,1 1-1 0 0,-2 0 140 0 0,0 0 0 0 0,-1 0 0 0 0,1 0 0 0 0,0 1 1 0 0,0-1-1 0 0,1 0 0 0 0,-1 1 0 0 0,0 0 0 0 0,-2 2 0 0 0,3-2-148 0 0,0 0 0 0 0,0 0 0 0 0,1 0 0 0 0,-1 0 0 0 0,1 0 0 0 0,-1 0 0 0 0,1 0-1 0 0,0 0 1 0 0,0 0 0 0 0,-1 0 0 0 0,2 0 0 0 0,-1 0 0 0 0,0 0 0 0 0,0 0 0 0 0,1 0 0 0 0,-1 0-1 0 0,1 0 1 0 0,-1 0 0 0 0,1 0 0 0 0,0 0 0 0 0,0-1 0 0 0,0 1 0 0 0,0 0 0 0 0,0 0 0 0 0,3 2-1 0 0,3 5 0 0 0,1 0 0 0 0,0 0-1 0 0,14 10 1 0 0,-7-5 155 0 0,-5-5-148 0 0,-5-6 6 0 0,-1 1-1 0 0,1 0 1 0 0,-1 0 0 0 0,0 0-1 0 0,0 1 1 0 0,-1-1-1 0 0,0 1 1 0 0,1 0-1 0 0,-1 0 1 0 0,-1 0-1 0 0,1 1 1 0 0,2 8-1 0 0,-5-13 68 0 0,1 0-146 0 0,-1 0 0 0 0,0 1-1 0 0,1-1 1 0 0,-1 0-1 0 0,0 0 1 0 0,0 0 0 0 0,0 0-1 0 0,0 0 1 0 0,0 0-1 0 0,0 0 1 0 0,0 1 0 0 0,0-1-1 0 0,-1 0 1 0 0,1 0-1 0 0,0 0 1 0 0,-1 0 0 0 0,1 0-1 0 0,-1 0 1 0 0,1 0 0 0 0,-1 0-1 0 0,1 0 1 0 0,-1 0-1 0 0,0 0 1 0 0,1-1 0 0 0,-1 1-1 0 0,0 0 1 0 0,0 0-1 0 0,-1 0 1 0 0,-27 19 78 0 0,24-17-88 0 0,-1 0-1 0 0,0-1 1 0 0,1 1-1 0 0,-1-1 0 0 0,0 0 1 0 0,0-1-1 0 0,-1 0 1 0 0,-8 1-1 0 0,15-2-218 0 0,-4-2-578 0 0,-12-15-127 0 0,15 15 627 0 0,0 0-1 0 0,0 0 0 0 0,0 0 0 0 0,0 0 0 0 0,1 0 0 0 0,-1 0 0 0 0,1 0 0 0 0,0 0 1 0 0,-1-1-1 0 0,1 1 0 0 0,0 0 0 0 0,0 0 0 0 0,0-1 0 0 0,1 1 0 0 0,-1 0 1 0 0,0 0-1 0 0,1 0 0 0 0,-1 0 0 0 0,2-4 0 0 0,5-10-748 0 0,1 0-1 0 0,0 0 1 0 0,1 1-1 0 0,11-15 1 0 0,-5 12-140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25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86 2040 0 0,'2'1'471'0'0,"-1"-1"0"0"0,1 1-1 0 0,0 0 1 0 0,-1 0 0 0 0,1 0 0 0 0,-1 0-1 0 0,0 0 1 0 0,1 0 0 0 0,-1 1 0 0 0,0-1-1 0 0,1 0 1 0 0,-1 1 0 0 0,0-1 0 0 0,0 0-1 0 0,0 1 1 0 0,0 0 0 0 0,1 2 0 0 0,13 29 1629 0 0,-5 2-1289 0 0,0 0-1 0 0,-3 1 1 0 0,4 37 0 0 0,-10-61-441 0 0</inkml:trace>
  <inkml:trace contextRef="#ctx0" brushRef="#br0" timeOffset="1">1 153 2048 0 0,'1'-6'1308'0'0,"2"2"-252"0"0,-3-2-172 0 0,4 1-91 0 0,9-8-153 0 0,3 2-56 0 0,0-3-284 0 0,0 1-268 0 0,-3 7-8 0 0,3-7-588 0 0,2 0-584 0 0,-2-1-125 0 0,2 2 89 0 0,-2-1 52 0 0,1 4 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10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362 45 1908 0 0,'-1'0'52'0'0,"1"0"-1"0"0,-1 1 1 0 0,1-1-1 0 0,-1 0 0 0 0,1 0 1 0 0,-1 0-1 0 0,1 0 1 0 0,-1 0-1 0 0,0 0 1 0 0,1 0-1 0 0,-1 0 1 0 0,1 0-1 0 0,-1 0 0 0 0,1 0 1 0 0,-1 0-1 0 0,0 0 1 0 0,1 0-1 0 0,-1 0 1 0 0,1-1-1 0 0,-1 1 1 0 0,1 0-1 0 0,-1 0 0 0 0,1-1 1 0 0,-1 1-1 0 0,1 0 1 0 0,-1-1-1 0 0,1 1 1 0 0,0 0-1 0 0,-1-1 1 0 0,1 1-1 0 0,0-1 0 0 0,-1 1 1 0 0,1-1-1 0 0,0 1 1 0 0,-1-1-1 0 0,1 1 1 0 0,0-1-1 0 0,0 1 1 0 0,-1-1-1 0 0,1 1 0 0 0,0-1 1 0 0,0 1-1 0 0,0-1 1 0 0,0 1-1 0 0,0-1 1 0 0,0 0-1 0 0,0 1 1 0 0,0-1-1 0 0,0 0 0 0 0,0 0-27 0 0,0 1-1 0 0,0 0 1 0 0,0 0-1 0 0,0 0 1 0 0,0 0-1 0 0,0-1 0 0 0,0 1 1 0 0,-1 0-1 0 0,1 0 1 0 0,0 0-1 0 0,0 0 0 0 0,0-1 1 0 0,0 1-1 0 0,0 0 1 0 0,0 0-1 0 0,-1 0 1 0 0,1 0-1 0 0,0 0 0 0 0,0 0 1 0 0,0 0-1 0 0,0-1 1 0 0,-1 1-1 0 0,1 0 1 0 0,0 0-1 0 0,0 0 0 0 0,0 0 1 0 0,0 0-1 0 0,-1 0 1 0 0,1 0-1 0 0,0 0 0 0 0,0 0 1 0 0,0 0-1 0 0,-1 0 1 0 0,1 0-1 0 0,0 0 1 0 0,0 0-1 0 0,0 0 0 0 0,-1 0 1 0 0,1 0-1 0 0,0 0 1 0 0,0 0-1 0 0,0 1 1 0 0,-1-1-1 0 0,1 0 55 0 0,-1 0 0 0 0,0 0 0 0 0,0 0 0 0 0,0 0 0 0 0,0 0 0 0 0,0 0 0 0 0,1 0 0 0 0,-1 0 0 0 0,0 0 0 0 0,0-1 0 0 0,0 1 0 0 0,1 0 0 0 0,-1-1 0 0 0,0 1 0 0 0,0 0 0 0 0,0-1 0 0 0,1 1 0 0 0,-2-2 0 0 0,0 1-172 0 0,1-1 237 0 0,-1 0-1 0 0,1 0 0 0 0,-1 1 1 0 0,0-1-1 0 0,1 1 1 0 0,-1-1-1 0 0,0 1 1 0 0,0 0-1 0 0,0 0 0 0 0,0 0 1 0 0,0 0-1 0 0,0 0 1 0 0,0 0-1 0 0,0 0 0 0 0,0 1 1 0 0,0-1-1 0 0,-1 1 1 0 0,1-1-1 0 0,0 1 1 0 0,0 0-1 0 0,-1 0 0 0 0,1 0 1 0 0,0 0-1 0 0,0 1 1 0 0,-1-1-1 0 0,1 0 1 0 0,-3 2-1 0 0,4-2 54 0 0,-2 2-7 0 0,-9 6-34 0 0,1 0-1 0 0,1 1 0 0 0,-1 0 0 0 0,1 0 1 0 0,1 1-1 0 0,0 0 0 0 0,0 1 1 0 0,-13 23-1 0 0,4-3 58 0 0,2 0 1 0 0,-19 48-1 0 0,-13 71 448 0 0,34-101-453 0 0,7-15-93 0 0,1 0 0 0 0,2 0 1 0 0,1 1-1 0 0,2 0 1 0 0,4 44-1 0 0,-1 1 18 0 0,-1-62-65 0 0,1 0-1 0 0,4 24 1 0 0,-2-23-6 0 0,-1 0 0 0 0,0 26 0 0 0,0-18-22 0 0,1 0 0 0 0,1-1 0 0 0,2 0 0 0 0,0 0 0 0 0,23 49 0 0 0,-23-55 18 0 0,1 0 0 0 0,0-1-1 0 0,2 0 1 0 0,1 0 0 0 0,0-1 0 0 0,1-1-1 0 0,25 29 1 0 0,-22-32 48 0 0,0 0 1 0 0,1-2-1 0 0,31 20 1 0 0,-39-27-58 0 0,1 0 1 0 0,1 0 0 0 0,-1-1 0 0 0,1-1 0 0 0,-1 1 0 0 0,1-2 0 0 0,0 1 0 0 0,0-1 0 0 0,0-1 0 0 0,1 0 0 0 0,14 0 0 0 0,-12-2-36 0 0,1 0 1 0 0,-1-1-1 0 0,1-1 1 0 0,-1 0-1 0 0,0-1 0 0 0,18-7 1 0 0,-18 5 32 0 0,-1 0 0 0 0,0-1 0 0 0,0 0 0 0 0,0 0 0 0 0,-1-2 0 0 0,0 1 0 0 0,-1-1 0 0 0,0-1 0 0 0,0 0 0 0 0,-1 0 0 0 0,10-14 0 0 0,-4 2 34 0 0,-1-1 0 0 0,-1 0 1 0 0,-1-1-1 0 0,18-49 0 0 0,-22 49-114 0 0,-2 0 0 0 0,-1 0 0 0 0,3-45-1 0 0,-5-78 172 0 0,-3 110-95 0 0,0 33-30 0 0,0-1 1 0 0,-1 0-1 0 0,1 0 1 0 0,-1 0-1 0 0,0 0 1 0 0,0 1-1 0 0,-4-9 1 0 0,3 7 0 0 0,0 0 1 0 0,1 0-1 0 0,-1 0 0 0 0,1 0 1 0 0,-1-8-1 0 0,0-14-25 0 0,-2-1-1 0 0,-1 1 1 0 0,-2 0-1 0 0,0 0 1 0 0,-2 1-1 0 0,-1 0 0 0 0,-2 1 1 0 0,0 0-1 0 0,-1 1 1 0 0,-2 0-1 0 0,-32-42 1 0 0,32 51-104 0 0,0 0-1 0 0,-1 0 1 0 0,0 2 0 0 0,-2 0 0 0 0,0 1 0 0 0,-22-13 0 0 0,27 19-281 0 0,-1 0 0 0 0,-1 1 0 0 0,1 1 0 0 0,-1 0 0 0 0,0 1 0 0 0,0 1 0 0 0,0 0 0 0 0,0 1 0 0 0,-26-1 0 0 0,25 4-582 0 0,0 0 0 0 0,0 2-1 0 0,1-1 1 0 0,-1 2 0 0 0,-29 10 0 0 0,18-5-1751 0 0,17-5 1564 0 0,0 1 50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1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2256 0 0,'0'0'6326'0'0,"-6"3"-5651"0"0,4-3-630 0 0,1 1 0 0 0,-1 0 0 0 0,1 0 0 0 0,-1 0 0 0 0,1 0 0 0 0,-1 0 0 0 0,1 0 0 0 0,-1 0 0 0 0,1 0 0 0 0,0 1 0 0 0,0-1 0 0 0,0 0 0 0 0,0 1 0 0 0,0-1 0 0 0,0 1 0 0 0,0-1 0 0 0,0 1 0 0 0,0 0 0 0 0,1-1 0 0 0,-2 3 1 0 0,1 4 223 0 0,0 0 0 0 0,0 0 0 0 0,1 0 1 0 0,0 9-1 0 0,0 0-3 0 0,2 11 20 0 0,1 0-1 0 0,1-1 1 0 0,1 0 0 0 0,15 45-1 0 0,-18-64-223 0 0,5 21-194 0 0,5 19-567 0 0,1-22-4198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1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6 155 2252 0 0,'-1'-5'322'0'0,"0"-1"0"0"0,-1 1 0 0 0,2 0 0 0 0,-1-1 0 0 0,1 1 0 0 0,0-1 0 0 0,0 1 0 0 0,0-1 0 0 0,1 1 0 0 0,1-7 0 0 0,-1 7-232 0 0,0 1 0 0 0,1-1 0 0 0,-1 0 0 0 0,1 1-1 0 0,0 0 1 0 0,1-1 0 0 0,-1 1 0 0 0,1 0 0 0 0,0 0 0 0 0,0 0 0 0 0,0 0 0 0 0,0 1 0 0 0,1-1 0 0 0,-1 1 0 0 0,1 0 0 0 0,0 0-1 0 0,0 0 1 0 0,0 1 0 0 0,0-1 0 0 0,1 1 0 0 0,-1 0 0 0 0,1 0 0 0 0,-1 1 0 0 0,1-1 0 0 0,0 1 0 0 0,-1 0 0 0 0,1 0 0 0 0,0 1 0 0 0,8-1-1 0 0,-10 2-40 0 0,0-1 0 0 0,-1 1-1 0 0,1 0 1 0 0,0 0-1 0 0,0 0 1 0 0,-1 0-1 0 0,1 1 1 0 0,-1-1-1 0 0,1 1 1 0 0,-1 0-1 0 0,1-1 1 0 0,-1 1-1 0 0,0 0 1 0 0,0 0-1 0 0,0 1 1 0 0,0-1-1 0 0,0 0 1 0 0,-1 1 0 0 0,1-1-1 0 0,-1 1 1 0 0,1-1-1 0 0,-1 1 1 0 0,0 0-1 0 0,0-1 1 0 0,1 6-1 0 0,2 3 186 0 0,-1-1 0 0 0,-1 1-1 0 0,1 0 1 0 0,-2 0 0 0 0,2 19 0 0 0,-4-9 4 0 0,-1-1 0 0 0,-1 1 1 0 0,-10 35-1 0 0,-2 15 233 0 0,11-47-289 0 0,-3 27 284 0 0,7-50-478 0 0,1-1 0 0 0,-1 1 0 0 0,0 0 0 0 0,0 0 0 0 0,1 0 1 0 0,-1-1-1 0 0,0 1 0 0 0,1 0 0 0 0,-1-1 0 0 0,1 1 0 0 0,-1 0 0 0 0,1-1 0 0 0,-1 1 0 0 0,1 0 0 0 0,-1-1 1 0 0,1 1-1 0 0,0-1 0 0 0,-1 1 0 0 0,1-1 0 0 0,0 1 0 0 0,-1-1 0 0 0,1 0 0 0 0,0 1 0 0 0,0-1 0 0 0,0 0 1 0 0,-1 0-1 0 0,1 1 0 0 0,0-1 0 0 0,0 0 0 0 0,0 0 0 0 0,-1 0 0 0 0,3 0 0 0 0,35 0-986 0 0,-24-1 403 0 0,1 0-242 0 0,-1-2 0 0 0,1 0 0 0 0,-1 0 0 0 0,0-2 0 0 0,0 1 0 0 0,14-9 0 0 0,24-6-1507 0 0,-24 11 1097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2252 0 0,'-4'40'7487'0'0,"-11"23"-5378"0"0,1 2-1315 0 0,11-48-1137 0 0,-11 81 1645 0 0,11-65-3683 0 0,2 1-3701 0 0,14-23 3607 0 0,-6-10 1352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2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16 1540 0 0,'-2'-9'7364'0'0,"2"8"-7193"0"0,15-3 2357 0 0,26 2-2495 0 0,-35 2 636 0 0,86 0 316 0 0,-83 2-935 0 0,0 1 1 0 0,1 0 0 0 0,-1 0-1 0 0,0 0 1 0 0,-1 1 0 0 0,1 1-1 0 0,-1-1 1 0 0,0 2-1 0 0,12 8 1 0 0,-15-9-10 0 0,1 0 0 0 0,-1 1-1 0 0,0-1 1 0 0,0 1 0 0 0,-1 0 0 0 0,0 1 0 0 0,0-1 0 0 0,0 1 0 0 0,-1 0-1 0 0,0 0 1 0 0,0 0 0 0 0,-1 0 0 0 0,0 0 0 0 0,1 8 0 0 0,1 10-24 0 0,-1 1 1 0 0,-1 44-1 0 0,-3-60-175 0 0,0 0-1 0 0,0 0 1 0 0,-1 0-1 0 0,0-1 1 0 0,-1 1-1 0 0,-6 13 1 0 0,3-4-611 0 0,2-10-621 0 0,2 0 1 0 0,-1 0-1 0 0,1 0 0 0 0,1 0 0 0 0,-1 13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05.76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9.3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0 1780 0 0,'3'4'642'0'0,"0"1"0"0"0,0-1 1 0 0,-1 1-1 0 0,0 0 0 0 0,0-1 0 0 0,0 1 0 0 0,0 0 0 0 0,-1 0 0 0 0,0 1 1 0 0,0-1-1 0 0,0 7 0 0 0,0 63 1091 0 0,-2-43-1643 0 0,1-30-94 0 0,-1 1 0 0 0,1-1-1 0 0,-1 1 1 0 0,1-1 0 0 0,-1 0 0 0 0,0 1-1 0 0,0-1 1 0 0,0 0 0 0 0,0 1 0 0 0,-1-1-1 0 0,-2 3 1 0 0,-5 11-1526 0 0,5 2-4703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2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 2472 0 0,'1'0'330'0'0,"0"0"-1"0"0,0 0 1 0 0,1 0-1 0 0,-1 0 1 0 0,0 0-1 0 0,1 0 1 0 0,-1 1-1 0 0,0-1 0 0 0,0 1 1 0 0,0-1-1 0 0,1 1 1 0 0,-1-1-1 0 0,0 1 1 0 0,0 0-1 0 0,0-1 1 0 0,0 1-1 0 0,0 0 1 0 0,0 0-1 0 0,0 0 1 0 0,0 0-1 0 0,0 0 1 0 0,-1 0-1 0 0,1 0 1 0 0,0 0-1 0 0,0 1 1 0 0,1 1-93 0 0,-1 1 0 0 0,0-1 0 0 0,-1 0 1 0 0,1 0-1 0 0,0 1 0 0 0,-1-1 0 0 0,0 0 1 0 0,0 1-1 0 0,0 4 0 0 0,-2 6-265 0 0,0-1 0 0 0,-1 1 0 0 0,-6 20 0 0 0,1-13-900 0 0,-1-1 1 0 0,0 0-1 0 0,-1 0 1 0 0,-2-1 0 0 0,0 0-1 0 0,0-1 1 0 0,-2 0 0 0 0,0-1-1 0 0,-2 0 1 0 0,-18 15 0 0 0,13-12-379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7 2500 0 0,'0'0'9602'0'0,"-5"-2"-9301"0"0,-2 0-215 0 0,1 1-1 0 0,-1 0 0 0 0,0 1 1 0 0,0 0-1 0 0,1 0 1 0 0,-1 0-1 0 0,0 1 0 0 0,0 0 1 0 0,1 0-1 0 0,-1 1 1 0 0,-11 3-1 0 0,-1 3 45 0 0,-1 0 0 0 0,1 1 1 0 0,1 1-1 0 0,0 1 0 0 0,-30 23 0 0 0,41-28-100 0 0,0 1 0 0 0,0-1 0 0 0,1 1-1 0 0,0 1 1 0 0,0-1 0 0 0,0 1 0 0 0,1 0-1 0 0,1 0 1 0 0,-1 1 0 0 0,2-1 0 0 0,-1 1 0 0 0,1 0-1 0 0,0 0 1 0 0,-3 17 0 0 0,5-22-19 0 0,1 1 1 0 0,-1 0-1 0 0,1-1 1 0 0,0 1-1 0 0,0 0 1 0 0,0 0-1 0 0,1 0 1 0 0,0-1-1 0 0,1 7 1 0 0,-1-8-13 0 0,1 0 0 0 0,-1 0 0 0 0,1 0 1 0 0,0 0-1 0 0,0-1 0 0 0,0 1 0 0 0,0-1 0 0 0,4 4 1 0 0,0 0 2 0 0,-3-3 7 0 0,0 0 1 0 0,0 0-1 0 0,0-1 1 0 0,0 1-1 0 0,0-1 1 0 0,1 0-1 0 0,-1 0 0 0 0,1 0 1 0 0,-1 0-1 0 0,1-1 1 0 0,0 1-1 0 0,-1-1 1 0 0,1 0-1 0 0,0 0 0 0 0,0 0 1 0 0,0-1-1 0 0,0 1 1 0 0,0-1-1 0 0,5-1 0 0 0,-3 1-7 0 0,0-2-1 0 0,1 1 0 0 0,-1-1 1 0 0,0 0-1 0 0,0 0 0 0 0,0 0 0 0 0,-1-1 1 0 0,1 0-1 0 0,-1 0 0 0 0,1-1 1 0 0,6-5-1 0 0,-5 3 31 0 0,0 0 0 0 0,0-1 0 0 0,0 1 0 0 0,-1-1 0 0 0,0 0 0 0 0,0-1 0 0 0,-1 0 0 0 0,0 0 0 0 0,-1 0 0 0 0,0 0 0 0 0,0-1 0 0 0,0 0 0 0 0,-1 1 0 0 0,0-1 0 0 0,-1 0 0 0 0,2-17 0 0 0,-8-10 1670 0 0,4 36-1696 0 0,0 0 0 0 0,0 0 0 0 0,0 0 0 0 0,0 0 1 0 0,0 1-1 0 0,0-1 0 0 0,0 0 0 0 0,0 0 0 0 0,0 0 0 0 0,0 0 0 0 0,0 0 0 0 0,0 0 1 0 0,0 0-1 0 0,0 0 0 0 0,0 0 0 0 0,0 0 0 0 0,0 0 0 0 0,0 0 0 0 0,-1 0 0 0 0,1 1 1 0 0,0-1-1 0 0,0 0 0 0 0,0 0 0 0 0,0 0 0 0 0,0 0 0 0 0,0 0 0 0 0,0 0 1 0 0,0 0-1 0 0,0 0 0 0 0,0 0 0 0 0,0 0 0 0 0,-1 0 0 0 0,1 0 0 0 0,0 0 0 0 0,0 0 1 0 0,0 0-1 0 0,0 0 0 0 0,0 0 0 0 0,0 0 0 0 0,0 0 0 0 0,0 0 0 0 0,0 0 0 0 0,-1 0 1 0 0,1 0-1 0 0,0 0 0 0 0,0 0 0 0 0,0 0 0 0 0,0 0 0 0 0,0-1 0 0 0,0 1 0 0 0,0 0 1 0 0,0 0-1 0 0,0 0 0 0 0,0 0 0 0 0,0 0 0 0 0,0 0 0 0 0,0 0 0 0 0,0 0 0 0 0,-1 0 1 0 0,1 0-1 0 0,0 0 0 0 0,0 0 0 0 0,0-1 0 0 0,0 1 0 0 0,0 0 0 0 0,0 0 0 0 0,-5 20 7 0 0,0 35 7 0 0,3 105 1 0 0,3-85-817 0 0,0-58 485 0 0,0 0 0 0 0,1 0 0 0 0,8 28 0 0 0,2 20-1909 0 0,-9-46 968 0 0,-3-7 258 0 0,1 0 0 0 0,1 0 0 0 0,0-1-1 0 0,1 1 1 0 0,0-1 0 0 0,1 1 0 0 0,0-1 0 0 0,7 12 0 0 0,-4-14-91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8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2628 0 0,'4'-4'549'0'0,"-2"2"75"0"0,-1 1 0 0 0,1-1 0 0 0,-1 1 0 0 0,1 0 0 0 0,0-1 0 0 0,0 1 0 0 0,-1 0 0 0 0,1 0-1 0 0,0 0 1 0 0,9 5 2909 0 0,-9 16-3040 0 0,-2 78-2198 0 0,0-35-6961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5 1184 0 0,'-3'-1'417'0'0,"0"0"1"0"0,0 0-1 0 0,-1 1 0 0 0,1-1 0 0 0,0 1 0 0 0,-1 0 1 0 0,1 0-1 0 0,0 0 0 0 0,-1 0 0 0 0,1 0 0 0 0,0 1 1 0 0,0-1-1 0 0,-1 1 0 0 0,1 0 0 0 0,0 0 1 0 0,0 1-1 0 0,-5 1 0 0 0,6-2-342 0 0,1 0-1 0 0,-1 0 1 0 0,0 0-1 0 0,1 0 1 0 0,-1 0 0 0 0,1 0-1 0 0,0 0 1 0 0,-1 0 0 0 0,1 0-1 0 0,0 1 1 0 0,0-1-1 0 0,0 1 1 0 0,0-1 0 0 0,0 1-1 0 0,0-1 1 0 0,0 1 0 0 0,0 0-1 0 0,0-1 1 0 0,1 1-1 0 0,-1 0 1 0 0,1-1 0 0 0,-1 1-1 0 0,1 0 1 0 0,0 0 0 0 0,0 0-1 0 0,0-1 1 0 0,0 1-1 0 0,0 0 1 0 0,0 0 0 0 0,0 0-1 0 0,1-1 1 0 0,-1 1 0 0 0,0 0-1 0 0,1 0 1 0 0,0-1-1 0 0,0 3 1 0 0,4 4 58 0 0,0 0-1 0 0,0 0 1 0 0,0-1 0 0 0,1 0-1 0 0,0 0 1 0 0,10 9 0 0 0,51 40 561 0 0,-39-34-524 0 0,-11-8 0 0 0,32 29 336 0 0,-46-41-409 0 0,-1 1 0 0 0,1 0 0 0 0,-1 0 0 0 0,0 0 0 0 0,0 0-1 0 0,-1 0 1 0 0,1 0 0 0 0,-1 0 0 0 0,1 1 0 0 0,-1-1 0 0 0,0 0 0 0 0,0 1 0 0 0,0-1 0 0 0,0 8-1 0 0,-1-10 129 0 0,-3 5-21 0 0,0 1-151 0 0,-1-1-1 0 0,1 1 0 0 0,-2 0 1 0 0,1-1-1 0 0,-1 0 1 0 0,0 0-1 0 0,0 0 1 0 0,-1-1-1 0 0,0 0 0 0 0,0 0 1 0 0,0 0-1 0 0,0-1 1 0 0,-10 6-1 0 0,12-8-132 0 0,-1 0 0 0 0,1 0 0 0 0,0 0 0 0 0,-1-1 0 0 0,0 0 0 0 0,1 0 0 0 0,-1 0 0 0 0,0 0 0 0 0,1-1 0 0 0,-1 1 0 0 0,0-1 0 0 0,0 0 0 0 0,1-1 0 0 0,-1 1 0 0 0,0-1 0 0 0,1 0 0 0 0,-1 0 0 0 0,0-1 0 0 0,1 1 0 0 0,0-1 0 0 0,-1 0 0 0 0,1 0 0 0 0,-7-5 0 0 0,5 3-326 0 0,1 0 0 0 0,-1-1 0 0 0,1 1 0 0 0,0-1 0 0 0,0-1 0 0 0,1 1 0 0 0,0-1 0 0 0,0 1 0 0 0,0-1 0 0 0,1-1 0 0 0,-1 1 0 0 0,-2-9 0 0 0,0-3-993 0 0,2-1-1 0 0,0 1 1 0 0,-2-24 0 0 0,5 28 977 0 0,-3-14-697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2632 0 0,'3'-6'795'0'0,"0"1"-1"0"0,1 0 0 0 0,0-1 0 0 0,0 1 1 0 0,0 1-1 0 0,1-1 0 0 0,6-5 1 0 0,-2 3-154 0 0,0 1 1 0 0,1 0 0 0 0,16-8-1 0 0,3 2-2363 0 0,59-15 0 0 0,-75 24 589 0 0,-1 1-1 0 0,0 1 1 0 0,14-1 0 0 0,-19 2 593 0 0,9-1-604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9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1452 0 0,'-4'26'6501'0'0,"5"1"-3517"0"0,0-20-2721 0 0,-1 0 0 0 0,0 0 0 0 0,0 1 0 0 0,0-1 1 0 0,-1 0-1 0 0,-2 9 0 0 0,-40 162 1635 0 0,30-129-2473 0 0,-22 50-1 0 0,25-52-3901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0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306 179 2128 0 0,'7'-8'8363'0'0,"-27"4"-4620"0"0,6 6-5121 0 0,-28 14 1976 0 0,-65 33 0 0 0,95-42-513 0 0,-1 0 1 0 0,1 1-1 0 0,1 0 1 0 0,-1 1-1 0 0,1 1 0 0 0,1-1 1 0 0,0 2-1 0 0,0-1 1 0 0,-9 15-1 0 0,18-23-77 0 0,-1 0 0 0 0,1 1 0 0 0,0-1-1 0 0,0 0 1 0 0,1 0 0 0 0,-1 1 0 0 0,0-1 0 0 0,1 1-1 0 0,-1-1 1 0 0,1 0 0 0 0,0 1 0 0 0,0-1 0 0 0,0 1 0 0 0,0-1-1 0 0,0 1 1 0 0,1-1 0 0 0,-1 0 0 0 0,1 1 0 0 0,-1-1 0 0 0,1 1-1 0 0,0-1 1 0 0,0 0 0 0 0,0 0 0 0 0,0 0 0 0 0,1 1-1 0 0,-1-1 1 0 0,0 0 0 0 0,1-1 0 0 0,0 1 0 0 0,-1 0 0 0 0,1 0-1 0 0,0-1 1 0 0,3 3 0 0 0,8 6 3 0 0,0-1 1 0 0,1 0-1 0 0,0-1 1 0 0,17 8-1 0 0,-8-4 25 0 0,21 10 24 0 0,-26-13-13 0 0,0 0 0 0 0,-1 0 0 0 0,0 2-1 0 0,0 0 1 0 0,-1 1 0 0 0,-1 1 0 0 0,25 25-1 0 0,-38-35-15 0 0,0 0-1 0 0,0 0 1 0 0,-1 0-1 0 0,0 0 0 0 0,1 1 1 0 0,-1-1-1 0 0,0 0 0 0 0,0 6 1 0 0,0-8 35 0 0,-4 14 4 0 0,0-8-49 0 0,-1 1 0 0 0,0-1 1 0 0,-1-1-1 0 0,1 1 0 0 0,-1-1 1 0 0,0 0-1 0 0,-1 0 0 0 0,0 0 1 0 0,0-1-1 0 0,0 1 0 0 0,0-2 1 0 0,-1 1-1 0 0,0-1 0 0 0,0 0 0 0 0,0 0 1 0 0,0-1-1 0 0,-1 0 0 0 0,1 0 1 0 0,-1-1-1 0 0,0 0 0 0 0,0 0 1 0 0,0-1-1 0 0,0 0 0 0 0,0 0 1 0 0,-9-1-1 0 0,16 0-16 0 0,0-1-1 0 0,0 1 1 0 0,-1-1 0 0 0,1 1 0 0 0,0-1 0 0 0,0 0-1 0 0,0 0 1 0 0,0 1 0 0 0,0-1 0 0 0,0 0-1 0 0,0 0 1 0 0,0 0 0 0 0,0 0 0 0 0,0 0 0 0 0,1 0-1 0 0,-2-3 1 0 0,1 4 2 0 0,0-2-12 0 0,-1-1 1 0 0,1 1-1 0 0,-1-1 1 0 0,1 1-1 0 0,0-1 0 0 0,0 1 1 0 0,0-1-1 0 0,0 0 1 0 0,1 1-1 0 0,-1-1 1 0 0,1 0-1 0 0,0 0 0 0 0,-1 1 1 0 0,1-1-1 0 0,0 0 1 0 0,1 0-1 0 0,0-5 1 0 0,12-41 4 0 0,-11 46-5 0 0,15-35-44 0 0,1 1 0 0 0,2 1 0 0 0,1 1 0 0 0,47-58 0 0 0,-17 23 50 0 0,-46 62-13 0 0,21-28-58 0 0,29-56-1 0 0,-48 79-18 0 0,-1 0-1 0 0,-1 0 1 0 0,0 0 0 0 0,-1-1-1 0 0,-1 0 1 0 0,0 0-1 0 0,0 0 1 0 0,0-25 0 0 0,-3 37 77 0 0,-1 0 1 0 0,0 0 0 0 0,1-1-1 0 0,-1 1 1 0 0,0 0 0 0 0,0 0-1 0 0,0 0 1 0 0,0 0 0 0 0,-1 0-1 0 0,1 0 1 0 0,0 0 0 0 0,-1 0-1 0 0,0 1 1 0 0,1-1 0 0 0,-1 0-1 0 0,0 1 1 0 0,0-1 0 0 0,0 1-1 0 0,0 0 1 0 0,0 0-1 0 0,0 0 1 0 0,0 0 0 0 0,-3-1-1 0 0,-3-1-45 0 0,1 0-1 0 0,-1 0 0 0 0,1 1 0 0 0,-1 0 1 0 0,0 0-1 0 0,-10 0 0 0 0,0 3-241 0 0,0 0 0 0 0,0 1 0 0 0,1 1 0 0 0,-1 1 0 0 0,1 0-1 0 0,0 1 1 0 0,0 1 0 0 0,0 1 0 0 0,-22 12 0 0 0,24-14-735 0 0,-8 6-4311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1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778 2 1520 0 0,'-32'-1'737'0'0,"-1"1"1"0"0,0 2-1 0 0,0 2 0 0 0,1 0 0 0 0,0 3 0 0 0,0 0 1 0 0,0 2-1 0 0,1 2 0 0 0,-30 13 0 0 0,46-16-589 0 0,0 1 0 0 0,0 1 0 0 0,1 0 0 0 0,0 0 1 0 0,0 2-1 0 0,2-1 0 0 0,-22 26 0 0 0,-68 102 869 0 0,53-62-218 0 0,-59 127 0 0 0,101-187-726 0 0,1-1 0 0 0,1 0 0 0 0,1 1-1 0 0,0 0 1 0 0,-2 31 0 0 0,3 90 447 0 0,4-94-296 0 0,1-33-192 0 0,0 1-1 0 0,1-1 1 0 0,0 0 0 0 0,1 0-1 0 0,0 0 1 0 0,1-1-1 0 0,0 1 1 0 0,7 9-1 0 0,-5-6 40 0 0,2 1-3 0 0,0 0 1 0 0,1-1-1 0 0,1 0 0 0 0,0 0 0 0 0,1-2 1 0 0,0 1-1 0 0,16 11 0 0 0,-2-4 101 0 0,1-1 1 0 0,54 29-1 0 0,-45-33-63 0 0,1-1 0 0 0,1-2 1 0 0,0-1-1 0 0,61 8 0 0 0,-77-15-58 0 0,9 1-7 0 0,0-1 0 0 0,0-2 0 0 0,0-1 0 0 0,0-2 0 0 0,1 0 0 0 0,32-8 0 0 0,-21 1 67 0 0,1-3 0 0 0,-2-1-1 0 0,69-30 1 0 0,-80 29-104 0 0,-1-2 0 0 0,-1-1 0 0 0,45-33 0 0 0,-57 35-9 0 0,0-1 0 0 0,-1 0 0 0 0,-1-1 0 0 0,0-1 1 0 0,-1 0-1 0 0,17-29 0 0 0,-15 19 24 0 0,-1 0 1 0 0,-1-1-1 0 0,-2-1 1 0 0,-1 0-1 0 0,-1-1 1 0 0,-2 0-1 0 0,-1 0 1 0 0,-1-1-1 0 0,-1 0 0 0 0,0-56 1 0 0,-5-31-149 0 0,0 113 118 0 0,-1 0 1 0 0,1-1 0 0 0,-1 1 0 0 0,0 0 0 0 0,0 0 0 0 0,-1 0 0 0 0,0 0-1 0 0,1 0 1 0 0,-6-8 0 0 0,-8-26-44 0 0,12 25 25 0 0,-1-1-1 0 0,-1 1 1 0 0,-1 0-1 0 0,0 1 1 0 0,0-1-1 0 0,-2 1 1 0 0,0 0-1 0 0,0 1 1 0 0,-1 0 0 0 0,0 0-1 0 0,-1 1 1 0 0,0 0-1 0 0,-1 1 1 0 0,-1 0-1 0 0,1 1 1 0 0,-1 0-1 0 0,-1 0 1 0 0,0 2-1 0 0,0 0 1 0 0,-27-11-1 0 0,6 9-202 0 0,-2 1 0 0 0,1 2 0 0 0,-1 1 0 0 0,0 2 0 0 0,-43 2 0 0 0,63 2-124 0 0,0 1 0 0 0,0 0 0 0 0,1 2 1 0 0,-1-1-1 0 0,0 2 0 0 0,1 0 0 0 0,-29 15 0 0 0,35-17-206 0 0,0 1-1 0 0,0 1 0 0 0,0-1 1 0 0,1 2-1 0 0,-1-1 0 0 0,1 1 0 0 0,0 0 1 0 0,1 1-1 0 0,-1 0 0 0 0,1 0 0 0 0,1 0 1 0 0,0 1-1 0 0,0 0 0 0 0,-7 11 1 0 0,5 2-738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2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62 1076 0 0,'0'0'796'0'0,"0"-3"-84"0"0,0-12 2718 0 0,0 12-2973 0 0,0 0-322 0 0,0 0 1 0 0,-1 0 0 0 0,0 0 0 0 0,0 0 0 0 0,0 0 0 0 0,0 0 0 0 0,0 0-1 0 0,0 0 1 0 0,-1 0 0 0 0,1 1 0 0 0,-1-1 0 0 0,-2-2 0 0 0,48 61 4235 0 0,34 47-2900 0 0,-59-78-1216 0 0,-15-21-202 0 0,-1 0 1 0 0,1 1 0 0 0,-1-1 0 0 0,0 1 0 0 0,4 6 0 0 0,2 7 27 0 0,2-1-1 0 0,19 25 1 0 0,-20-31 5 0 0,-1 1 1 0 0,0 0-1 0 0,-1 1 0 0 0,-1 0 0 0 0,0 0 0 0 0,9 26 0 0 0,3 5 77 0 0,-15-35-101 0 0,0 1-1 0 0,0-1 1 0 0,4 14-1 0 0,-3-5-22 0 0,1-1 0 0 0,1 0-1 0 0,1 0 1 0 0,1 0 0 0 0,20 30-1 0 0,9 16 251 0 0,64 114 431 0 0,-23-39 51 0 0,-69-121-731 0 0,1-1 0 0 0,1 1 0 0 0,0-2-1 0 0,21 21 1 0 0,18 23 152 0 0,-30-35-65 0 0,1 0 0 0 0,45 38 0 0 0,-50-48-84 0 0,-7-2-64 0 0,-9-10-69 0 0,0 0 0 0 0,1 0 0 0 0,0 0 0 0 0,-1 0 0 0 0,1-1 1 0 0,0 1-1 0 0,0 0 0 0 0,0-1 0 0 0,0 1 0 0 0,0-1 0 0 0,0 0 0 0 0,4 2 0 0 0,-6-66-14085 0 0,0 48 13046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3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58 2960 0 0,'-1'-4'788'0'0,"-1"1"-1"0"0,1-1 0 0 0,0 0 1 0 0,0 0-1 0 0,0 0 1 0 0,0 0-1 0 0,1 0 1 0 0,-1 0-1 0 0,1 0 0 0 0,0 0 1 0 0,1 0-1 0 0,0-6 1 0 0,1 12-465 0 0,0 0 0 0 0,-1 0 1 0 0,1 1-1 0 0,-1-1 1 0 0,1 1-1 0 0,-1-1 1 0 0,0 1-1 0 0,1 4 0 0 0,16 43 527 0 0,-7-18-439 0 0,1 0 0 0 0,21 38 0 0 0,-29-62-353 0 0,1-1 1 0 0,-1 0 0 0 0,2 0 0 0 0,-1 0 0 0 0,1 0 0 0 0,0-1 0 0 0,0 0 0 0 0,0 0-1 0 0,1 0 1 0 0,0-1 0 0 0,0 0 0 0 0,1-1 0 0 0,15 8 0 0 0,-18-10-43 0 0,1-1 1 0 0,0 1-1 0 0,0-1 1 0 0,0 0-1 0 0,8 0 0 0 0,-12-1-6 0 0,10 0 14 0 0,-7-1-30 0 0,-1 0 1 0 0,1 0 0 0 0,-1 0-1 0 0,1-1 1 0 0,-1 0 0 0 0,0 0-1 0 0,0 0 1 0 0,0 0-1 0 0,0-1 1 0 0,0 1 0 0 0,0-1-1 0 0,-1 0 1 0 0,1 0 0 0 0,5-7-1 0 0,0 0-1 0 0,0 0 0 0 0,-1-1 0 0 0,14-22-1 0 0,-13 14-55 0 0,-7 14 105 0 0,0 0 1 0 0,1 0 0 0 0,-1 0-1 0 0,1 0 1 0 0,0 1-1 0 0,6-7 130 0 0,-8 12-163 0 0,1 0-1 0 0,-1 0 1 0 0,0 0 0 0 0,1 0 0 0 0,-1 1-1 0 0,0-1 1 0 0,0 0 0 0 0,0 1 0 0 0,0-1-1 0 0,0 1 1 0 0,0-1 0 0 0,-1 1 0 0 0,1 0 0 0 0,0-1-1 0 0,-1 1 1 0 0,1 2 0 0 0,9 34 85 0 0,-8-31-89 0 0,2 14-129 0 0,-1 1 0 0 0,-1 0 0 0 0,0 26 1 0 0,-3 2-3601 0 0,1-9-4214 0 0,0-39 7829 0 0,0-1-1 0 0,1 0 1 0 0,-1 0-1 0 0,1 0 1 0 0,-1 0-1 0 0,1 0 0 0 0,0 0 1 0 0,-1 0-1 0 0,1 0 1 0 0,0 0-1 0 0,0 0 1 0 0,0 0-1 0 0,-1 0 0 0 0,1-1 1 0 0,0 1-1 0 0,0 0 1 0 0,0-1-1 0 0,0 1 1 0 0,1-1-1 0 0,-1 1 0 0 0,0-1 1 0 0,0 1-1 0 0,0-1 1 0 0,0 0-1 0 0,0 1 1 0 0,1-1-1 0 0,-1 0 0 0 0,0 0 1 0 0,0 0-1 0 0,0 0 1 0 0,1 0-1 0 0,-1 0 1 0 0,2-1-1 0 0,-1 2-36 0 0,18 0-1010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5:59.6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35 3036 0 0,'-2'-7'872'0'0,"0"1"-128"0"0,1 1-148 0 0,-1 0-139 0 0,1 1-189 0 0,1 1-32 0 0,0 2-244 0 0,1-1 0 0 0,-1 0-652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3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2896 0 0,'0'11'9393'0'0,"-4"65"-7218"0"0,-9-8-2537 0 0,1-21-5379 0 0,10-43 4761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64 2300 0 0,'-1'-1'212'0'0,"1"1"-1"0"0,-1-1 0 0 0,0 1 1 0 0,1-1-1 0 0,-1 1 0 0 0,0-1 1 0 0,1 0-1 0 0,-1 1 0 0 0,1-1 1 0 0,-1 0-1 0 0,1 1 0 0 0,-1-1 1 0 0,1 0-1 0 0,-1 0 0 0 0,1 0 1 0 0,0 0-1 0 0,0 1 0 0 0,-1-1 1 0 0,1 0-1 0 0,0 0 1 0 0,0 0-1 0 0,0 0 0 0 0,0 0 1 0 0,0 1-1 0 0,0-3 0 0 0,0 2-70 0 0,1 0 1 0 0,0-1-1 0 0,-1 1 0 0 0,1 0 0 0 0,0 0 1 0 0,0 0-1 0 0,0-1 0 0 0,0 1 0 0 0,0 0 1 0 0,0 0-1 0 0,0 1 0 0 0,0-1 0 0 0,0 0 0 0 0,2-1 1 0 0,6-3 74 0 0,0 1 1 0 0,1 0-1 0 0,14-4 1 0 0,-23 7-140 0 0,4 0 2 0 0,-1 0 0 0 0,1 0 1 0 0,-1 1-1 0 0,1-1 0 0 0,-1 1 0 0 0,1 0 0 0 0,-1 0 0 0 0,1 1 1 0 0,0-1-1 0 0,-1 1 0 0 0,0 0 0 0 0,1 0 0 0 0,5 2 1 0 0,-8-2-55 0 0,-1 0 1 0 0,1 0 0 0 0,0 0 0 0 0,-1 0 0 0 0,0 0 0 0 0,1 0 0 0 0,-1 0 0 0 0,0 0 0 0 0,1 1 0 0 0,-1-1 0 0 0,0 0 0 0 0,0 1 0 0 0,0-1-1 0 0,0 1 1 0 0,0-1 0 0 0,-1 1 0 0 0,1 0 0 0 0,0-1 0 0 0,-1 1 0 0 0,1 0 0 0 0,-1-1 0 0 0,0 1 0 0 0,1 0 0 0 0,-1 0 0 0 0,0-1 0 0 0,0 1-1 0 0,0 0 1 0 0,0 0 0 0 0,0-1 0 0 0,-1 1 0 0 0,1 0 0 0 0,0 0 0 0 0,-1-1 0 0 0,0 1 0 0 0,1 0 0 0 0,-1-1 0 0 0,0 1 0 0 0,-1 2 0 0 0,-5 8 63 0 0,0-1 1 0 0,0 0 0 0 0,-1-1 0 0 0,-16 18 0 0 0,12-15 151 0 0,1 1-1 0 0,-12 19 1 0 0,24-32-205 0 0,0 0-1 0 0,0 0 1 0 0,0 0 0 0 0,0 0 0 0 0,1 0-1 0 0,-1 0 1 0 0,1 0 0 0 0,-1 0 0 0 0,0-1-1 0 0,1 1 1 0 0,-1-1 0 0 0,3 1 0 0 0,-4-1-26 0 0,59 19 302 0 0,22 10-44 0 0,-73-26-185 0 0,-1 1 1 0 0,0 0-1 0 0,0 0 1 0 0,-1 0-1 0 0,1 1 1 0 0,-1 0 0 0 0,0 1-1 0 0,8 8 1 0 0,-13-13-30 0 0,0 0 0 0 0,0 0 0 0 0,-1 0 0 0 0,1 0 0 0 0,0 1 0 0 0,-1-1 0 0 0,1 0 0 0 0,0 0 0 0 0,-1 1 0 0 0,0-1 0 0 0,1 0 0 0 0,-1 1 0 0 0,0-1 0 0 0,1 0 0 0 0,-1 1 0 0 0,0-1 0 0 0,0 1 0 0 0,0-1 0 0 0,0 0 0 0 0,-1 1 0 0 0,1-1 0 0 0,0 0 0 0 0,-1 1 0 0 0,0 1 0 0 0,0 0 0 0 0,-1 0 1 0 0,0 0-1 0 0,0 0 1 0 0,0 0-1 0 0,0-1 1 0 0,-1 1-1 0 0,1-1 1 0 0,-1 0-1 0 0,-5 4 1 0 0,-3 2 47 0 0,0-2 0 0 0,-1 1 0 0 0,1-2 1 0 0,-16 6-1 0 0,15-8-42 0 0,0 0 1 0 0,-1-1-1 0 0,1-1 1 0 0,0 0-1 0 0,-20-1 1 0 0,21 0-412 0 0,10 0 289 0 0,1 0-1 0 0,-1 0 1 0 0,1 0-1 0 0,-1 0 1 0 0,0 0 0 0 0,1 0-1 0 0,-1 0 1 0 0,1-1 0 0 0,-1 1-1 0 0,1 0 1 0 0,-1 0-1 0 0,1-1 1 0 0,-1 1 0 0 0,1 0-1 0 0,-1-1 1 0 0,1 1 0 0 0,-1 0-1 0 0,1-1 1 0 0,-1 1-1 0 0,1-1 1 0 0,-1 1 0 0 0,1 0-1 0 0,0-1 1 0 0,-1 1-1 0 0,1-1 1 0 0,0 0 0 0 0,0 1-1 0 0,-1-1 1 0 0,1 1 0 0 0,0-1-1 0 0,0 1 1 0 0,0-1-1 0 0,0 1 1 0 0,0-1 0 0 0,-1 0-1 0 0,1 1 1 0 0,0-1 0 0 0,0 1-1 0 0,1-1 1 0 0,-1 0-1 0 0,0 1 1 0 0,0-1 0 0 0,0 1-1 0 0,0-1 1 0 0,0 0-1 0 0,1 1 1 0 0,-1-1 0 0 0,0 1-1 0 0,0-1 1 0 0,1 1 0 0 0,-1-1-1 0 0,0 1 1 0 0,1-1-1 0 0,0 0 1 0 0,8-4-1009 0 0,1 0-1 0 0,0 1 1 0 0,1 0-1 0 0,-1 0 1 0 0,0 1-1 0 0,1 0 1 0 0,0 1 0 0 0,0 1-1 0 0,0-1 1 0 0,14 1-1 0 0,-9 1-152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4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2540 0 0,'2'0'308'0'0,"0"0"0"0"0,0 0 0 0 0,0 0 0 0 0,0 0 0 0 0,0 0 0 0 0,-1 1 1 0 0,1-1-1 0 0,0 1 0 0 0,0-1 0 0 0,0 1 0 0 0,-1 0 0 0 0,1 0 0 0 0,0-1 0 0 0,-1 1 0 0 0,1 0 0 0 0,-1 1 0 0 0,1-1 0 0 0,-1 0 0 0 0,0 0 0 0 0,1 1 0 0 0,-1-1 0 0 0,0 1 0 0 0,0-1 0 0 0,0 1 0 0 0,0-1 0 0 0,0 1 0 0 0,0 0 0 0 0,0-1 0 0 0,-1 1 1 0 0,2 2-1 0 0,-1 5 143 0 0,1-1 1 0 0,-1 1-1 0 0,0-1 1 0 0,-1 1 0 0 0,-1 11-1 0 0,1-4-933 0 0,0-14 391 0 0,-1-1-1 0 0,1 1 0 0 0,0-1 1 0 0,-1 1-1 0 0,1-1 0 0 0,0 1 1 0 0,-1-1-1 0 0,0 0 1 0 0,1 1-1 0 0,-1-1 0 0 0,0 0 1 0 0,-1 2-1 0 0,1-2-276 0 0,0 1 0 0 0,0-1 0 0 0,0 0 0 0 0,1 1-1 0 0,-1-1 1 0 0,0 0 0 0 0,1 1 0 0 0,-1-1 0 0 0,1 1 0 0 0,0-1 0 0 0,-1 1 0 0 0,1 2 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4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 4340 0 0,'-9'-7'11790'0'0,"20"39"-10120"0"0,-5 3-1708 0 0,1 54 0 0 0,-3-34-4614 0 0,-4-54 4373 0 0,0 0 1 0 0,1 0-1 0 0,-1 0 1 0 0,0 0-1 0 0,0 0 1 0 0,1 0-1 0 0,-1 0 1 0 0,1 0-1 0 0,-1 0 1 0 0,1 0-1 0 0,-1 0 1 0 0,1 0-1 0 0,-1 0 0 0 0,1-1 1 0 0,0 1-1 0 0,-1 0 1 0 0,1 0-1 0 0,0-1 1 0 0,0 1-1 0 0,0 0 1 0 0,-1-1-1 0 0,1 1 1 0 0,0-1-1 0 0,0 1 1 0 0,0-1-1 0 0,0 1 1 0 0,0-1-1 0 0,0 0 1 0 0,0 1-1 0 0,0-1 1 0 0,0 0-1 0 0,0 0 1 0 0,0 0-1 0 0,1 0 0 0 0,0 0 1 0 0,6-1-859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5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3036 0 0,'2'10'7898'0'0,"1"36"-4911"0"0,3 62-1904 0 0,1 6-4598 0 0,-7-28-4932 0 0,0-77 7353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7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1068 0 2528 0 0,'0'0'7333'0'0,"-5"3"-7022"0"0,-6 3 169 0 0,1 0 0 0 0,0 1-1 0 0,1 0 1 0 0,0 1 0 0 0,0 0-1 0 0,-12 14 1 0 0,11-11-327 0 0,0 0 32 0 0,0 0-1 0 0,1 0 0 0 0,1 1 0 0 0,-9 16 0 0 0,-21 48 411 0 0,-43 77 638 0 0,47-92-1073 0 0,25-42-82 0 0,-1-1 1 0 0,-1 0 0 0 0,-18 22-1 0 0,17-24-83 0 0,0 1 0 0 0,-14 28 0 0 0,4-6 118 0 0,2-3 158 0 0,-21 52-1 0 0,28-57-305 0 0,0-2-1 0 0,-2 0 1 0 0,-27 40 0 0 0,20-41-4 0 0,-41 61 34 0 0,52-76 50 0 0,1 1 0 0 0,-2-2 1 0 0,-20 20-1 0 0,-15 14-37 0 0,38-36-24 0 0,-19 23 31 0 0,2 0 1 0 0,-34 55-1 0 0,13 9 44 0 0,-11 20 11 0 0,48-95 77 0 0,1-2-1619 0 0,-27-39-11189 0 0,24 5 11491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49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 3304 0 0,'-11'-13'6401'0'0,"7"22"-3048"0"0,4 33-1544 0 0,1-32-1457 0 0,1 26-201 0 0,3 0 0 0 0,1-1-1 0 0,19 63 1 0 0,-10-40-1270 0 0,-11-38 719 0 0,11 35-3051 0 0,-14-51 2634 0 0,1 1 0 0 0,0-1 1 0 0,0 1-1 0 0,0-1 1 0 0,1 0-1 0 0,-1 0 0 0 0,1 0 1 0 0,6 6-1 0 0,-3-5-289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 2468 0 0,'0'-1'167'0'0,"1"1"-1"0"0,-1 0 0 0 0,1-1 1 0 0,-1 1-1 0 0,1 0 0 0 0,-1 0 1 0 0,1-1-1 0 0,-1 1 0 0 0,1 0 1 0 0,-1 0-1 0 0,1 0 0 0 0,-1 0 1 0 0,1 0-1 0 0,-1 0 0 0 0,1 0 1 0 0,0 0-1 0 0,-1 0 0 0 0,1 0 1 0 0,-1 0-1 0 0,1 0 1 0 0,-1 0-1 0 0,1 0 0 0 0,-1 0 1 0 0,1 0-1 0 0,-1 1 0 0 0,1-1 1 0 0,-1 0-1 0 0,1 0 0 0 0,-1 1 1 0 0,1-1-1 0 0,-1 0 0 0 0,1 1 1 0 0,-1-1-1 0 0,0 1 0 0 0,1-1 1 0 0,-1 0-1 0 0,1 1 0 0 0,-1-1 1 0 0,0 1-1 0 0,0-1 0 0 0,1 1 1 0 0,-1-1-1 0 0,0 1 1 0 0,0-1-1 0 0,0 1 0 0 0,1-1 1 0 0,-1 1-1 0 0,0-1 0 0 0,0 1 1 0 0,0 1-1 0 0,-4 36 2138 0 0,1-17-1484 0 0,2-5-520 0 0,-2 0 0 0 0,1-1 0 0 0,-2 1 0 0 0,-9 24 0 0 0,-6 31 360 0 0,12-36-1138 0 0,-3 23-731 0 0,8-39-2849 0 0,1 0-3336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0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40 2716 0 0,'-33'-6'10527'0'0,"33"6"-10475"0"0,20-4 826 0 0,-15 3-823 0 0,82-12 895 0 0,116-2 1 0 0,-200 15-942 0 0,-1 1 0 0 0,1 0 0 0 0,-1-1 0 0 0,1 1 0 0 0,-1 0 0 0 0,1 0 0 0 0,-1 0 1 0 0,0 1-1 0 0,1-1 0 0 0,-1 1 0 0 0,0-1 0 0 0,0 1 0 0 0,0 0 0 0 0,0-1 0 0 0,0 1 0 0 0,0 0 0 0 0,-1 0 1 0 0,1 1-1 0 0,-1-1 0 0 0,1 0 0 0 0,-1 0 0 0 0,0 1 0 0 0,1 3 0 0 0,1 0 26 0 0,0 1 0 0 0,0 0-1 0 0,-1 0 1 0 0,0 0 0 0 0,-1 0 0 0 0,1 0 0 0 0,-1 13 0 0 0,-1 33-371 0 0,0 92 179 0 0,0-49-9267 0 0,0-95 9263 0 0,0 0-1 0 0,0 0 0 0 0,0 0 1 0 0,1 0-1 0 0,-1 0 0 0 0,0 0 0 0 0,0 1 1 0 0,1-1-1 0 0,-1 0 0 0 0,0 0 1 0 0,1 0-1 0 0,-1 0 0 0 0,1 0 1 0 0,-1 0-1 0 0,1 0 0 0 0,0 0 0 0 0,-1-1 1 0 0,1 1-1 0 0,0 0 0 0 0,0 0 1 0 0,0 0-1 0 0,1 0 0 0 0,5 1-916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0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3380 0 0,'1'10'8319'0'0,"0"-6"-8061"0"0,-1-1 1 0 0,0 1 0 0 0,0 0 0 0 0,-1 0 0 0 0,1 0 0 0 0,-1-1 0 0 0,-1 5 0 0 0,-5 15 296 0 0,1 0 1 0 0,-5 43-1 0 0,2-8-366 0 0,4-19-1597 0 0,5-37 763 0 0,-1 12-5732 0 0,1-13 6190 0 0,1-1 1 0 0,-1 1 0 0 0,0-1-1 0 0,0 1 1 0 0,1-1-1 0 0,-1 1 1 0 0,0-1 0 0 0,1 1-1 0 0,1 1-931 0 0,-1-2 931 0 0,-1 0 1 0 0,1 1-1 0 0,-1-1 1 0 0,1 0 0 0 0,0 0-1 0 0,-1 0 1 0 0,1 1-1 0 0,0-1 1 0 0,5-2-967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0.2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380 1 1388 0 0,'-1'0'536'0'0,"-1"0"0"0"0,1 0 0 0 0,-1 0 0 0 0,1 0 0 0 0,-1 0 0 0 0,0 0 0 0 0,1 0-1 0 0,-1 1 1 0 0,1-1 0 0 0,-1 1 0 0 0,1-1 0 0 0,0 1 0 0 0,-1-1 0 0 0,1 1 0 0 0,-2 1 0 0 0,-39 23 1357 0 0,27-16-1906 0 0,1 2-1 0 0,1 0 0 0 0,-22 23 0 0 0,31-30 45 0 0,1 1 1 0 0,0 0-1 0 0,0-1 0 0 0,0 1 1 0 0,1 0-1 0 0,-1 0 0 0 0,1 1 1 0 0,1-1-1 0 0,-1 0 0 0 0,-1 10 1 0 0,3-14-18 0 0,3 17-128 0 0,-1-16 80 0 0,1 0 0 0 0,-1 0-1 0 0,1 0 1 0 0,0 0 0 0 0,-1 0 0 0 0,1-1 0 0 0,0 1 0 0 0,0-1 0 0 0,0 0 0 0 0,0 0 0 0 0,0 0 0 0 0,0 0-1 0 0,0-1 1 0 0,1 1 0 0 0,-1-1 0 0 0,0 0 0 0 0,0 0 0 0 0,0 0 0 0 0,1 0 0 0 0,3-1 0 0 0,-6 0-35 0 0,6 0 25 0 0,-1-1 50 0 0,0 1-1 0 0,0-1 1 0 0,-1-1-1 0 0,1 1 0 0 0,-1-1 1 0 0,1 0-1 0 0,-1 0 1 0 0,0 0-1 0 0,0-1 1 0 0,0 1-1 0 0,0-1 1 0 0,-1-1-1 0 0,0 1 1 0 0,0-1-1 0 0,0 1 1 0 0,6-10-1 0 0,-9 12-108 0 0,7-18 1675 0 0,-8 20-1529 0 0,0-1-1 0 0,0 1 1 0 0,0-1-1 0 0,1 0 1 0 0,-1 1-1 0 0,0-1 1 0 0,0 1 0 0 0,0-1-1 0 0,0 0 1 0 0,0 1-1 0 0,0-1 1 0 0,0 1-1 0 0,0-1 1 0 0,0 0-1 0 0,0 1 1 0 0,-1-1-1 0 0,1 1 1 0 0,0-1-1 0 0,0 0 1 0 0,0 1-1 0 0,-1-1 1 0 0,1 1-1 0 0,0-1 1 0 0,-1 1 0 0 0,1-1-1 0 0,0 1 1 0 0,-1-1-1 0 0,0 1 1 0 0,1 0-4 0 0,-1 1 1 0 0,0 0-1 0 0,0 0 0 0 0,1 0 1 0 0,-1 0-1 0 0,0-1 1 0 0,1 1-1 0 0,-1 0 1 0 0,1 0-1 0 0,-1 0 1 0 0,1 1-1 0 0,0-1 1 0 0,0 0-1 0 0,-1 0 1 0 0,1 0-1 0 0,0 0 1 0 0,0 2-1 0 0,-3 7 187 0 0,-2 7-75 0 0,0 0 0 0 0,1 0 0 0 0,1 1 0 0 0,0-1 0 0 0,1 18-1 0 0,3 97 589 0 0,1-57-442 0 0,-2-67-269 0 0,1 18 53 0 0,-2 0-1 0 0,0 0 1 0 0,-1-1-1 0 0,-2 1 1 0 0,-1 0-1 0 0,-7 25 1 0 0,0-17 27 0 0,8-19-45 0 0,0-1-1 0 0,-1 0 1 0 0,-1 0 0 0 0,-15 25 0 0 0,18-35-40 0 0,0 0 1 0 0,-1 0-1 0 0,0 0 0 0 0,1 0 1 0 0,-1-1-1 0 0,-1 1 0 0 0,1-1 1 0 0,0 0-1 0 0,-1 0 1 0 0,0-1-1 0 0,1 1 0 0 0,-1-1 1 0 0,0 0-1 0 0,0-1 0 0 0,0 1 1 0 0,0-1-1 0 0,-1 0 0 0 0,-5 1 1 0 0,3-1-73 0 0,0 0 1 0 0,0-1-1 0 0,0 0 0 0 0,0 0 1 0 0,0-1-1 0 0,0 0 1 0 0,0 0-1 0 0,0-1 1 0 0,1 0-1 0 0,-1 0 0 0 0,0-1 1 0 0,-9-5-1 0 0,12 5-93 0 0,0 0 0 0 0,0 0 0 0 0,1-1 0 0 0,-1 0 0 0 0,1 0 0 0 0,0 0 0 0 0,0 0 0 0 0,0-1 0 0 0,1 1-1 0 0,-1-1 1 0 0,1 0 0 0 0,0 0 0 0 0,0 0 0 0 0,1-1 0 0 0,0 1 0 0 0,0-1 0 0 0,0 1 0 0 0,-1-9 0 0 0,1 2-404 0 0,1 1 1 0 0,0 0 0 0 0,0 0 0 0 0,1-1 0 0 0,1 1-1 0 0,0 0 1 0 0,1-1 0 0 0,0 1 0 0 0,0 0 0 0 0,1 0-1 0 0,1 0 1 0 0,7-17 0 0 0,1 5-523 0 0,1 0 0 0 0,1 0 0 0 0,1 2 0 0 0,22-26 0 0 0,-9 17-185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1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49 167 1256 0 0,'-4'-3'404'0'0,"1"0"0"0"0,-1 0 1 0 0,0 0-1 0 0,1 0 0 0 0,-1-1 0 0 0,1 1 0 0 0,0-1 0 0 0,0 0 1 0 0,0 0-1 0 0,1 0 0 0 0,0 0 0 0 0,-1-1 0 0 0,1 1 0 0 0,1-1 1 0 0,-3-8-1 0 0,4 12 84 0 0,2-31 1187 0 0,2 27-1604 0 0,0 0 1 0 0,0 0 0 0 0,0 0-1 0 0,0 1 1 0 0,1-1 0 0 0,0 1-1 0 0,0 0 1 0 0,0 1 0 0 0,0-1-1 0 0,0 1 1 0 0,1 0 0 0 0,0 0-1 0 0,-1 1 1 0 0,1 0 0 0 0,0 0-1 0 0,0 0 1 0 0,8-1 0 0 0,-13 3-37 0 0,1 0-10 0 0,-1 0 1 0 0,1 0-1 0 0,0 0 1 0 0,-1 0-1 0 0,1 0 0 0 0,0 0 1 0 0,-1 0-1 0 0,1 0 1 0 0,0 1-1 0 0,-1-1 0 0 0,4 2 1 0 0,-2 0 22 0 0,-1 0 0 0 0,1 1-1 0 0,0-1 1 0 0,-1 1 0 0 0,0-1 0 0 0,0 1 0 0 0,0 0 0 0 0,0 0 0 0 0,0 0 0 0 0,0 0 0 0 0,-1 0 0 0 0,0 0 0 0 0,1 0-1 0 0,-1 1 1 0 0,0-1 0 0 0,-1 1 0 0 0,2 3 0 0 0,0 9 283 0 0,-1 0 0 0 0,0 24 0 0 0,-1-27-213 0 0,-1-6-73 0 0,0 1 0 0 0,0 0 0 0 0,0 0 0 0 0,-1-1 0 0 0,-4 12 0 0 0,3-10 66 0 0,0-1 0 0 0,1 1 1 0 0,0 0-1 0 0,1 0 1 0 0,-1 15-1 0 0,2-20-80 0 0,1 0 1 0 0,-1 0-1 0 0,1 0 0 0 0,0 0 0 0 0,0-1 0 0 0,1 1 0 0 0,-1 0 0 0 0,1-1 0 0 0,0 1 1 0 0,0-1-1 0 0,0 1 0 0 0,0-1 0 0 0,0 0 0 0 0,1 0 0 0 0,0 0 0 0 0,-1 0 0 0 0,1-1 1 0 0,0 1-1 0 0,1-1 0 0 0,-1 1 0 0 0,0-1 0 0 0,1 0 0 0 0,6 3 0 0 0,0-1-529 0 0,0 0-1 0 0,0 0 1 0 0,0-1 0 0 0,0 0-1 0 0,1-1 1 0 0,-1 0-1 0 0,1-1 1 0 0,12 0-1 0 0,-17-2 139 0 0,-1 0 0 0 0,0 0-1 0 0,1-1 1 0 0,-1 1-1 0 0,0-1 1 0 0,0-1 0 0 0,0 1-1 0 0,0-1 1 0 0,5-4 0 0 0,19-8-1766 0 0,8-4-155 0 0,-17 10 1207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1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2136 0 0,'-3'3'7664'0'0,"0"6"-3905"0"0,-4 21-1443 0 0,7-29-2158 0 0,-4 24 843 0 0,-2 45 0 0 0,6-7-5923 0 0,0-50 2469 0 0,2-6-561 0 0,-2-6 2667 0 0,1 0 0 0 0,0 1-1 0 0,0-1 1 0 0,0 0-1 0 0,0 0 1 0 0,0 1 0 0 0,1 0-1 0 0,8-3-757 0 0,7-6 43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1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4100 0 0,'-14'-1'8595'0'0,"15"16"-5898"0"0,4 15-1792 0 0,1-1-1 0 0,2 0 0 0 0,13 34 1 0 0,-10-32-527 0 0,14 51-990 0 0,-23-74 974 0 0,-1-5-975 0 0,0 0 0 0 0,0 0 0 0 0,0 0-1 0 0,0 0 1 0 0,1 0 0 0 0,-1 0 0 0 0,1-1 0 0 0,-1 1 0 0 0,5 5 0 0 0,-4-7 200 0 0,0 0 1 0 0,-1 0-1 0 0,1 0 0 0 0,0-1 1 0 0,0 1-1 0 0,0 0 1 0 0,0-1-1 0 0,0 1 1 0 0,0-1-1 0 0,0 0 1 0 0,0 1-1 0 0,0-1 1 0 0,0 0-1 0 0,0 0 1 0 0,0-1-1 0 0,0 1 1 0 0,0 0-1 0 0,0-1 1 0 0,0 1-1 0 0,0-1 1 0 0,2 0-1 0 0,32-11-746 0 0,-7 0 111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1:5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60 119 1624 0 0,'-17'-11'2426'0'0,"14"10"-2090"0"0,1 0-1 0 0,-1 0 0 0 0,1-1 1 0 0,-1 1-1 0 0,1-1 1 0 0,0 0-1 0 0,-1 1 1 0 0,1-1-1 0 0,0 0 0 0 0,0 0 1 0 0,0-1-1 0 0,1 1 1 0 0,-1 0-1 0 0,0 0 1 0 0,1-1-1 0 0,0 1 0 0 0,-1-1 1 0 0,1 0-1 0 0,0 1 1 0 0,0-1-1 0 0,1 0 1 0 0,-1 1-1 0 0,0-6 489 0 0,1 6-720 0 0,1 0 0 0 0,-1 0 0 0 0,0 0 0 0 0,1 0 0 0 0,0 0 1 0 0,-1 0-1 0 0,1 1 0 0 0,0-1 0 0 0,0 0 0 0 0,0 1 0 0 0,0-1 0 0 0,3-2 0 0 0,-3 2-46 0 0,1 0-14 0 0,0 0-1 0 0,0-1 1 0 0,1 2 0 0 0,-1-1-1 0 0,1 0 1 0 0,-1 0 0 0 0,1 1-1 0 0,-1-1 1 0 0,1 1 0 0 0,0 0-1 0 0,0 0 1 0 0,0 0 0 0 0,0 0-1 0 0,0 1 1 0 0,0-1 0 0 0,0 1-1 0 0,5-1 1 0 0,-6 1-41 0 0,-1 0-3 0 0,1 0 0 0 0,0 0 0 0 0,0 0 0 0 0,0 0 0 0 0,0 0 0 0 0,0 0 0 0 0,0 0 0 0 0,-1 0 0 0 0,1 1 0 0 0,0-1 0 0 0,0 1 0 0 0,2 1 0 0 0,2 0 13 0 0,0 1-1 0 0,-1 1 1 0 0,0-1-1 0 0,1 1 1 0 0,-1 0-1 0 0,-1 0 1 0 0,1 0-1 0 0,0 1 1 0 0,-1-1-1 0 0,0 1 1 0 0,0 0-1 0 0,-1 0 1 0 0,4 7-1 0 0,-3-3 60 0 0,0 0 0 0 0,-1-1 0 0 0,-1 1 0 0 0,1 0-1 0 0,-2 1 1 0 0,1-1 0 0 0,-1 0 0 0 0,0 19 0 0 0,-2-20-10 0 0,1 0 0 0 0,-1 0 0 0 0,-1 0 1 0 0,0-1-1 0 0,0 1 0 0 0,-5 13 0 0 0,5-18-33 0 0,1 1 0 0 0,0 0-1 0 0,0 0 1 0 0,0 0 0 0 0,0 0 0 0 0,1-1-1 0 0,0 1 1 0 0,-1 0 0 0 0,1 0 0 0 0,1 0-1 0 0,-1 0 1 0 0,0 0 0 0 0,1 0 0 0 0,0 0-1 0 0,0 0 1 0 0,0-1 0 0 0,1 1 0 0 0,-1 0-1 0 0,1-1 1 0 0,0 1 0 0 0,0-1-1 0 0,0 1 1 0 0,0-1 0 0 0,1 0 0 0 0,-1 0-1 0 0,6 5 1 0 0,-2-4-16 0 0,1-1-1 0 0,-1 0 1 0 0,1 0-1 0 0,0 0 1 0 0,-1-1-1 0 0,1 0 1 0 0,0 0-1 0 0,1 0 1 0 0,-1-1-1 0 0,7 0 1 0 0,-4 0-126 0 0,-8 0-81 0 0,-1-2 163 0 0,-1 1-1 0 0,1 0 1 0 0,0-1 0 0 0,0 1-1 0 0,-1 0 1 0 0,1-1 0 0 0,0 1 0 0 0,0 0-1 0 0,-1 0 1 0 0,1 0 0 0 0,0 0 0 0 0,0 0-1 0 0,-1 0 1 0 0,1 0 0 0 0,0 0-1 0 0,0 0 1 0 0,-1 0 0 0 0,1 0 0 0 0,0 1-1 0 0,0-1 1 0 0,-1 0 0 0 0,2 1 0 0 0,-1-1-65 0 0,1 1 1 0 0,-1-1 0 0 0,0 1 0 0 0,1-1 0 0 0,-1 0-1 0 0,1 0 1 0 0,-1 0 0 0 0,1 0 0 0 0,-1 0 0 0 0,0 0 0 0 0,1 0-1 0 0,-1 0 1 0 0,1 0 0 0 0,-1-1 0 0 0,0 1 0 0 0,1 0-1 0 0,-1-1 1 0 0,0 0 0 0 0,2 0 0 0 0,3-3 166 0 0,20-15-3005 0 0,-23 16 1710 0 0,0 1 0 0 0,0-1 0 0 0,-1 0 0 0 0,1 0 0 0 0,-1 0 0 0 0,5-6 0 0 0,-5 4 97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02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43 1856 0 0,'0'-18'5935'0'0,"0"13"-5387"0"0,0 4-521 0 0,1 1-1 0 0,-1-1 0 0 0,0 1 0 0 0,0-1 0 0 0,0 1 0 0 0,0-1 0 0 0,0 0 1 0 0,0 1-1 0 0,0-1 0 0 0,0 1 0 0 0,0-1 0 0 0,0 0 0 0 0,0 1 1 0 0,0-1-1 0 0,0 1 0 0 0,-1-1 0 0 0,1 0 0 0 0,0 1 0 0 0,0-1 0 0 0,-1 1 1 0 0,1-1-1 0 0,0 1 0 0 0,-1-1 0 0 0,1 1 0 0 0,0-1 0 0 0,-1 1 0 0 0,1 0 1 0 0,-1-1-1 0 0,1 1 0 0 0,-1-1 0 0 0,1 1 0 0 0,-1 0 0 0 0,1-1 1 0 0,-1 1-1 0 0,1 0 0 0 0,-1 0 0 0 0,0 0 0 0 0,1-1 0 0 0,-1 1 0 0 0,1 0 1 0 0,-1 0-1 0 0,1 0 0 0 0,-1 0 0 0 0,0 0 0 0 0,1 0 0 0 0,-2 0 0 0 0,-3 2 169 0 0,0 0-1 0 0,0 0 0 0 0,0 0 0 0 0,1 1 0 0 0,-8 5 0 0 0,8-7-86 0 0,0 2 0 0 0,0-1 1 0 0,1 0-1 0 0,-1 1 0 0 0,1 0 0 0 0,0 0 0 0 0,-1 0 0 0 0,1 0 1 0 0,0 0-1 0 0,1 0 0 0 0,-1 1 0 0 0,1 0 0 0 0,0-1 1 0 0,-1 1-1 0 0,1 0 0 0 0,1 0 0 0 0,-1 0 0 0 0,1 0 0 0 0,0 0 1 0 0,0 1-1 0 0,0-1 0 0 0,-1 6 0 0 0,2-9 65 0 0,3 5-41 0 0,7 11 0 0 0,1 0-1 0 0,0 0 1 0 0,1-1 0 0 0,1-1 0 0 0,1 0-1 0 0,0-1 1 0 0,22 18 0 0 0,-32-29-40 0 0,-1-1 0 0 0,0 2 0 0 0,0-1 1 0 0,0 0-1 0 0,-1 0 0 0 0,1 1 0 0 0,-1 0 0 0 0,0-1 0 0 0,0 1 0 0 0,0 0 0 0 0,0 0 1 0 0,-1 0-1 0 0,1 0 0 0 0,-1 0 0 0 0,0 1 0 0 0,0-1 0 0 0,-1 0 0 0 0,1 1 0 0 0,-1 6 1 0 0,-1-5-25 0 0,0-1 0 0 0,0 1 0 0 0,-1-1 0 0 0,0 1 0 0 0,0-1 0 0 0,0 0 0 0 0,0 0 0 0 0,-1 0 1 0 0,0 0-1 0 0,0 0 0 0 0,0 0 0 0 0,-1-1 0 0 0,1 1 0 0 0,-8 5 0 0 0,3-3-51 0 0,0 0 0 0 0,-1-1-1 0 0,1 0 1 0 0,-1 0 0 0 0,-1-1 0 0 0,1-1-1 0 0,-1 1 1 0 0,1-2 0 0 0,-1 1-1 0 0,0-1 1 0 0,-1-1 0 0 0,1 1-1 0 0,0-2 1 0 0,-1 0 0 0 0,1 0 0 0 0,-19-1-1 0 0,25 0-172 0 0,-1-1-1 0 0,1 1 0 0 0,0-1 0 0 0,-1 0 1 0 0,1 0-1 0 0,0 0 0 0 0,0 0 1 0 0,0-1-1 0 0,0 0 0 0 0,0 0 1 0 0,0 0-1 0 0,0 0 0 0 0,0-1 0 0 0,1 1 1 0 0,-1-1-1 0 0,1 0 0 0 0,0 0 1 0 0,0-1-1 0 0,0 1 0 0 0,0 0 0 0 0,1-1 1 0 0,-1 0-1 0 0,1 1 0 0 0,0-1 1 0 0,0 0-1 0 0,0 0 0 0 0,-1-6 1 0 0,1-2-1405 0 0,1 0 0 0 0,1 0 0 0 0,1-21 1 0 0,0 24 1060 0 0,1 0 1 0 0,0 0 0 0 0,0 0-1 0 0,7-15 1 0 0,2-4-660 0 0,-3 3-83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0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3024 0 0,'6'-6'881'0'0,"1"1"-1"0"0,0 1 1 0 0,0-1 0 0 0,0 1-1 0 0,1 0 1 0 0,0 1-1 0 0,11-4 1 0 0,61-13 236 0 0,-17 6-965 0 0,-5 1-4574 0 0,-38 9 1180 0 0,-13 2 2140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03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832 2 3032 0 0,'-15'-1'1409'0'0,"-1"0"0"0"0,-27 3 0 0 0,2 0-83 0 0,12 1-849 0 0,1 0-1 0 0,0 2 1 0 0,1 2 0 0 0,-1 0 0 0 0,-50 22 0 0 0,57-21-220 0 0,2 1 1 0 0,-1 1-1 0 0,1 1 1 0 0,-34 25-1 0 0,22-11-30 0 0,0 2 0 0 0,2 1 0 0 0,2 2 0 0 0,-26 33 0 0 0,50-59-208 0 0,-29 39 211 0 0,1 2 1 0 0,2 1-1 0 0,-35 77 0 0 0,60-112-139 0 0,1 1-1 0 0,1 0 1 0 0,0 0 0 0 0,-1 15 0 0 0,-3 17 231 0 0,0-17-154 0 0,2 0 0 0 0,1 0 0 0 0,1 1 0 0 0,1-1 0 0 0,1 0 0 0 0,2 1 0 0 0,8 46 0 0 0,-1-37-17 0 0,-6-23-83 0 0,0 0 1 0 0,1 0-1 0 0,0 0 1 0 0,1-1 0 0 0,12 22-1 0 0,-8-20 2 0 0,1 0-1 0 0,1 0 0 0 0,0-1 0 0 0,1 0 1 0 0,0-1-1 0 0,1 0 0 0 0,1-1 1 0 0,0-1-1 0 0,0 0 0 0 0,1-1 1 0 0,25 12-1 0 0,-16-11-18 0 0,1-1 1 0 0,0-1-1 0 0,0-1 0 0 0,1-1 1 0 0,0-2-1 0 0,0-1 1 0 0,32 2-1 0 0,-12-5 13 0 0,0-2 0 0 0,1-2 0 0 0,65-12-1 0 0,-69 7-38 0 0,-1-1-1 0 0,1-2 0 0 0,-2-3 0 0 0,0-1 0 0 0,62-31 0 0 0,-88 37-21 0 0,0-1-1 0 0,-1 0 1 0 0,0-1-1 0 0,-1 0 1 0 0,0-1-1 0 0,-1-1 1 0 0,0 0-1 0 0,15-23 1 0 0,28-29-78 0 0,-42 44 81 0 0,0 0 0 0 0,-2-1-1 0 0,0-1 1 0 0,-2 0 0 0 0,0 0-1 0 0,-2-1 1 0 0,0 0 0 0 0,-2 0 0 0 0,0-1-1 0 0,-2 1 1 0 0,0-48 0 0 0,-3 55 17 0 0,-1-1 1 0 0,0 0-1 0 0,-2 1 1 0 0,-5-22-1 0 0,3 17-23 0 0,-2 1 0 0 0,0-1 1 0 0,-2 1-1 0 0,0 1 0 0 0,-1 0 0 0 0,-1 0 0 0 0,-1 1 1 0 0,-1 1-1 0 0,-19-22 0 0 0,18 25 1 0 0,0 0 0 0 0,-2 1-1 0 0,0 1 1 0 0,0 1 0 0 0,-1 0 0 0 0,0 1-1 0 0,-1 1 1 0 0,-1 1 0 0 0,-35-13 0 0 0,24 13-578 0 0,-1 1-1 0 0,-1 1 1 0 0,1 2 0 0 0,-1 1 0 0 0,-52 1-1 0 0,70 4 137 0 0,1 0-1 0 0,0 1 0 0 0,0 0 0 0 0,1 1 1 0 0,-1 1-1 0 0,-15 6 0 0 0,-11 3-1872 0 0,-83 32-4453 0 0,100-36 5651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5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1174 0 1784 0 0,'0'0'7828'0'0,"-1"3"-7193"0"0,-2 3-469 0 0,0-1 1 0 0,-1 1 0 0 0,0-1-1 0 0,0 1 1 0 0,0-1-1 0 0,0-1 1 0 0,-1 1-1 0 0,0-1 1 0 0,-11 8-1 0 0,-6 8 278 0 0,-256 264 2842 0 0,-146 136-1610 0 0,104-89-968 0 0,308-317-1603 0 0,1 2 1 0 0,0-1-1 0 0,-11 22 1 0 0,8-90-10738 0 0,8 41 10416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6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65 976 0 0,'7'-6'1820'0'0,"-2"3"-755"0"0,0 0 0 0 0,0-1 0 0 0,0 0 0 0 0,-1 0 0 0 0,6-7 0 0 0,-9 11-986 0 0,-1 0 0 0 0,0-1 0 0 0,1 1 0 0 0,-1-1 0 0 0,0 1 1 0 0,0-1-1 0 0,1 1 0 0 0,-1-1 0 0 0,0 1 0 0 0,0-1 0 0 0,0 1 0 0 0,0-1 0 0 0,0 1 0 0 0,0-1 0 0 0,0 1 0 0 0,0-1 0 0 0,0 0 0 0 0,0 1 0 0 0,0-1 0 0 0,0 1 0 0 0,0-1 0 0 0,0 1 1 0 0,0-1-1 0 0,-1 1 0 0 0,1-1 0 0 0,0 0 0 0 0,-1 0-19 0 0,-1 0 1 0 0,1 0 0 0 0,0 0-1 0 0,0 0 1 0 0,-1 0 0 0 0,1 0-1 0 0,0 1 1 0 0,-1-1 0 0 0,1 1-1 0 0,-1-1 1 0 0,1 1 0 0 0,-1-1-1 0 0,1 1 1 0 0,-3-1-1 0 0,-11-1 85 0 0,0 1-1 0 0,1 0 1 0 0,-1 0 0 0 0,0 2-1 0 0,0 0 1 0 0,0 1-1 0 0,-26 6 1 0 0,13-1-23 0 0,0 2 1 0 0,1 1 0 0 0,-31 15-1 0 0,45-18-76 0 0,0 0-1 0 0,1 0 1 0 0,0 1-1 0 0,0 1 1 0 0,0 0-1 0 0,-11 13 0 0 0,18-17-18 0 0,1 0 0 0 0,0 0 0 0 0,0 1 0 0 0,0-1 0 0 0,0 1-1 0 0,1 0 1 0 0,0 0 0 0 0,1 0 0 0 0,-1 0 0 0 0,1 1 0 0 0,0-1-1 0 0,1 1 1 0 0,0 0 0 0 0,0-1 0 0 0,0 12 0 0 0,1-15-22 0 0,0 0 0 0 0,1-1 0 0 0,0 1 0 0 0,-1-1 0 0 0,1 1 0 0 0,0-1 0 0 0,0 1 0 0 0,1-1 0 0 0,-1 1 0 0 0,0-1 0 0 0,1 0 0 0 0,0 0 0 0 0,-1 0 1 0 0,1 0-1 0 0,0 0 0 0 0,0 0 0 0 0,0 0 0 0 0,0-1 0 0 0,0 1 0 0 0,1-1 0 0 0,-1 1 0 0 0,0-1 0 0 0,1 0 0 0 0,-1 0 0 0 0,1 0 0 0 0,2 1 0 0 0,1 0 11 0 0,0 0-1 0 0,-1-1 0 0 0,1 0 0 0 0,0 0 0 0 0,0 0 1 0 0,0-1-1 0 0,0 0 0 0 0,-1 0 0 0 0,1 0 1 0 0,0-1-1 0 0,0 0 0 0 0,10-2 0 0 0,5-6-2 0 0,-1 0 0 0 0,0-2-1 0 0,0 0 1 0 0,-1-1 0 0 0,-1-1-1 0 0,0 0 1 0 0,-1-2 0 0 0,0 0-1 0 0,27-33 1 0 0,-36 38 144 0 0,-1-1 1 0 0,0-1-1 0 0,-1 1 1 0 0,0-1-1 0 0,-1 0 1 0 0,4-15-1 0 0,-10 44 47 0 0,0-1 0 0 0,3 30 0 0 0,1 6 38 0 0,-3 245-5068 0 0,0-287 4103 0 0,0 0 0 0 0,1 0 0 0 0,0 0 1 0 0,4 16-1 0 0,-3-22 380 0 0,-1 0 0 0 0,0 0 0 0 0,1 0 0 0 0,0-1 0 0 0,0 1 0 0 0,0-1 0 0 0,0 1 0 0 0,1-1 0 0 0,0 0-1 0 0,-1 0 1 0 0,1 0 0 0 0,0 0 0 0 0,0 0 0 0 0,6 3 0 0 0,13 5-805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8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0 2148 0 0,'11'2'6496'0'0,"-20"4"-4102"0"0,-34 9-2481 0 0,12-4 635 0 0,13-2-384 0 0,0 0-1 0 0,1 2 0 0 0,0-1 1 0 0,-24 21-1 0 0,34-24-126 0 0,0-1 0 0 0,0 1 0 0 0,0 0-1 0 0,1 1 1 0 0,0 0 0 0 0,0 0-1 0 0,1 0 1 0 0,0 0 0 0 0,0 1 0 0 0,1 0-1 0 0,-4 12 1 0 0,7-18-26 0 0,0 0 0 0 0,0-1 0 0 0,1 1 0 0 0,-1 0 0 0 0,1 0 0 0 0,-1 0 0 0 0,1 0 0 0 0,0 0 0 0 0,0 0 0 0 0,0 0-1 0 0,1 0 1 0 0,-1-1 0 0 0,1 1 0 0 0,0 0 0 0 0,-1 0 0 0 0,1 0 0 0 0,0 0 0 0 0,1-1 0 0 0,-1 1 0 0 0,0-1 0 0 0,1 1 0 0 0,-1-1 0 0 0,1 1 0 0 0,0-1 0 0 0,0 0 0 0 0,0 0-1 0 0,0 0 1 0 0,0 0 0 0 0,1 0 0 0 0,-1 0 0 0 0,0-1 0 0 0,1 1 0 0 0,-1-1 0 0 0,1 1 0 0 0,0-1 0 0 0,3 1 0 0 0,-1-1 4 0 0,1 1 1 0 0,0-1 0 0 0,-1 0-1 0 0,1 0 1 0 0,0-1 0 0 0,0 0-1 0 0,0 0 1 0 0,0 0-1 0 0,-1 0 1 0 0,1-1 0 0 0,0 0-1 0 0,0-1 1 0 0,-1 1-1 0 0,1-1 1 0 0,-1 0 0 0 0,8-4-1 0 0,0-2 39 0 0,-1 0-1 0 0,0 0 1 0 0,-1-1-1 0 0,17-18 0 0 0,-23 22 55 0 0,0-1 0 0 0,-1 1 0 0 0,1-2 0 0 0,-1 1 0 0 0,0 0 0 0 0,-1-1 0 0 0,1 1 0 0 0,-1-1 0 0 0,-1 0-1 0 0,3-9 1 0 0,-3 1 676 0 0,-5 24-259 0 0,-6 23-262 0 0,4 27-652 0 0,3 67 1 0 0,2-92-323 0 0,0-23 448 0 0,1-1-1 0 0,1 1 1 0 0,0-1-1 0 0,0 1 1 0 0,1-1-1 0 0,7 17 1 0 0,2 5-2655 0 0,-11-30 2463 0 0,-1 1-1 0 0,1-1 1 0 0,0 1 0 0 0,0-1 0 0 0,1 0-1 0 0,-1 0 1 0 0,0 1 0 0 0,1-1-1 0 0,0 0 1 0 0,-1 0 0 0 0,1-1 0 0 0,0 1-1 0 0,0 0 1 0 0,2 1 0 0 0,2-1-651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0.8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4 1044 0 0,'-4'-3'6893'0'0,"2"10"-5431"0"0,2 0-904 0 0,-1 83 2007 0 0,2-44-2050 0 0,0-34-395 0 0,0 1-1 0 0,0-1 1 0 0,7 21-1 0 0,-5-19 7 0 0,0 0-1 0 0,2 23 1 0 0,1 157 1062 0 0,-6-188-1167 0 0,-1 0-1 0 0,0-1 1 0 0,0 1 0 0 0,0 0-1 0 0,-1-1 1 0 0,-2 8 0 0 0,-6 29 154 0 0,4-12 128 0 0,6-29-271 0 0,0 0-1 0 0,0-1 1 0 0,0 1 0 0 0,0 0-1 0 0,0 0 1 0 0,0 0 0 0 0,0 0-1 0 0,-1 0 1 0 0,1 0 0 0 0,0 0-1 0 0,-1 0 1 0 0,1 0 0 0 0,-1 0-1 0 0,1-1 1 0 0,-1 1 0 0 0,1 0-1 0 0,-1 0 1 0 0,0-1 0 0 0,1 1-1 0 0,-1 0 1 0 0,0-1 0 0 0,-1 2 0 0 0,1-5 1 0 0,0 0 0 0 0,0 0 0 0 0,0 0 0 0 0,1 0 0 0 0,-1 0 0 0 0,1 0 1 0 0,0-1-1 0 0,0 1 0 0 0,0 0 0 0 0,0 0 0 0 0,0 0 0 0 0,1 0 0 0 0,1-4 1 0 0,0-5-47 0 0,0 0 1 0 0,1 0-1 0 0,1 1 1 0 0,0-1-1 0 0,1 1 1 0 0,0 0 0 0 0,0 0-1 0 0,1 1 1 0 0,1 0-1 0 0,13-16 1 0 0,-17 23-3 0 0,0 0 0 0 0,0 1 0 0 0,1-1 0 0 0,0 1 0 0 0,-1 0 0 0 0,1 0 0 0 0,0 0 0 0 0,0 0 0 0 0,0 1 0 0 0,0 0 0 0 0,0 0 0 0 0,5-1 0 0 0,-8 2 3 0 0,2 0 18 0 0,16 3 28 0 0,-16 0-61 0 0,0 0 1 0 0,0 0-1 0 0,0 0 1 0 0,0 0-1 0 0,-1 1 1 0 0,1 0-1 0 0,-1-1 1 0 0,0 1-1 0 0,0 0 1 0 0,0 0-1 0 0,-1 0 0 0 0,0 0 1 0 0,1 0-1 0 0,-1 0 1 0 0,0 8-1 0 0,1 43-5394 0 0,2-48 4145 0 0,2-2 785 0 0,0 1 0 0 0,0-1 0 0 0,1 0 0 0 0,0-1 0 0 0,0 0 0 0 0,0 0 0 0 0,1 0 0 0 0,-1-1 0 0 0,1 0 0 0 0,0 0 0 0 0,0-1 0 0 0,0 0 0 0 0,13 1 0 0 0,11 0-677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39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894 25 2200 0 0,'-23'-7'584'0'0,"0"2"0"0"0,-1 0-1 0 0,1 2 1 0 0,-1 0-1 0 0,0 2 1 0 0,0 1 0 0 0,0 1-1 0 0,0 0 1 0 0,-45 10 0 0 0,38-1-308 0 0,1 1 0 0 0,0 1 0 0 0,0 2 0 0 0,2 0 0 0 0,-1 3 1 0 0,2 0-1 0 0,0 1 0 0 0,2 2 0 0 0,0 1 0 0 0,-40 42 0 0 0,35-29-153 0 0,1 2 0 0 0,2 1-1 0 0,2 1 1 0 0,1 0-1 0 0,2 2 1 0 0,2 1 0 0 0,-15 45-1 0 0,22-45-50 0 0,1 1-1 0 0,3 0 0 0 0,2 0 1 0 0,1 1-1 0 0,2 0 1 0 0,2 44-1 0 0,2-75-56 0 0,1-1 0 0 0,0 0 0 0 0,1 1 0 0 0,0-1 0 0 0,6 19 0 0 0,2 4 42 0 0,-5-15-24 0 0,1 0 1 0 0,1 0-1 0 0,1 0 1 0 0,0-1-1 0 0,1-1 0 0 0,2 1 1 0 0,-1-1-1 0 0,2-1 1 0 0,0 0-1 0 0,1-1 0 0 0,0 0 1 0 0,2-1-1 0 0,-1 0 1 0 0,2-2-1 0 0,-1 1 1 0 0,2-2-1 0 0,0 0 0 0 0,0-1 1 0 0,1-1-1 0 0,0-1 1 0 0,0 0-1 0 0,1-1 0 0 0,37 8 1 0 0,-47-13-13 0 0,14 3 13 0 0,1 0-1 0 0,1-2 1 0 0,-1-1 0 0 0,1 0 0 0 0,-1-2-1 0 0,26-3 1 0 0,-3-5 98 0 0,0-1 0 0 0,0-3 0 0 0,81-31 0 0 0,-85 24-12 0 0,-1-2 1 0 0,-1-2-1 0 0,-2-2 1 0 0,0-1-1 0 0,-1-2 1 0 0,-2-2 0 0 0,-1-1-1 0 0,-1-2 1 0 0,37-47-1 0 0,-50 53-57 0 0,-1-1 0 0 0,-1-1-1 0 0,-2-1 1 0 0,-1 0 0 0 0,-1-1 0 0 0,-2-1-1 0 0,-1 0 1 0 0,-2-1 0 0 0,0 0-1 0 0,-3-1 1 0 0,-1 1 0 0 0,-1-1-1 0 0,0-50 1 0 0,-6 66-71 0 0,0 0 0 0 0,-2 0 0 0 0,0 1-1 0 0,-1-1 1 0 0,-1 1 0 0 0,0 0 0 0 0,-1 0 0 0 0,-1 0-1 0 0,-1 1 1 0 0,0 0 0 0 0,-1 0 0 0 0,-1 1 0 0 0,0 0 0 0 0,-1 1-1 0 0,-1 0 1 0 0,0 1 0 0 0,-1 0 0 0 0,0 1 0 0 0,-1 0-1 0 0,0 1 1 0 0,-1 1 0 0 0,0 0 0 0 0,-1 2 0 0 0,0-1-1 0 0,0 2 1 0 0,-1 0 0 0 0,0 1 0 0 0,0 0 0 0 0,0 2 0 0 0,-1 0-1 0 0,-23-2 1 0 0,17 3-269 0 0,-1 2-1 0 0,0 0 1 0 0,1 2 0 0 0,-1 1-1 0 0,1 1 1 0 0,0 1 0 0 0,0 1-1 0 0,0 1 1 0 0,-29 11 0 0 0,-29 18-4640 0 0,-103 58 1 0 0,154-77 3808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19 2048 0 0,'0'0'781'0'0,"-3"0"-53"0"0,2 0-688 0 0,1 0 1 0 0,-1 0-1 0 0,1 0 1 0 0,-1 1-1 0 0,0-1 0 0 0,1 0 1 0 0,-1 0-1 0 0,1 0 1 0 0,-1 0-1 0 0,1-1 0 0 0,-1 1 1 0 0,1 0-1 0 0,-1 0 0 0 0,1 0 1 0 0,-1 0-1 0 0,1 0 1 0 0,-1-1-1 0 0,1 1 0 0 0,-1 0 1 0 0,1 0-1 0 0,-1-1 1 0 0,1 1-1 0 0,0 0 0 0 0,-4-16 6735 0 0,3 16-6766 0 0,1 0 0 0 0,-1 0 1 0 0,1-1-1 0 0,-1 1 0 0 0,1 0 0 0 0,-1 0 0 0 0,1 0 0 0 0,-1 0 1 0 0,1 0-1 0 0,-1 0 0 0 0,0 0 0 0 0,1 0 0 0 0,-1 1 1 0 0,1-1-1 0 0,-1 0 0 0 0,1 0 0 0 0,-1 0 0 0 0,1 1 0 0 0,-1-1 1 0 0,1 0-1 0 0,-1 0 0 0 0,1 1 0 0 0,0-1 0 0 0,-1 0 0 0 0,1 1 1 0 0,-1-1-1 0 0,1 1 0 0 0,0-1 0 0 0,-1 0 0 0 0,1 1 1 0 0,0-1-1 0 0,-1 1 0 0 0,1-1 0 0 0,0 1 0 0 0,0-1 0 0 0,-1 1 1 0 0,1-1-1 0 0,0 1 0 0 0,0-1 0 0 0,0 1 0 0 0,0 0 0 0 0,10 25 224 0 0,-1-7-108 0 0,7 20 195 0 0,1 0 0 0 0,1-1 0 0 0,28 42-1 0 0,15 30 185 0 0,51 124 185 0 0,-67-132-477 0 0,55 114 417 0 0,-20-19-423 0 0,-68-161-153 0 0,37 92 114 0 0,-11-37-58 0 0,-37-91-106 0 0,-2 6-153 0 0,1-5 154 0 0,0-1-1 0 0,0 1 1 0 0,0 0-1 0 0,0-1 1 0 0,0 1 0 0 0,-1 0-1 0 0,1-1 1 0 0,0 1-1 0 0,0-1 1 0 0,1 1 0 0 0,-1 0-1 0 0,0-1 1 0 0,0 1-1 0 0,0 0 1 0 0,0-1-1 0 0,0 1 1 0 0,1-1 0 0 0,-1 1-1 0 0,0 0 1 0 0,1-1-1 0 0,-1 1 1 0 0,1 0-1 0 0,6 11 241 0 0,-4-8 301 0 0,-2-15-413 0 0,-1 6-200 0 0,-3-41 488 0 0,3 44-640 0 0,-1 0-1 0 0,1-1 1 0 0,-1 1-1 0 0,0 0 0 0 0,1 0 1 0 0,-1-1-1 0 0,0 1 1 0 0,0 0-1 0 0,0 0 1 0 0,-1 0-1 0 0,1 0 0 0 0,0 0 1 0 0,-1 0-1 0 0,0 1 1 0 0,1-1-1 0 0,-4-2 1 0 0,-32-19-10373 0 0,31 21 9447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1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1068 0 0,'0'0'2649'0'0,"0"-3"-1479"0"0,1 0-417 0 0,0-1-1 0 0,0 0 1 0 0,0 0 0 0 0,1 1-1 0 0,0-1 1 0 0,-1 1 0 0 0,1-1-1 0 0,5-5 1 0 0,-5 6-1390 0 0,-2 2 723 0 0,1 1 1 0 0,-1 0-1 0 0,0-1 1 0 0,0 1 0 0 0,0 0-1 0 0,1-1 1 0 0,-1 1-1 0 0,0 0 1 0 0,0-1 0 0 0,0 1-1 0 0,0 0 1 0 0,0-1-1 0 0,0 1 1 0 0,1 0-1 0 0,-1-1 1 0 0,0 1 0 0 0,0-1-1 0 0,0 1 1 0 0,0 0-1 0 0,0-1 1 0 0,0 1 0 0 0,-1-1-1 0 0,1 1 1 0 0,0 0-1 0 0,0-1 1 0 0,0 1-1 0 0,0 0 1 0 0,0-1 0 0 0,-1 0-1 0 0,1 1-57 0 0,0 0-1 0 0,0 0 0 0 0,-1 0 1 0 0,1 1-1 0 0,0-1 1 0 0,0 0-1 0 0,0 0 0 0 0,-1 0 1 0 0,1 0-1 0 0,0 0 1 0 0,0 0-1 0 0,0 0 0 0 0,-1 0 1 0 0,1 0-1 0 0,0 0 1 0 0,0 1-1 0 0,0-1 0 0 0,0 0 1 0 0,-1 0-1 0 0,1 0 1 0 0,0 0-1 0 0,0 0 0 0 0,0 1 1 0 0,0-1-1 0 0,0 0 1 0 0,0 0-1 0 0,0 0 0 0 0,-1 0 1 0 0,1 1-1 0 0,0-1 1 0 0,0 0-1 0 0,0 0 0 0 0,0 0 1 0 0,0 1-1 0 0,0-1 1 0 0,0 0-1 0 0,0 0 0 0 0,0 0 1 0 0,0 1-1 0 0,0-1 1 0 0,0 0-1 0 0,0 0 0 0 0,0 1 1 0 0,0-1-1 0 0,0 0 1 0 0,1 0-1 0 0,-1 0 0 0 0,0 1 1 0 0,0 40 706 0 0,2 1 1 0 0,9 46-1 0 0,12 90-1648 0 0,-17-111-858 0 0,-5-60 1197 0 0,1 0-1 0 0,-1 0 1 0 0,1 0-1 0 0,0-1 0 0 0,1 1 1 0 0,5 10-1 0 0,-7-15 270 0 0,0 0-1 0 0,0 0 1 0 0,0 0-1 0 0,0 0 1 0 0,1 0-1 0 0,-1 0 1 0 0,1 0-1 0 0,-1-1 1 0 0,1 1-1 0 0,0-1 1 0 0,0 1-1 0 0,-1-1 1 0 0,1 1-1 0 0,0-1 1 0 0,0 0-1 0 0,1 0 1 0 0,-1 0-1 0 0,0 0 1 0 0,0-1-1 0 0,0 1 1 0 0,1 0-1 0 0,2-1 1 0 0,5 0-838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3080 0 0,'0'11'4548'0'0,"0"30"1446"0"0,0-23-5939 0 0,-1-1-1 0 0,-1 0 1 0 0,0 0 0 0 0,-5 18 0 0 0,-1-12-575 0 0,1 1 0 0 0,-5 33 0 0 0,9-13-8568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2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39 1568 0 0,'-5'-3'1263'0'0,"-23"-18"7754"0"0,28 21-8933 0 0,0 0 0 0 0,0-1-1 0 0,0 1 1 0 0,0 0 0 0 0,0 0 0 0 0,0 0 0 0 0,-1-1 0 0 0,1 1 0 0 0,0 0 0 0 0,0 0 0 0 0,0-1-1 0 0,0 1 1 0 0,0 0 0 0 0,0 0 0 0 0,0-1 0 0 0,0 1 0 0 0,0 0 0 0 0,0 0 0 0 0,0-1 0 0 0,0 1-1 0 0,0 0 1 0 0,0 0 0 0 0,0-1 0 0 0,0 1 0 0 0,1 0 0 0 0,-1 0 0 0 0,0-1 0 0 0,0 1 0 0 0,0 0-1 0 0,1-1 337 0 0,-1 1-336 0 0,21-6 601 0 0,82 5-299 0 0,-98 1-382 0 0,-1 1 1 0 0,0 0 0 0 0,1-1-1 0 0,-1 1 1 0 0,0 1 0 0 0,0-1-1 0 0,1 1 1 0 0,-1-1-1 0 0,0 1 1 0 0,-1 0 0 0 0,1 1-1 0 0,0-1 1 0 0,-1 1-1 0 0,1-1 1 0 0,-1 1 0 0 0,0 0-1 0 0,1 0 1 0 0,-2 1 0 0 0,1-1-1 0 0,0 1 1 0 0,4 7-1 0 0,-3-3 7 0 0,0 0-1 0 0,0 0 0 0 0,0 1 0 0 0,-1 0 1 0 0,0-1-1 0 0,-1 1 0 0 0,0 0 0 0 0,0 1 1 0 0,0 13-1 0 0,-1 149-1350 0 0,-2-91-6173 0 0,2-79 7372 0 0,-1-1 1 0 0,0 1-1 0 0,1 0 0 0 0,0 0 1 0 0,0-1-1 0 0,-1 1 0 0 0,1 0 1 0 0,0-1-1 0 0,0 1 0 0 0,0 0 1 0 0,1-1-1 0 0,-1 0 0 0 0,0 1 1 0 0,1-1-1 0 0,-1 0 1 0 0,0 1-1 0 0,1-1 0 0 0,0 0 1 0 0,-1 0-1 0 0,1 0 0 0 0,0-1 1 0 0,-1 1-1 0 0,1 0 0 0 0,0-1 1 0 0,0 1-1 0 0,2 0 0 0 0,19 6-979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2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3100 0 0,'-1'23'10418'0'0,"0"10"-6613"0"0,-3 78-7121 0 0,4-109 3008 0 0,0-1 1 0 0,0 0-1 0 0,0 1 1 0 0,0-1-1 0 0,0 1 1 0 0,0-1-1 0 0,0 0 1 0 0,0 1-1 0 0,1-1 1 0 0,-1 0 0 0 0,0 1-1 0 0,1-1 1 0 0,-1 0-1 0 0,1 1 1 0 0,0-1-1 0 0,-1 0 1 0 0,1 0-1 0 0,0 0 1 0 0,0 0-1 0 0,0 0 1 0 0,0 0 0 0 0,0 0-1 0 0,0 0 1 0 0,0 0-1 0 0,0 0 1 0 0,2 1-1 0 0,0-1 81 0 0,1 0 0 0 0,0-1 0 0 0,0 1 0 0 0,-1-1 0 0 0,1 1-1 0 0,0-1 1 0 0,7-1 0 0 0,6 0-1081 0 0,7 1 88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49 166 1988 0 0,'-11'-16'1238'0'0,"7"10"-713"0"0,0 1 1 0 0,0 0-1 0 0,0-1 1 0 0,1 0-1 0 0,0 0 1 0 0,0 0-1 0 0,0 0 1 0 0,1-1-1 0 0,0 1 1 0 0,1-1 0 0 0,-1 1-1 0 0,0-9 1 0 0,2 14-86 0 0,0-1-348 0 0,0 1 0 0 0,-1-1 0 0 0,1 1 0 0 0,0-1 0 0 0,0 1 0 0 0,1 0 0 0 0,-1-1 1 0 0,0 1-1 0 0,0-1 0 0 0,1 1 0 0 0,-1 0 0 0 0,1-3 0 0 0,3 1-6 0 0,-1-1 0 0 0,0 1 1 0 0,1-1-1 0 0,0 1 0 0 0,-1 0 0 0 0,1 1 0 0 0,1-1 1 0 0,-1 1-1 0 0,0-1 0 0 0,0 1 0 0 0,1 0 0 0 0,-1 1 0 0 0,1-1 1 0 0,7 0-1 0 0,-11 1 20 0 0,-1 1-99 0 0,1 0 0 0 0,-1 0 0 0 0,0 0 0 0 0,0 0 0 0 0,0 0 0 0 0,1 0 0 0 0,-1-1-1 0 0,0 1 1 0 0,0 0 0 0 0,1 0 0 0 0,-1 0 0 0 0,0 0 0 0 0,0 0 0 0 0,1 0 0 0 0,-1 0 0 0 0,0 0 0 0 0,0 0 0 0 0,1 0 0 0 0,-1 0 0 0 0,0 0 0 0 0,0 0 0 0 0,1 0 0 0 0,-1 0 0 0 0,0 1 0 0 0,0-1 0 0 0,1 0-1 0 0,-1 0 1 0 0,0 0 0 0 0,0 0 0 0 0,0 0 0 0 0,1 1 0 0 0,-1-1 0 0 0,0 0 0 0 0,0 0 0 0 0,0 0 0 0 0,1 0 0 0 0,-1 1 0 0 0,0-1 0 0 0,0 0 0 0 0,0 0 0 0 0,0 1 0 0 0,0-1 0 0 0,15 12 66 0 0,-13-10-43 0 0,0 0-6 0 0,-1 0 0 0 0,0 0-1 0 0,0 0 1 0 0,0 0 0 0 0,0 0 0 0 0,-1 1 0 0 0,1-1 0 0 0,0 0-1 0 0,-1 0 1 0 0,0 1 0 0 0,1-1 0 0 0,-1 0 0 0 0,0 1 0 0 0,0-1-1 0 0,-1 0 1 0 0,1 1 0 0 0,-1 2 0 0 0,0 11 195 0 0,0-5-146 0 0,-1 1 0 0 0,0-1 0 0 0,-1 0 0 0 0,0 0 0 0 0,-1 0 0 0 0,-6 16 0 0 0,-11 31 216 0 0,17-44-189 0 0,-1 4 66 0 0,1 0 1 0 0,1 0 0 0 0,-3 32 0 0 0,7-46-166 0 0,-1 0 0 0 0,1 0 1 0 0,0 0-1 0 0,0 0 1 0 0,0 0-1 0 0,1 0 0 0 0,-1-1 1 0 0,1 1-1 0 0,0 0 0 0 0,0-1 1 0 0,0 1-1 0 0,0-1 0 0 0,1 0 1 0 0,-1 0-1 0 0,1 0 0 0 0,0 0 1 0 0,0 0-1 0 0,0-1 0 0 0,0 1 1 0 0,1-1-1 0 0,-1 0 1 0 0,1 0-1 0 0,-1 0 0 0 0,1 0 1 0 0,5 2-1 0 0,3 0-888 0 0,0 0-1 0 0,0 0 1 0 0,0-1-1 0 0,0-1 1 0 0,0 0 0 0 0,25 1-1 0 0,-29-3 51 0 0,1-1 0 0 0,-1 1-1 0 0,0-1 1 0 0,1-1 0 0 0,-1 0-1 0 0,0 0 1 0 0,14-6 0 0 0,2-1-207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1600 0 0,'-5'41'10108'0'0,"-14"46"-6487"0"0,-7 44-4179 0 0,24-86-4173 0 0,3-44 4485 0 0,-1 1 1 0 0,1-1-1 0 0,0 0 1 0 0,0 1-1 0 0,-1-1 1 0 0,1 0-1 0 0,0 0 1 0 0,0 1-1 0 0,1-1 1 0 0,-1 0-1 0 0,0 0 1 0 0,0 0-1 0 0,0 0 1 0 0,1 0-1 0 0,-1 0 1 0 0,0-1 0 0 0,1 1-1 0 0,-1 0 1 0 0,1-1-1 0 0,-1 1 1 0 0,1-1-1 0 0,-1 1 1 0 0,1-1-1 0 0,-1 0 1 0 0,1 0-1 0 0,-1 0 1 0 0,4 0-1 0 0,6 0-892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27 3664 0 0,'-11'-26'11470'0'0,"10"39"-10713"0"0,3 32-45 0 0,8 56 0 0 0,8-6-2615 0 0,-12-76-20 0 0,-5-17 1566 0 0,0-1-1 0 0,-1 0 1 0 0,1 0-1 0 0,0 0 1 0 0,0 1-1 0 0,-1-1 1 0 0,1 0-1 0 0,0 0 1 0 0,0 0-1 0 0,0 0 1 0 0,1 0-1 0 0,-1-1 1 0 0,0 1-1 0 0,0 0 1 0 0,0 0-1 0 0,1-1 1 0 0,-1 1-1 0 0,0-1 1 0 0,0 1-1 0 0,1-1 1 0 0,-1 1-1 0 0,1-1 1 0 0,-1 0-1 0 0,0 0 1 0 0,1 0-1 0 0,-1 0 0 0 0,3 0 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4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2524 0 0,'13'-43'6142'0'0,"-9"35"-5684"0"0,0 1 0 0 0,0 0 0 0 0,0 0 0 0 0,1 1 0 0 0,0-1 0 0 0,1 1 0 0 0,-1 0 0 0 0,1 0 0 0 0,1 1 0 0 0,11-9 0 0 0,-17 14-424 0 0,0-1-1 0 0,0 0 1 0 0,0 1 0 0 0,0-1-1 0 0,0 1 1 0 0,1 0-1 0 0,-1-1 1 0 0,0 1 0 0 0,0 0-1 0 0,0-1 1 0 0,1 1 0 0 0,-1 0-1 0 0,0 0 1 0 0,0 0 0 0 0,0 0-1 0 0,1 0 1 0 0,-1 0 0 0 0,0 1-1 0 0,0-1 1 0 0,0 0 0 0 0,1 1-1 0 0,-1-1 1 0 0,0 1 0 0 0,0-1-1 0 0,0 1 1 0 0,0-1-1 0 0,0 1 1 0 0,0 0 0 0 0,0-1-1 0 0,0 1 1 0 0,0 0 0 0 0,0 0-1 0 0,0 0 1 0 0,-1 0 0 0 0,1 0-1 0 0,0 0 1 0 0,0 0 0 0 0,-1 0-1 0 0,1 0 1 0 0,-1 0 0 0 0,1 2-1 0 0,4 7-14 0 0,-1 0-1 0 0,0-1 0 0 0,4 20 1 0 0,-5-19 84 0 0,1 7 113 0 0,-1-1 1 0 0,-1 1-1 0 0,-1 0 1 0 0,0 1-1 0 0,-2 18 0 0 0,0-4 229 0 0,2-28-416 0 0,-1 0-1 0 0,1 0 1 0 0,0 0 0 0 0,0 0-1 0 0,0-1 1 0 0,0 1 0 0 0,1 0-1 0 0,-1-1 1 0 0,1 1 0 0 0,0-1-1 0 0,0 0 1 0 0,1 0 0 0 0,-1 0-1 0 0,1 0 1 0 0,-1 0 0 0 0,4 3 0 0 0,-2-2 22 0 0,0-1 0 0 0,0 0 0 0 0,1 1 0 0 0,-1-1 0 0 0,1-1 0 0 0,0 1 1 0 0,-1-1-1 0 0,1 0 0 0 0,0 0 0 0 0,0 0 0 0 0,7 1 0 0 0,29 2-227 0 0,-40-5-28 0 0,4-1-120 0 0,-4 2 274 0 0,1-1-1 0 0,-1 0 1 0 0,1 0 0 0 0,-1 0-1 0 0,1 0 1 0 0,-1 0 0 0 0,1 0-1 0 0,-1-1 1 0 0,1 1 0 0 0,-1 0 0 0 0,3-2-1 0 0,8-4-373 0 0,17-12-1239 0 0,-19 6-2319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1.1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18 1160 0 0,'4'-14'6346'0'0,"12"12"-4903"0"0,-12 2-1329 0 0,51-1-879 0 0,-1 1-4269 0 0,-45 0 3770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6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 1048 0 0,'0'0'5135'0'0,"-3"0"-4623"0"0,2-1-436 0 0,1 1-1 0 0,-1 0 0 0 0,1 0 1 0 0,0 0-1 0 0,-1 0 1 0 0,1 0-1 0 0,-1 0 0 0 0,1 0 1 0 0,0 0-1 0 0,-1 0 1 0 0,1 0-1 0 0,-1 0 0 0 0,1 0 1 0 0,0 0-1 0 0,-1 0 1 0 0,1 0-1 0 0,0 1 0 0 0,-1-1 1 0 0,1 0-1 0 0,-1 0 1 0 0,1 0-1 0 0,0 1 0 0 0,-1-1 1 0 0,1 0-1 0 0,0 0 1 0 0,0 1-1 0 0,-1-1 0 0 0,1 0 1 0 0,0 0-1 0 0,-1 1 1 0 0,1-1-1 0 0,0 1 0 0 0,0-1 1 0 0,-1 1-1 0 0,-8 12 2108 0 0,-2-6-2006 0 0,9-6-96 0 0,0 0 1 0 0,0 0 0 0 0,1 0-1 0 0,-1 0 1 0 0,1 0 0 0 0,-1 0 0 0 0,1 0-1 0 0,-1 0 1 0 0,1 1 0 0 0,0-1 0 0 0,-1 0-1 0 0,1 1 1 0 0,0-1 0 0 0,0 1-1 0 0,-1 2 1 0 0,1-4 21 0 0,1 1-1 0 0,-1-1 0 0 0,1 1 1 0 0,0-1-1 0 0,-1 1 0 0 0,1 0 1 0 0,-1-1-1 0 0,1 1 0 0 0,0-1 1 0 0,0 1-1 0 0,-1 0 1 0 0,1-1-1 0 0,0 1 0 0 0,0 0 1 0 0,0-1-1 0 0,0 1 0 0 0,-1 0 1 0 0,1 0-1 0 0,0-1 0 0 0,0 1 1 0 0,1 0-1 0 0,-1-1 1 0 0,0 1-1 0 0,0 0 0 0 0,0-1 1 0 0,0 1-1 0 0,1 0 0 0 0,-1-1 1 0 0,0 2-1 0 0,21-6 1722 0 0,3-3-1518 0 0,63-11 60 0 0,-32 6-51 0 0,82-9 0 0 0,-136 21-273 0 0,32 3 59 0 0,-29 0-66 0 0,-1 0 0 0 0,1 0 1 0 0,-1 0-1 0 0,1 0 0 0 0,-1 1 0 0 0,0-1 0 0 0,-1 1 0 0 0,1 0 0 0 0,-1 0 1 0 0,1 0-1 0 0,-1 0 0 0 0,0 0 0 0 0,-1 1 0 0 0,1-1 0 0 0,-1 1 0 0 0,0-1 1 0 0,0 1-1 0 0,1 4 0 0 0,0 14 207 0 0,0-1 0 0 0,-3 36 1 0 0,0-24-82 0 0,1-24-105 0 0,-1 0 1 0 0,-1 0-1 0 0,1 0 0 0 0,-6 14 0 0 0,4-12-237 0 0,1-1 0 0 0,-1 1 0 0 0,2-1 0 0 0,-2 19 0 0 0,3 17-5153 0 0,12-39 860 0 0,-12-8 4372 0 0,1 1 0 0 0,-1-1 0 0 0,1 0 0 0 0,-1 1 0 0 0,1-1-1 0 0,-1 0 1 0 0,1 1 0 0 0,-1-1 0 0 0,1 0 0 0 0,-1 0 0 0 0,1 1 0 0 0,-1-1 0 0 0,1 0 0 0 0,0 0 0 0 0,-1 0 0 0 0,1 0 0 0 0,-1 0 0 0 0,1 0 0 0 0,-1 0 0 0 0,1 0-1 0 0,0 0 1 0 0,-1 0 0 0 0,1 0 0 0 0,-1 0 0 0 0,1 0 0 0 0,0 0 0 0 0,-1 0 0 0 0,1-1 0 0 0,-1 1 0 0 0,1 0 0 0 0,-1 0 0 0 0,1-1 0 0 0,-1 1 0 0 0,1 0 0 0 0,-1-1-1 0 0,1 1 1 0 0,-1 0 0 0 0,0-1 0 0 0,1 1 0 0 0,-1-1 0 0 0,1 1 0 0 0,-1-1 0 0 0,0 1 0 0 0,1-1 0 0 0,23-26-2364 0 0,-12 9 1224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665 143 2216 0 0,'-28'-10'1362'0'0,"-3"0"661"0"0,-42-11-1 0 0,62 19-1652 0 0,0 1 1 0 0,0-1-1 0 0,0 2 0 0 0,-1 0 0 0 0,1 0 0 0 0,0 1 0 0 0,-22 4 0 0 0,12 0-123 0 0,0 1 0 0 0,0 1 0 0 0,0 0 0 0 0,1 2-1 0 0,0 1 1 0 0,1 0 0 0 0,0 1 0 0 0,1 1 0 0 0,-19 16 0 0 0,19-11-86 0 0,1 0 1 0 0,0 1-1 0 0,1 1 0 0 0,1 1 1 0 0,1 0-1 0 0,0 1 1 0 0,2 0-1 0 0,1 1 1 0 0,-11 26-1 0 0,12-17 28 0 0,0 0 0 0 0,2 0-1 0 0,1 1 1 0 0,1 0-1 0 0,2 0 1 0 0,1 51-1 0 0,5-64-115 0 0,1 0-1 0 0,0 0 0 0 0,2 0 0 0 0,0 0 0 0 0,2-1 0 0 0,0 1 0 0 0,0-2 0 0 0,2 1 0 0 0,17 25 0 0 0,-13-25 30 0 0,1-1 1 0 0,0 0-1 0 0,1-1 0 0 0,1 0 1 0 0,1-2-1 0 0,0 0 0 0 0,1 0 1 0 0,1-2-1 0 0,-1 0 0 0 0,2-2 0 0 0,22 10 1 0 0,-13-9-12 0 0,1-1 1 0 0,1-1 0 0 0,0-1-1 0 0,0-2 1 0 0,0-2-1 0 0,1-1 1 0 0,38 0-1 0 0,-27-5-19 0 0,0-2-1 0 0,0-2 0 0 0,61-17 1 0 0,-98 22-70 0 0,22-6 39 0 0,-1-1-1 0 0,0-1 0 0 0,-1-2 0 0 0,1 0 0 0 0,-2-2 1 0 0,0-1-1 0 0,-1-1 0 0 0,0-1 0 0 0,30-27 0 0 0,-36 27-16 0 0,-2 0 0 0 0,0-2 0 0 0,-1 1 0 0 0,-1-2 0 0 0,0 0 0 0 0,-2-1 0 0 0,0 0 0 0 0,-1-1 0 0 0,-1 0 0 0 0,-1-1 0 0 0,11-41 0 0 0,-10 21 0 0 0,-3-1-1 0 0,-1 0 1 0 0,1-81-1 0 0,-8 108-19 0 0,-1 0 0 0 0,-1 0 0 0 0,0 1-1 0 0,0-1 1 0 0,-13-29 0 0 0,9 24 1 0 0,3 7-28 0 0,-1 0 0 0 0,-1 0-1 0 0,0 0 1 0 0,-1 0 0 0 0,0 1-1 0 0,-1 1 1 0 0,-1-1 0 0 0,0 1-1 0 0,-1 0 1 0 0,0 1 0 0 0,0 0-1 0 0,-1 1 1 0 0,-1 0 0 0 0,0 1-1 0 0,0 0 1 0 0,-22-11 0 0 0,2 5-60 0 0,1 2 0 0 0,-2 1 0 0 0,1 2 0 0 0,-1 1 1 0 0,-1 1-1 0 0,0 2 0 0 0,0 2 0 0 0,-66-1 0 0 0,79 6-156 0 0,0 1-1 0 0,1 1 0 0 0,0 0 0 0 0,-26 9 1 0 0,17-4-365 0 0,13-4-167 0 0,1 1 0 0 0,0 0 0 0 0,0 2 0 0 0,-26 14 0 0 0,28-13-1385 0 0,0 1 0 0 0,-19 18 0 0 0,31-27 1895 0 0,0 1 0 0 0,0 0 0 0 0,0 0 0 0 0,0 1 0 0 0,0-1 0 0 0,0 0 0 0 0,1 0 0 0 0,-1 0 0 0 0,0 0 0 0 0,1 1-1 0 0,-1-1 1 0 0,1 0 0 0 0,-1 3 0 0 0,1 2-861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9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762 29 1112 0 0,'0'0'11912'0'0,"4"0"-11876"0"0,-2 0 12 0 0,1 0 1 0 0,-1 0 0 0 0,0 0-1 0 0,0-1 1 0 0,1 1-1 0 0,-1-1 1 0 0,0 0-1 0 0,0 0 1 0 0,0 0 0 0 0,0 0-1 0 0,0 0 1 0 0,0 0-1 0 0,0 0 1 0 0,0 0-1 0 0,0-1 1 0 0,0 1 0 0 0,-1-1-1 0 0,1 0 1 0 0,2-3-1 0 0,1-2 1208 0 0,-19 22-677 0 0,-23 24-269 0 0,-12 22 43 0 0,-68 111 0 0 0,18-23-116 0 0,-152 216 114 0 0,88-136-236 0 0,147-207-131 0 0,-19 40 0 0 0,13-23-532 0 0,12-14-793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49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2380 0 0,'0'-4'1275'0'0,"0"4"-1193"0"0,0-1-1 0 0,0 1 1 0 0,0-1-1 0 0,0 1 1 0 0,0-1-1 0 0,0 1 1 0 0,0-1-1 0 0,0 1 1 0 0,0-1-1 0 0,0 1 1 0 0,0-1-1 0 0,0 0 1 0 0,0 1-1 0 0,0-1 1 0 0,0 1-1 0 0,1-1 1 0 0,-1 1-1 0 0,0-1 1 0 0,0 1-1 0 0,1 0 1 0 0,-1-1-1 0 0,0 1 1 0 0,1-1-1 0 0,-1 1 1 0 0,1-1-1 0 0,-1 1 1 0 0,0 0-1 0 0,1-1 1 0 0,-1 1-1 0 0,1 0 1 0 0,-1 0-1 0 0,1-1 1 0 0,-1 1-1 0 0,1 0 1 0 0,-1 0-1 0 0,1 0 1 0 0,-1-1-1 0 0,1 1 1 0 0,-1 0-1 0 0,9 1 3663 0 0,-2-1-3123 0 0,-5 0-570 0 0,0 0 1 0 0,0 0-1 0 0,0 0 0 0 0,0 0 1 0 0,0 1-1 0 0,0-1 1 0 0,0 0-1 0 0,0 1 1 0 0,-1 0-1 0 0,1-1 0 0 0,0 1 1 0 0,0 0-1 0 0,0 0 1 0 0,-1 0-1 0 0,1 0 1 0 0,0 0-1 0 0,-1 0 1 0 0,1 1-1 0 0,-1-1 0 0 0,0 0 1 0 0,1 1-1 0 0,-1-1 1 0 0,0 1-1 0 0,0 0 1 0 0,0-1-1 0 0,0 1 0 0 0,0 0 1 0 0,0 0-1 0 0,-1-1 1 0 0,1 1-1 0 0,0 0 1 0 0,-1 0-1 0 0,1 4 1 0 0,18 66 861 0 0,-3 2 1 0 0,-3 0 0 0 0,3 76 0 0 0,-14-94-1633 0 0,-1-20-2644 0 0,-1-22-2794 0 0,15-33 2388 0 0,-1 1 2561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4 1424 0 0,'-8'-1'301'0'0,"-1"0"1"0"0,1 0-1 0 0,0 0 1 0 0,-1 1-1 0 0,1 1 0 0 0,0-1 1 0 0,-1 1-1 0 0,1 1 0 0 0,0-1 1 0 0,0 1-1 0 0,0 1 0 0 0,0 0 1 0 0,0 0-1 0 0,0 0 1 0 0,1 1-1 0 0,-1 0 0 0 0,1 1 1 0 0,0-1-1 0 0,1 1 0 0 0,-1 1 1 0 0,1-1-1 0 0,0 1 0 0 0,-9 11 1 0 0,4-2-93 0 0,0 2 0 0 0,0-1-1 0 0,2 1 1 0 0,0 1 0 0 0,1-1 0 0 0,0 2 0 0 0,2-1 0 0 0,0 1 0 0 0,-4 24 0 0 0,3-11 6 0 0,0-2-18 0 0,1 1 0 0 0,1-1 1 0 0,2 1-1 0 0,1 0 0 0 0,1 0 0 0 0,5 52 0 0 0,5-44-11 0 0,1 0-1 0 0,1 0 1 0 0,3-1-1 0 0,25 51 1 0 0,-26-65-81 0 0,1-1 1 0 0,1-1 0 0 0,1 0 0 0 0,1-1-1 0 0,0-1 1 0 0,2 0 0 0 0,0-2 0 0 0,40 29 0 0 0,-42-35-49 0 0,1-1 0 0 0,0-1 0 0 0,0-1 1 0 0,1 0-1 0 0,0-1 0 0 0,1-1 1 0 0,0-1-1 0 0,0-1 0 0 0,0-1 0 0 0,1-1 1 0 0,-1 0-1 0 0,23-1 0 0 0,-23-4 13 0 0,1-1 0 0 0,-1-1-1 0 0,0-1 1 0 0,0 0-1 0 0,-1-2 1 0 0,1 0 0 0 0,-1-1-1 0 0,-1-1 1 0 0,0-1-1 0 0,0 0 1 0 0,-1-2 0 0 0,0 0-1 0 0,-1 0 1 0 0,21-22-1 0 0,-19 13 19 0 0,-1-1 0 0 0,-1 0 1 0 0,-2-1-1 0 0,0-1 0 0 0,-1 0 0 0 0,-1-1 0 0 0,-2 0 0 0 0,11-37 0 0 0,-11 20 7 0 0,-1-1 0 0 0,-2-1 0 0 0,-1 1 0 0 0,-2-67 1 0 0,-5 94-62 0 0,-2 0 1 0 0,0 0 0 0 0,0 0 0 0 0,-2 1-1 0 0,0-1 1 0 0,-1 1 0 0 0,0 0 0 0 0,-15-24-1 0 0,13 25-44 0 0,-1 1-1 0 0,0 1 1 0 0,-1-1-1 0 0,0 1 0 0 0,-1 1 1 0 0,0 0-1 0 0,-1 1 1 0 0,0 0-1 0 0,-1 1 1 0 0,0 0-1 0 0,-1 1 1 0 0,1 0-1 0 0,-21-7 0 0 0,9 5-253 0 0,0 1-1 0 0,0 1 0 0 0,-1 1 0 0 0,1 2 0 0 0,-1 1 1 0 0,-53-3-1 0 0,51 7-439 0 0,0 1 0 0 0,1 1 1 0 0,-1 1-1 0 0,1 1 0 0 0,-28 9 0 0 0,37-7-1368 0 0,1 0 0 0 0,-25 14 0 0 0,39-19 847 0 0,6-2 78 0 0,3-3 53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22 263 1160 0 0,'14'-58'13918'0'0,"-14"40"-11596"0"0,0 13-2101 0 0,0-31 0 0 0,0 35-195 0 0,0-28 60 0 0,1 27-15 0 0,-1 0 0 0 0,0 0 0 0 0,0 0 0 0 0,0 0 0 0 0,-1 0 0 0 0,1 0 1 0 0,0 0-1 0 0,-1 0 0 0 0,1 0 0 0 0,-1 0 0 0 0,0 0 0 0 0,0 0 0 0 0,0 0 0 0 0,0 1 1 0 0,0-1-1 0 0,0 0 0 0 0,0 0 0 0 0,-3-2 0 0 0,3 2 1 0 0,0 1 1 0 0,0-1-1 0 0,1 1 1 0 0,-1-1-1 0 0,0 1 0 0 0,1-1 1 0 0,-1 0-1 0 0,1 1 0 0 0,0-1 1 0 0,-1 0-1 0 0,1 1 1 0 0,0-1-1 0 0,0 0 0 0 0,0 0 1 0 0,0 1-1 0 0,0-1 0 0 0,1-2 1 0 0,0-3-76 0 0,-1 6 25 0 0,0 0-21 0 0,0 1 0 0 0,0-1 1 0 0,0 0-1 0 0,0 1 1 0 0,0-1-1 0 0,0 1 1 0 0,0-1-1 0 0,0 1 0 0 0,0-1 1 0 0,0 0-1 0 0,0 1 1 0 0,0-1-1 0 0,0 1 0 0 0,-1-1 1 0 0,1 1-1 0 0,0-1 1 0 0,0 1-1 0 0,-1-1 1 0 0,1 1-1 0 0,0-1 0 0 0,-1 0 1 0 0,-13-18-26 0 0,14 15-28 0 0,15 14 41 0 0,133 117 340 0 0,187 208 0 0 0,-197-167 110 0 0,-96-113-259 0 0,2-2 1 0 0,70 66-1 0 0,175 124 284 0 0,-286-241-473 0 0,1 2-14 0 0,1 0 0 0 0,0 0-1 0 0,0-1 1 0 0,0 1-1 0 0,0-1 1 0 0,10 4 0 0 0,-15-14-1543 0 0,-1 0 873 0 0,-1-1 1 0 0,1 1-1 0 0,-1 0 1 0 0,-1 0-1 0 0,1 0 1 0 0,-1 0-1 0 0,-4-7 1 0 0,-12-33-3134 0 0,14 27 2217 0 0,2 13 1081 0 0,1 0 0 0 0,0-1 0 0 0,0 1-1 0 0,1 0 1 0 0,-1-1 0 0 0,2 1 0 0 0,-1-1 0 0 0,1 1 0 0 0,1-1 0 0 0,-1 1 0 0 0,1-1-1 0 0,3-12 1 0 0,17-19-674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2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131 286 1120 0 0,'7'-5'6707'0'0,"-7"4"-6497"0"0,-7-7 3225 0 0,-23-8-1865 0 0,19 10-867 0 0,2 1-347 0 0,1-1 0 0 0,0 0 0 0 0,0 0 1 0 0,0-1-1 0 0,-13-15 0 0 0,18 18-232 0 0,0 0 0 0 0,0-1-1 0 0,0 1 1 0 0,1-1 0 0 0,0 1-1 0 0,-1-1 1 0 0,2 0 0 0 0,-1 0 0 0 0,0 0-1 0 0,1 0 1 0 0,0 0 0 0 0,0 0 0 0 0,0-9-1 0 0,2 9-103 0 0,0 0-1 0 0,0 0 1 0 0,0 1 0 0 0,1-1-1 0 0,0 0 1 0 0,0 0-1 0 0,0 1 1 0 0,0-1 0 0 0,1 1-1 0 0,-1 0 1 0 0,1-1-1 0 0,0 1 1 0 0,1 0 0 0 0,-1 1-1 0 0,1-1 1 0 0,4-3-1 0 0,-3 2-42 0 0,1 0-1 0 0,0 1 0 0 0,0 0 0 0 0,0 0 0 0 0,0 0 0 0 0,1 1 0 0 0,-1-1 0 0 0,1 2 0 0 0,0-1 0 0 0,12-2 0 0 0,-14 4 6 0 0,0 1-1 0 0,0 0 0 0 0,0 0 1 0 0,0 0-1 0 0,-1 1 0 0 0,1 0 1 0 0,0-1-1 0 0,0 2 0 0 0,-1-1 1 0 0,1 1-1 0 0,0-1 0 0 0,-1 1 1 0 0,0 1-1 0 0,1-1 1 0 0,-1 0-1 0 0,0 1 0 0 0,0 0 1 0 0,0 0-1 0 0,-1 0 0 0 0,1 1 1 0 0,-1-1-1 0 0,0 1 0 0 0,0 0 1 0 0,0 0-1 0 0,0 0 0 0 0,4 8 1 0 0,-2-1 39 0 0,1 0 1 0 0,-2 0-1 0 0,1 1 1 0 0,-2 0-1 0 0,1 0 1 0 0,-1 0-1 0 0,-1 0 1 0 0,-1 0-1 0 0,1 18 1 0 0,-2 186 1194 0 0,1-214-1206 0 0,-1 0-1 0 0,0 1 0 0 0,1-1 1 0 0,-1 0-1 0 0,1 0 0 0 0,0 0 1 0 0,0 0-1 0 0,0 0 0 0 0,0 0 0 0 0,0 0 1 0 0,0 0-1 0 0,1 0 0 0 0,-1-1 1 0 0,0 1-1 0 0,1 0 0 0 0,0-1 1 0 0,-1 1-1 0 0,1-1 0 0 0,0 1 1 0 0,0-1-1 0 0,0 0 0 0 0,2 1 1 0 0,1 1-43 0 0,-1-1 0 0 0,0 0 0 0 0,1-1 0 0 0,-1 1 0 0 0,1-1 0 0 0,0 1 0 0 0,0-2 0 0 0,-1 1 0 0 0,6 0 0 0 0,-2-2-300 0 0,0 1 0 0 0,-1-2-1 0 0,1 1 1 0 0,-1-1 0 0 0,1 0 0 0 0,-1-1 0 0 0,0 1-1 0 0,1-2 1 0 0,-2 1 0 0 0,9-5 0 0 0,-2 0-684 0 0,125-72-9176 0 0,-116 69 8895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2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2848 0 0,'-2'24'8097'0'0,"-3"5"-5037"0"0,-3 19-1690 0 0,6-10-1009 0 0,-3 34 87 0 0,4-26-8119 0 0,14-30 1274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3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 3108 0 0,'-2'-5'6726'0'0,"-2"11"-4405"0"0,-1 13-906 0 0,5-5-934 0 0,1-1 0 0 0,1 0 0 0 0,0 0-1 0 0,1 1 1 0 0,9 22 0 0 0,31 63 542 0 0,-5-14-760 0 0,-37-80-691 0 0,13 27-206 0 0,-3-19-1921 0 0,30-25-7885 0 0,-23 0 9316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2:53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85 3040 0 0,'-2'-1'277'0'0,"1"-1"0"0"0,-1 0 0 0 0,1 0 1 0 0,0 0-1 0 0,-1 0 0 0 0,1 0 0 0 0,0 0 0 0 0,1 0 0 0 0,-1 0 0 0 0,0 0 0 0 0,1-1 0 0 0,-1 1 0 0 0,1 0 0 0 0,-1 0 0 0 0,1-1 0 0 0,0 1 0 0 0,0 0 1 0 0,0-1-1 0 0,0 1 0 0 0,1 0 0 0 0,-1 0 0 0 0,1-1 0 0 0,-1 1 0 0 0,1 0 0 0 0,0 0 0 0 0,0 0 0 0 0,1-3 0 0 0,-1 3-221 0 0,0 0 0 0 0,1 1 1 0 0,-1-1-1 0 0,0 1 0 0 0,1-1 0 0 0,-1 1 0 0 0,1 0 0 0 0,-1 0 0 0 0,1-1 0 0 0,-1 1 0 0 0,1 0 1 0 0,0 0-1 0 0,0 0 0 0 0,0 1 0 0 0,-1-1 0 0 0,1 0 0 0 0,0 1 0 0 0,0-1 0 0 0,0 1 0 0 0,0 0 1 0 0,0 0-1 0 0,0 0 0 0 0,0 0 0 0 0,0 0 0 0 0,0 0 0 0 0,0 0 0 0 0,0 0 0 0 0,0 1 0 0 0,0-1 1 0 0,0 1-1 0 0,2 1 0 0 0,1 0-19 0 0,0 0 0 0 0,0 1 0 0 0,0-1-1 0 0,0 1 1 0 0,0 1 0 0 0,-1-1 0 0 0,0 1 0 0 0,1-1 0 0 0,-1 1 0 0 0,-1 0 0 0 0,1 1 0 0 0,-1-1 0 0 0,1 1 0 0 0,-1-1 0 0 0,0 1-1 0 0,-1 0 1 0 0,1 0 0 0 0,-1 0 0 0 0,0 1 0 0 0,-1-1 0 0 0,1 0 0 0 0,0 6 0 0 0,2 13 260 0 0,-2 0 0 0 0,0-1-1 0 0,-4 48 1 0 0,1-22 152 0 0,0-43-407 0 0,1 0 1 0 0,1 0 0 0 0,0 0 0 0 0,-1 1 0 0 0,2-1-1 0 0,-1 0 1 0 0,1 0 0 0 0,0-1 0 0 0,0 1-1 0 0,1 0 1 0 0,-1-1 0 0 0,1 1 0 0 0,0-1-1 0 0,1 0 1 0 0,-1 0 0 0 0,9 8 0 0 0,-7-9-8 0 0,0 0 1 0 0,0 0 0 0 0,1 0-1 0 0,-1-1 1 0 0,1 0 0 0 0,0 0 0 0 0,0 0-1 0 0,0-1 1 0 0,0 0 0 0 0,1 0-1 0 0,-1-1 1 0 0,1 0 0 0 0,-1 0-1 0 0,1 0 1 0 0,11-1 0 0 0,0 0-65 0 0,-8 1-96 0 0,0-1 1 0 0,0 0-1 0 0,-1 0 0 0 0,1-1 1 0 0,0-1-1 0 0,0 1 1 0 0,0-2-1 0 0,14-5 1 0 0,-2 1-542 0 0,-1-1-3684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1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43 1472 0 0,'-1'0'206'0'0,"1"1"0"0"0,-1-1 0 0 0,0 0-1 0 0,1 1 1 0 0,-1-1 0 0 0,1 1 0 0 0,-1-1 0 0 0,0 1 0 0 0,1-1-1 0 0,-1 1 1 0 0,1-1 0 0 0,-1 1 0 0 0,1-1 0 0 0,-1 1-1 0 0,1 0 1 0 0,0-1 0 0 0,-1 1 0 0 0,1 0 0 0 0,0-1 0 0 0,-1 1-1 0 0,1 0 1 0 0,0 0 0 0 0,0-1 0 0 0,0 2 0 0 0,0-1-82 0 0,1-1 0 0 0,-1 1-1 0 0,1 0 1 0 0,-1-1 0 0 0,1 0 0 0 0,-1 1 0 0 0,1-1 0 0 0,0 1 0 0 0,-1-1 0 0 0,1 0 0 0 0,-1 1 0 0 0,1-1 0 0 0,0 0 0 0 0,0 1 0 0 0,-1-1 0 0 0,1 0 0 0 0,0 0-1 0 0,-1 0 1 0 0,2 0 0 0 0,40 1 87 0 0,-15-5-1532 0 0,1-1-1 0 0,-1-1 1 0 0,-1-2 0 0 0,51-21 0 0 0,-71 27 1024 0 0,21-9-1011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2048 0 0,'0'0'4966'0'0,"0"3"-4190"0"0,7 20 135 0 0,-6-21-796 0 0,0 0 0 0 0,0 0 1 0 0,0 0-1 0 0,-1 0 0 0 0,1 0 0 0 0,0 0 1 0 0,-1 0-1 0 0,0 0 0 0 0,1 0 0 0 0,-1 1 1 0 0,0-1-1 0 0,0 0 0 0 0,0 0 0 0 0,-1 3 1 0 0,-2 17 789 0 0,2-1 0 0 0,0 1 1 0 0,4 26-1 0 0,-2 5-177 0 0,0 10-244 0 0,0-11-313 0 0,-1 0 0 0 0,-14 90 1 0 0,12-132 724 0 0,1 4-5028 0 0,25-33-5447 0 0,-11 0 8421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10 144 1100 0 0,'-5'-33'7325'0'0,"4"30"-7197"0"0,0 1 0 0 0,1-1-1 0 0,-1 0 1 0 0,0 0-1 0 0,1 0 1 0 0,-1 1-1 0 0,1-1 1 0 0,0 0-1 0 0,0 0 1 0 0,0 0-1 0 0,1 0 1 0 0,-1 0-1 0 0,1 0 1 0 0,-1 1 0 0 0,1-1-1 0 0,0 0 1 0 0,0 0-1 0 0,0 1 1 0 0,1-1-1 0 0,-1 1 1 0 0,0-1-1 0 0,1 1 1 0 0,3-5-1 0 0,37-24 219 0 0,-28 23-173 0 0,-13 7-115 0 0,0 1-33 0 0,0 0 1 0 0,0-1-1 0 0,1 1 1 0 0,-1 0-1 0 0,0 0 0 0 0,0 0 1 0 0,1 0-1 0 0,-1 1 0 0 0,0-1 1 0 0,0 0-1 0 0,1 0 1 0 0,-1 1-1 0 0,0-1 0 0 0,0 1 1 0 0,3 0-1 0 0,-2 2 24 0 0,0 0 0 0 0,0 0 0 0 0,0 0 0 0 0,-1 0 0 0 0,1 0 0 0 0,0 0 0 0 0,-1 0 0 0 0,0 1 0 0 0,0-1 0 0 0,0 0 0 0 0,0 1 0 0 0,-1-1 0 0 0,1 1 0 0 0,-1-1 0 0 0,0 1 0 0 0,0-1 0 0 0,0 1 0 0 0,-1 3 0 0 0,-1 9 120 0 0,-2 1 1 0 0,-8 26 0 0 0,4-12-62 0 0,5-22-56 0 0,-2 9 77 0 0,1 0 0 0 0,0 0 0 0 0,2 0 0 0 0,-1 25 1 0 0,3-38-112 0 0,0-1 0 0 0,0 0 0 0 0,0 0 1 0 0,1 1-1 0 0,0-1 0 0 0,0 0 1 0 0,0 0-1 0 0,1 0 0 0 0,-1 0 1 0 0,1 0-1 0 0,0 0 0 0 0,0 0 0 0 0,0 0 1 0 0,1-1-1 0 0,-1 1 0 0 0,1-1 1 0 0,0 0-1 0 0,0 0 0 0 0,0 0 1 0 0,0 0-1 0 0,1 0 0 0 0,-1-1 0 0 0,1 1 1 0 0,4 2-1 0 0,1-1-127 0 0,0 0-1 0 0,0 0 1 0 0,0-1-1 0 0,0 0 1 0 0,0 0-1 0 0,1-1 1 0 0,0 0-1 0 0,-1-1 1 0 0,1 0-1 0 0,0-1 1 0 0,-1 0-1 0 0,1 0 1 0 0,0-1-1 0 0,14-3 1 0 0,-6-1-528 0 0,-1 0 1 0 0,0-2-1 0 0,-1 0 1 0 0,31-17-1 0 0,-38 18 9 0 0,0 0 0 0 0,-1 0 0 0 0,1-1-1 0 0,-1 0 1 0 0,-1-1 0 0 0,1 0 0 0 0,-1 0 0 0 0,-1 0-1 0 0,1-1 1 0 0,4-10 0 0 0,-1-2-489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883 0 3048 0 0,'-56'11'1629'0'0,"1"2"-1"0"0,0 3 1 0 0,-76 32-1 0 0,84-26-1165 0 0,1 2 0 0 0,1 2 0 0 0,1 2 0 0 0,2 1 0 0 0,1 3 0 0 0,-72 70 0 0 0,84-72-246 0 0,2 1 0 0 0,1 1 1 0 0,-28 45-1 0 0,44-60-132 0 0,1 0-1 0 0,0 1 0 0 0,1 1 0 0 0,1-1 1 0 0,0 1-1 0 0,2 1 0 0 0,0-1 0 0 0,-4 38 1 0 0,8-44-62 0 0,0-2 47 0 0,0 0-1 0 0,1 0 1 0 0,0 0 0 0 0,1 0-1 0 0,3 16 1 0 0,1-6 14 0 0,1-1 0 0 0,1 0 0 0 0,0-1 0 0 0,2 0 0 0 0,0 0 0 0 0,1 0 0 0 0,1-2 0 0 0,1 1 0 0 0,16 18-1 0 0,-10-19 3 0 0,0 0 0 0 0,1-2-1 0 0,1-1 1 0 0,1 0-1 0 0,0-1 1 0 0,38 17 0 0 0,-25-16 13 0 0,1-1 0 0 0,0-1 0 0 0,66 11 0 0 0,-74-18 19 0 0,1-1-1 0 0,1-1 1 0 0,-1-2 0 0 0,0 0 0 0 0,34-5 0 0 0,6-5 163 0 0,125-34 1 0 0,-149 29-120 0 0,-2-1 0 0 0,0-3 0 0 0,66-38 0 0 0,-88 43-114 0 0,-1 0 1 0 0,-1-1-1 0 0,-1-1 1 0 0,0 0 0 0 0,0-1-1 0 0,-2-1 1 0 0,0-1-1 0 0,-1 0 1 0 0,15-25-1 0 0,-15 16-73 0 0,0-1 0 0 0,-2 0 0 0 0,-1-1 0 0 0,-2 0-1 0 0,0-1 1 0 0,-2 0 0 0 0,-2 0 0 0 0,0 0-1 0 0,-2-1 1 0 0,-1-46 0 0 0,-4 57 20 0 0,0 0 0 0 0,-1 1 0 0 0,-1-1 0 0 0,0 1 0 0 0,-2 0 1 0 0,0 0-1 0 0,-14-27 0 0 0,12 28-3 0 0,-1 1 0 0 0,0 1 0 0 0,-1-1 1 0 0,-1 2-1 0 0,-1-1 0 0 0,0 2 0 0 0,-1-1 1 0 0,0 2-1 0 0,-2 0 0 0 0,1 0 0 0 0,-1 1 1 0 0,-1 1-1 0 0,0 1 0 0 0,-27-13 0 0 0,16 10-325 0 0,-1 1 0 0 0,-1 2-1 0 0,0 1 1 0 0,0 1-1 0 0,-1 2 1 0 0,0 0 0 0 0,0 3-1 0 0,-47-1 1 0 0,63 5-53 0 0,1 0 0 0 0,-1 1 0 0 0,1 1 0 0 0,-1 1 0 0 0,1-1 0 0 0,0 2 0 0 0,0 0 0 0 0,0 1-1 0 0,1 0 1 0 0,0 1 0 0 0,-13 9 0 0 0,8-4-714 0 0,0 1-1 0 0,0 1 0 0 0,1 0 0 0 0,1 1 0 0 0,1 1 0 0 0,-23 30 0 0 0,17-17-109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3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0 2512 0 0,'-22'38'4581'0'0,"3"-9"-3582"0"0,-100 183 2938 0 0,-31 66-2319 0 0,150-278-1607 0 0,-6 12-1073 0 0,-22 0-10094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1076 0 0,'1'-5'884'0'0,"1"0"1"0"0,1 0-1 0 0,-1 0 1 0 0,0 0-1 0 0,1 1 0 0 0,5-8 1 0 0,-2 6-418 0 0,0 0 0 0 0,-1 0 0 0 0,14-10 1 0 0,-12 11-334 0 0,1 0 1 0 0,-1 0-1 0 0,1 1 1 0 0,0 0 0 0 0,0 0-1 0 0,1 1 1 0 0,-1 0-1 0 0,16-3 1 0 0,-22 5-83 0 0,1 1-1 0 0,-1 0 1 0 0,0 0 0 0 0,0 0 0 0 0,1 0-1 0 0,-1 0 1 0 0,0 0 0 0 0,1 1 0 0 0,-1-1-1 0 0,0 1 1 0 0,0-1 0 0 0,0 1 0 0 0,0 0-1 0 0,1 0 1 0 0,-1 0 0 0 0,0 0 0 0 0,0 0-1 0 0,-1 0 1 0 0,1 1 0 0 0,0-1 0 0 0,0 1-1 0 0,-1-1 1 0 0,1 1 0 0 0,-1 0 0 0 0,1 0 0 0 0,-1-1-1 0 0,0 1 1 0 0,1 0 0 0 0,-1 0 0 0 0,0 0-1 0 0,-1 1 1 0 0,1-1 0 0 0,0 0 0 0 0,0 4-1 0 0,2 7 78 0 0,0 0 0 0 0,-1 1 0 0 0,-1-1 0 0 0,-1 22 0 0 0,0-31-77 0 0,-2 11 17 0 0,0 0 1 0 0,-1 0 0 0 0,-1-1-1 0 0,0 1 1 0 0,-1-1 0 0 0,-1 0-1 0 0,-14 26 1 0 0,10-21 29 0 0,1 0 1 0 0,1 1-1 0 0,-7 23 0 0 0,9-7 237 0 0,7-34-331 0 0,0-1 0 0 0,0 0 0 0 0,0 0 0 0 0,0 0 1 0 0,0 0-1 0 0,0 0 0 0 0,0-1 0 0 0,0 1 0 0 0,1 0 0 0 0,-1 0 0 0 0,0-1 0 0 0,0 1 0 0 0,1-1 0 0 0,-1 1 0 0 0,0-1 0 0 0,1 1 0 0 0,-1-1 0 0 0,0 0 0 0 0,1 0 0 0 0,2 0 0 0 0,10-2-72 0 0,-1 0 0 0 0,1-1 0 0 0,-1-1 0 0 0,0 0-1 0 0,0-1 1 0 0,13-6 0 0 0,74-45-1866 0 0,-92 51 1673 0 0,1-2-384 0 0,-1 0 1 0 0,0 0-1 0 0,0-1 1 0 0,-1 0 0 0 0,0-1-1 0 0,-1 1 1 0 0,0-1-1 0 0,0-1 1 0 0,-1 1-1 0 0,0-1 1 0 0,0 0-1 0 0,-1 0 1 0 0,4-14 0 0 0,-3 1-669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0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825 89 1280 0 0,'-9'-3'845'0'0,"1"0"1"0"0,-1 1-1 0 0,1 0 0 0 0,-13-1 1 0 0,-4 2 194 0 0,-36 2 1 0 0,16 0-164 0 0,31 0-738 0 0,-1 2 0 0 0,0-1 0 0 0,1 2 0 0 0,0 0-1 0 0,0 0 1 0 0,-14 8 0 0 0,-6 0 229 0 0,8-2-228 0 0,0 2 0 0 0,1 1 0 0 0,0 0 0 0 0,1 2 0 0 0,1 1 0 0 0,0 1 0 0 0,1 0 0 0 0,1 2 0 0 0,0 1 0 0 0,2 0 0 0 0,0 2 0 0 0,2 0 0 0 0,0 1 0 0 0,2 0 0 0 0,-15 30 0 0 0,7-6 3 0 0,1 0 0 0 0,3 2 0 0 0,3 0 0 0 0,1 2 0 0 0,2-1 0 0 0,3 1 0 0 0,-5 69 0 0 0,12-88-77 0 0,2 0 1 0 0,1 1 0 0 0,1-1 0 0 0,2 0-1 0 0,2-1 1 0 0,12 52 0 0 0,-11-63-16 0 0,0 0 0 0 0,1 0 0 0 0,1-1 1 0 0,1 0-1 0 0,1 0 0 0 0,0-1 0 0 0,18 21 0 0 0,-20-29-8 0 0,0 0 1 0 0,1-1-1 0 0,1 0 0 0 0,-1-1 0 0 0,2 0 0 0 0,-1-1 1 0 0,1 0-1 0 0,0 0 0 0 0,0-1 0 0 0,1-1 0 0 0,0 0 1 0 0,0 0-1 0 0,15 3 0 0 0,-3-2 47 0 0,0-1 0 0 0,1-1 1 0 0,0-2-1 0 0,0 0 0 0 0,-1-1 0 0 0,1-2 0 0 0,43-6 0 0 0,-21-3 26 0 0,-1-3-1 0 0,0-2 1 0 0,0-2-1 0 0,-2-2 1 0 0,0-1-1 0 0,-2-3 0 0 0,0-1 1 0 0,-1-3-1 0 0,-2-1 1 0 0,-1-1-1 0 0,-1-3 1 0 0,-2 0-1 0 0,61-74 1 0 0,-62 64-44 0 0,-2-2 1 0 0,-3 0-1 0 0,27-53 1 0 0,-43 70-44 0 0,-1 0 0 0 0,-1-1 0 0 0,-1-1 0 0 0,-2 0 0 0 0,-1 0 1 0 0,7-61-1 0 0,-11 58-15 0 0,-1 18 4 0 0,0 0 1 0 0,-1 0-1 0 0,-1 0 0 0 0,-1 0 0 0 0,1 0 0 0 0,-7-28 1 0 0,-1 17 27 0 0,-1 0 1 0 0,-21-40 0 0 0,22 50-44 0 0,0 0 1 0 0,-2 1-1 0 0,1 0 1 0 0,-2 1-1 0 0,0 0 1 0 0,-13-12-1 0 0,-6 0-15 0 0,0 0-1 0 0,-2 3 1 0 0,-1 0-1 0 0,-60-29 1 0 0,69 41-87 0 0,-2 0 0 0 0,1 2 0 0 0,-1 1 1 0 0,0 1-1 0 0,-1 1 0 0 0,1 1 0 0 0,-51-1 1 0 0,44 7-546 0 0,0 1 0 0 0,0 1 1 0 0,1 2-1 0 0,-42 13 1 0 0,52-13-210 0 0,-9 3-1025 0 0,16-5 228 0 0,0 1-1 0 0,0-2 1 0 0,0 0-1 0 0,-22 1 1 0 0,32-4 435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1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1404 0 0,'0'0'1289'0'0,"3"0"-106"0"0,-3 0-1132 0 0,1 0 0 0 0,-1 0 0 0 0,1 0 1 0 0,0 0-1 0 0,-1 0 0 0 0,1 0 0 0 0,-1 0 0 0 0,1 0 0 0 0,-1-1 0 0 0,1 1 0 0 0,0 0 0 0 0,-1 0 0 0 0,1 0 0 0 0,-1-1 0 0 0,1 1 0 0 0,-1 0 0 0 0,1 0 0 0 0,-1-1 0 0 0,1 1 0 0 0,-1 0 0 0 0,0-1 0 0 0,1 1 0 0 0,-1-1 0 0 0,1 1 0 0 0,-1-1 0 0 0,0 1 0 0 0,1-1 0 0 0,-1 1 0 0 0,0-1 0 0 0,0 1 0 0 0,1-1 1 0 0,-1 1-1 0 0,0-1 0 0 0,0 1 0 0 0,0-1 0 0 0,0 1 0 0 0,0-1 0 0 0,1 0 0 0 0,-1 1 0 0 0,0-1 0 0 0,-1-3 1867 0 0,6-2-1116 0 0,2 0-447 0 0,-5 5-162 0 0,0-1 0 0 0,0 0 0 0 0,0 0 0 0 0,0 0 0 0 0,0 0 0 0 0,-1 0 0 0 0,1 0-1 0 0,0 0 1 0 0,-1-1 0 0 0,0 1 0 0 0,0 0 0 0 0,2-4 0 0 0,-14 58 4267 0 0,0 117-2850 0 0,12-160-1570 0 0,0 0-1 0 0,0 0 1 0 0,0 0 0 0 0,1 0-1 0 0,1 0 1 0 0,0-1-1 0 0,0 1 1 0 0,0-1 0 0 0,1 0-1 0 0,0 0 1 0 0,9 13-1 0 0,-9-15-24 0 0,0-1 1 0 0,0 0-1 0 0,0 0 0 0 0,1-1 0 0 0,0 1 0 0 0,0-1 0 0 0,0 0 0 0 0,0 0 0 0 0,0-1 1 0 0,1 1-1 0 0,0-1 0 0 0,-1-1 0 0 0,1 1 0 0 0,0-1 0 0 0,1 0 0 0 0,-1 0 1 0 0,8 1-1 0 0,-5-3-2 0 0,-1 0 0 0 0,1-1 0 0 0,0 0 0 0 0,0 0 0 0 0,0-1 0 0 0,-1 0 0 0 0,1-1 0 0 0,-1 0 0 0 0,0 0 0 0 0,0 0-1 0 0,0-1 1 0 0,0-1 0 0 0,0 1 0 0 0,-1-1 0 0 0,0-1 0 0 0,9-7 0 0 0,-8 5 76 0 0,0-1 0 0 0,-1 0 0 0 0,0 0-1 0 0,0-1 1 0 0,-1 0 0 0 0,-1 0 0 0 0,1 0-1 0 0,-2-1 1 0 0,1 1 0 0 0,-2-1 0 0 0,1 0-1 0 0,-1 0 1 0 0,-1-1 0 0 0,0 1 0 0 0,-1-1-1 0 0,1-22 1 0 0,-2 33 15 0 0,8 47 572 0 0,-4-15-1015 0 0,0-1 0 0 0,2 0 0 0 0,1-1 1 0 0,2 1-1 0 0,15 35 0 0 0,-22-61-24 0 0,0 0 0 0 0,0 0 1 0 0,0-1-1 0 0,0 1 0 0 0,1 0 1 0 0,-1-1-1 0 0,1 0 0 0 0,4 4 1 0 0,27-15-12066 0 0,-23-11 11222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634 1 1060 0 0,'-35'3'1075'0'0,"0"1"1"0"0,0 2-1 0 0,1 1 0 0 0,0 2 0 0 0,0 1 1 0 0,1 2-1 0 0,-39 19 0 0 0,54-22-837 0 0,1 0 1 0 0,0 2-1 0 0,0-1 0 0 0,1 2 0 0 0,0 0 0 0 0,1 2 0 0 0,0-1 1 0 0,1 2-1 0 0,1-1 0 0 0,0 2 0 0 0,1 0 0 0 0,1 0 1 0 0,1 1-1 0 0,0 1 0 0 0,1 0 0 0 0,-12 31 0 0 0,6-11 1 0 0,1 0 1 0 0,2 0-1 0 0,2 1 0 0 0,1 0 0 0 0,2 1 0 0 0,-3 71 0 0 0,10-93-124 0 0,1-1 1 0 0,0 1-1 0 0,1-1 0 0 0,1 0 0 0 0,1 0 0 0 0,0 0 0 0 0,2 0 0 0 0,9 23 0 0 0,-8-28-48 0 0,0 0 0 0 0,0-1 0 0 0,1 0 0 0 0,0 0 0 0 0,1 0 0 0 0,0-1 0 0 0,1-1 0 0 0,0 1 0 0 0,1-2 0 0 0,-1 1 0 0 0,16 8 0 0 0,-5-5 11 0 0,1-1 0 0 0,0 0 0 0 0,1-2 1 0 0,0 0-1 0 0,45 10 0 0 0,-28-12 98 0 0,-1-2-1 0 0,76 0 1 0 0,-76-6-108 0 0,0-3 0 0 0,0-1 0 0 0,0-2 0 0 0,0-1 1 0 0,46-18-1 0 0,-56 17-16 0 0,-2-1 0 0 0,1-2 0 0 0,-2 0 0 0 0,1-2 0 0 0,-2-1 1 0 0,0-1-1 0 0,27-23 0 0 0,-37 27-32 0 0,-1-2-1 0 0,0 1 1 0 0,-1-2 0 0 0,-1 0 0 0 0,0 0 0 0 0,-1-1-1 0 0,0-1 1 0 0,-2 0 0 0 0,0 0 0 0 0,-1-1 0 0 0,12-35-1 0 0,-12 19-62 0 0,-2-1 0 0 0,-1-1 0 0 0,-2 1 0 0 0,0-45 0 0 0,-5 63 23 0 0,0-1-1 0 0,0 0 1 0 0,-2 1-1 0 0,0 0 1 0 0,-1 0 0 0 0,0 0-1 0 0,-2 1 1 0 0,0 0 0 0 0,-1 0-1 0 0,0 0 1 0 0,-17-22-1 0 0,11 18 6 0 0,-1 1-1 0 0,-1 1 1 0 0,-1 0-1 0 0,0 1 0 0 0,-1 1 1 0 0,-1 0-1 0 0,-41-25 1 0 0,36 28-78 0 0,-1 2-1 0 0,0 0 1 0 0,0 2 0 0 0,-1 1 0 0 0,0 1-1 0 0,-1 1 1 0 0,0 1 0 0 0,1 1 0 0 0,-55 1 0 0 0,74 3 14 0 0,0 0 0 0 0,0 1 1 0 0,0-1-1 0 0,0 2 1 0 0,0-1-1 0 0,0 1 0 0 0,-12 5 1 0 0,-14 5-342 0 0,28-11 293 0 0,-1 1 1 0 0,1 0-1 0 0,0 1 1 0 0,0-1-1 0 0,0 1 1 0 0,1 0-1 0 0,-1 0 1 0 0,1 1-1 0 0,-1-1 1 0 0,1 1-1 0 0,0 0 1 0 0,0 0-1 0 0,1 0 1 0 0,-1 1-1 0 0,1-1 1 0 0,-4 8-1 0 0,3-3-591 0 0,0 0 0 0 0,1-1 0 0 0,0 2-1 0 0,1-1 1 0 0,0 0 0 0 0,0 0-1 0 0,1 1 1 0 0,0-1 0 0 0,1 11-1 0 0,0-16 469 0 0,0 1 0 0 0,1-1 0 0 0,0 1-1 0 0,0-1 1 0 0,0 0 0 0 0,0 1 0 0 0,0-1 0 0 0,1 0-1 0 0,3 6 1 0 0,7 19-1204 0 0,-4-5 229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2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2524 0 0,'6'-6'5653'0'0,"-6"5"-5552"0"0,1 1-1 0 0,-1 0 1 0 0,0-1-1 0 0,0 1 1 0 0,0 0-1 0 0,1-1 1 0 0,-1 1-1 0 0,0 0 1 0 0,0 0-1 0 0,1-1 1 0 0,-1 1-1 0 0,0 0 1 0 0,0 0-1 0 0,1-1 1 0 0,-1 1-1 0 0,0 0 0 0 0,1 0 1 0 0,-1 0-1 0 0,0 0 1 0 0,1 0-1 0 0,-1-1 1 0 0,0 1-1 0 0,1 0 1 0 0,-1 0-1 0 0,0 0 1 0 0,1 0-1 0 0,-1 0 1 0 0,1 0-1 0 0,-1 0 1 0 0,0 0-1 0 0,1 0 1 0 0,-1 0-1 0 0,0 0 1 0 0,1 1-1 0 0,-1-1 1 0 0,0 0-1 0 0,1 0 1 0 0,-1 0-1 0 0,0 0 0 0 0,1 0 1 0 0,-1 1-1 0 0,0-1 1 0 0,1 0-1 0 0,-1 0 1 0 0,0 1-1 0 0,1-1 1 0 0,18 9 474 0 0,-1 1 0 0 0,0 1 0 0 0,0 1 0 0 0,-1 0 0 0 0,16 15 0 0 0,73 77 1031 0 0,108 139 541 0 0,-86-94-1452 0 0,164 207 86 0 0,-278-342-1261 0 0,-14-14 394 0 0,0 1 1 0 0,0-1 0 0 0,0 0-1 0 0,0 0 1 0 0,0 1 0 0 0,0-1 0 0 0,0 0-1 0 0,0 0 1 0 0,4 2-1621 0 0,-3-1 1621 0 0,-1-1-1 0 0,0 0 1 0 0,0-1 0 0 0,0 1 0 0 0,1 0-1 0 0,-1 0 1 0 0,0 0 0 0 0,0 0-1 0 0,1 0 1 0 0,-1 0 0 0 0,0 0-1 0 0,0 0 1 0 0,0 0 0 0 0,1 0 0 0 0,1-4-1451 0 0,-2-6-459 0 0,1-1-1 0 0,0 1 1 0 0,5-19 0 0 0,-2 16 1343 0 0,1-1 0 0 0,0 1 0 0 0,2 0 0 0 0,-1 0 0 0 0,2 0 0 0 0,-1 1 0 0 0,16-18 1 0 0,2-3-467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3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34 1644 0 0,'-8'-2'2402'0'0,"-9"-4"3442"0"0,17 6-5759 0 0,0-1 0 0 0,1 0 0 0 0,-1 0-1 0 0,1 0 1 0 0,-1 1 0 0 0,1-1 0 0 0,-1 0 0 0 0,1 1-1 0 0,-1-1 1 0 0,1 0 0 0 0,0 1 0 0 0,-1-1 0 0 0,1 1 0 0 0,0-1-1 0 0,0 1 1 0 0,-1-1 0 0 0,1 1 0 0 0,0 0 0 0 0,0-1-1 0 0,0 1 1 0 0,-1 0 0 0 0,1 0 0 0 0,1-1 0 0 0,7-2 90 0 0,0 1 0 0 0,0 0 1 0 0,0 0-1 0 0,0 0 0 0 0,0 1 0 0 0,1 1 1 0 0,-1-1-1 0 0,12 3 0 0 0,-2-2-56 0 0,-13 1-88 0 0,0 0 0 0 0,0 0 0 0 0,0 1 0 0 0,0-1 1 0 0,-1 1-1 0 0,1 1 0 0 0,-1-1 0 0 0,1 1 0 0 0,-1 0 0 0 0,0 0 1 0 0,0 1-1 0 0,6 5 0 0 0,-9-7 1 0 0,1-1-1 0 0,-1 1 1 0 0,1 1 0 0 0,-1-1-1 0 0,0 0 1 0 0,0 0 0 0 0,0 1-1 0 0,0-1 1 0 0,-1 1 0 0 0,1 0-1 0 0,-1-1 1 0 0,1 1 0 0 0,-1 0-1 0 0,0 0 1 0 0,0 0 0 0 0,0 0-1 0 0,-1 0 1 0 0,1 0 0 0 0,-1 0 0 0 0,1 0-1 0 0,-1 0 1 0 0,0 0 0 0 0,0 0-1 0 0,-1 0 1 0 0,1 0 0 0 0,-1 1-1 0 0,0 2 1 0 0,-3 3 0 0 0,0-1 0 0 0,-1 0 0 0 0,0 0 0 0 0,0-1 0 0 0,-1 0 1 0 0,0 0-1 0 0,-12 11 0 0 0,-56 42 301 0 0,38-33-78 0 0,35-27-243 0 0,1 1-1 0 0,-1-1 1 0 0,0 0 0 0 0,1 0 0 0 0,-1 1 0 0 0,1-1 0 0 0,-1 1 0 0 0,0-1-1 0 0,1 0 1 0 0,-1 1 0 0 0,1-1 0 0 0,0 1 0 0 0,-1-1 0 0 0,1 1 0 0 0,-1-1-1 0 0,1 1 1 0 0,0-1 0 0 0,-1 1 0 0 0,1 0 0 0 0,0-1 0 0 0,-1 1 0 0 0,1-1-1 0 0,0 1 1 0 0,0 0 0 0 0,0-1 0 0 0,0 2 0 0 0,17-2 225 0 0,5-2-148 0 0,-6 2-54 0 0,0 0 1 0 0,0 2 0 0 0,0 0-1 0 0,0 0 1 0 0,0 2 0 0 0,-1 0-1 0 0,1 0 1 0 0,-1 2-1 0 0,0 0 1 0 0,0 0 0 0 0,13 10-1 0 0,-23-13 0 0 0,0 1 0 0 0,0 0 0 0 0,0 0 0 0 0,-1 0 0 0 0,0 1 0 0 0,0 0 0 0 0,0-1 0 0 0,4 9 0 0 0,-6-11 30 0 0,-1 1 0 0 0,0 0 0 0 0,1-1 0 0 0,-1 1 0 0 0,0 0-1 0 0,0 0 1 0 0,-1 0 0 0 0,1-1 0 0 0,0 1 0 0 0,-1 0 0 0 0,0 0 0 0 0,0 0 0 0 0,0 0 0 0 0,0 0-1 0 0,0 0 1 0 0,0 0 0 0 0,-1 0 0 0 0,0 0 0 0 0,1 0 0 0 0,-3 4 0 0 0,-3 2 0 0 0,-1 0-1 0 0,0 0 1 0 0,0 0 0 0 0,-1-1 0 0 0,0 0 0 0 0,0-1 0 0 0,-1 0 0 0 0,0 0-1 0 0,0-1 1 0 0,-1 0 0 0 0,0-1 0 0 0,0 0 0 0 0,0 0 0 0 0,0-1 0 0 0,-1 0-1 0 0,0-1 1 0 0,-11 2 0 0 0,-10-4-354 0 0,31-1 222 0 0,0 0 0 0 0,0-1 0 0 0,0 1 0 0 0,0 0 0 0 0,0 0-1 0 0,0-1 1 0 0,0 1 0 0 0,0 0 0 0 0,1-1 0 0 0,-1 1 0 0 0,0-1 0 0 0,0 0-1 0 0,0 1 1 0 0,0-1 0 0 0,0 1 0 0 0,1-1 0 0 0,-1 0 0 0 0,0 0 0 0 0,1 0-1 0 0,-1 1 1 0 0,1-1 0 0 0,-1 0 0 0 0,0-1 0 0 0,1 0-101 0 0,1 0 0 0 0,-1 1-1 0 0,1-1 1 0 0,0 1 0 0 0,-1-1 0 0 0,1 1 0 0 0,0-1 0 0 0,0 1-1 0 0,0-1 1 0 0,0 1 0 0 0,0 0 0 0 0,1-1 0 0 0,-1 1 0 0 0,0 0-1 0 0,0 0 1 0 0,1 0 0 0 0,-1 0 0 0 0,1 0 0 0 0,2-1-1 0 0,-3 1-107 0 0,12-8-1465 0 0,-1 1 0 0 0,1 0 0 0 0,0 1 1 0 0,1 1-1 0 0,24-9 0 0 0,-16 9 561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01.8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4 1868 0 0,'-21'-3'6415'0'0,"31"15"-3330"0"0,2 2-3213 0 0,17 20 710 0 0,57 72 451 0 0,-75-90-911 0 0,0 0-1 0 0,-1 1 1 0 0,-1 0-1 0 0,12 31 1 0 0,-18-39-78 0 0,-1 0 1 0 0,0 0-1 0 0,-1-1 1 0 0,1 1-1 0 0,-2 0 1 0 0,1 0-1 0 0,-2 0 1 0 0,1 0-1 0 0,-1 0 1 0 0,0 0-1 0 0,-1 0 1 0 0,0 0-1 0 0,0 0 1 0 0,-1-1-1 0 0,-6 15 1 0 0,2-11-123 0 0,1 0 1 0 0,-2-1 0 0 0,1 1 0 0 0,-1-2 0 0 0,-1 1 0 0 0,0-1 0 0 0,-1 0 0 0 0,0-1 0 0 0,0 0 0 0 0,-13 8 0 0 0,17-12-221 0 0,-1-1 1 0 0,0 0 0 0 0,0 0 0 0 0,-14 5 0 0 0,-2-5-5587 0 0,16-19 3285 0 0,7 6 1429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2656 0 0,'2'0'440'0'0,"1"0"0"0"0,-1 0-1 0 0,0 0 1 0 0,1 0 0 0 0,-1 1-1 0 0,0-1 1 0 0,0 1 0 0 0,0 0-1 0 0,1-1 1 0 0,-1 1 0 0 0,0 0-1 0 0,0 1 1 0 0,0-1 0 0 0,0 0-1 0 0,0 0 1 0 0,-1 1-1 0 0,3 1 1 0 0,-2 0-75 0 0,0-1 0 0 0,0 1 0 0 0,0 0-1 0 0,0 0 1 0 0,0 0 0 0 0,-1 1 0 0 0,0-1 0 0 0,1 0-1 0 0,-1 0 1 0 0,1 6 0 0 0,0 7 26 0 0,0 1 0 0 0,-1-1 0 0 0,-1 1 0 0 0,-2 17 0 0 0,1-4 67 0 0,0 28-869 0 0,0-31-2195 0 0,1-2-5957 0 0,0-25 8515 0 0,0 1 1 0 0,0-1 0 0 0,0 0-1 0 0,1 0 1 0 0,-1 0-1 0 0,0 0 1 0 0,0 0-1 0 0,0 1 1 0 0,0-1 0 0 0,0 0-1 0 0,1 0 1 0 0,-1 0-1 0 0,0 0 1 0 0,0 0 0 0 0,0 0-1 0 0,1 0 1 0 0,-1 0-1 0 0,0 0 1 0 0,0 0-1 0 0,0 0 1 0 0,0 0 0 0 0,1 0-1 0 0,-1 0 1 0 0,0 0-1 0 0,0 0 1 0 0,0 0 0 0 0,1 0-1 0 0,-1 0 1 0 0,0 0-1 0 0,0 0 1 0 0,0 0-1 0 0,1 0 1 0 0,-1 0 0 0 0,0 0-1 0 0,0 0 1 0 0,0 0-1 0 0,0 0 1 0 0,1 0-1 0 0,-1-1 1 0 0,0 1 0 0 0,0 0-1 0 0,0 0 1 0 0,1 0-1 0 0,1-1-283 0 0,16-6-863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3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37 2204 0 0,'-1'-3'1125'0'0,"0"-1"0"0"0,0 1 0 0 0,-1 0 0 0 0,1-1-1 0 0,-1 1 1 0 0,0 0 0 0 0,0 0 0 0 0,-6-7 1841 0 0,8 10-2858 0 0,0 0 1 0 0,0 0-1 0 0,-1 0 0 0 0,1 0 1 0 0,0 0-1 0 0,-1 0 0 0 0,1 0 0 0 0,0 0 1 0 0,0 0-1 0 0,-1 0 0 0 0,1 0 1 0 0,0 0-1 0 0,0 0 0 0 0,-1 0 1 0 0,1 0-1 0 0,0 0 0 0 0,0 0 1 0 0,-1 1-1 0 0,-1 18 1049 0 0,5 5-913 0 0,0 1 1 0 0,2-1-1 0 0,2 0 0 0 0,0 0 0 0 0,1 0 1 0 0,13 26-1 0 0,-17-41-477 0 0,0 0 0 0 0,1-1 1 0 0,0 1-1 0 0,11 13 0 0 0,9-3-2549 0 0,-22-17 1977 0 0,0-1 1 0 0,0 0-1 0 0,0 0 1 0 0,0 0 0 0 0,0-1-1 0 0,0 1 1 0 0,0-1-1 0 0,5 1 1 0 0,-4-2 506 0 0,0 1 0 0 0,-1-1 0 0 0,1 0 0 0 0,0 0-1 0 0,-1 0 1 0 0,1 0 0 0 0,-1 0 0 0 0,1-1 0 0 0,-1 0 0 0 0,0 0 0 0 0,1 0-1 0 0,-1 0 1 0 0,4-3 0 0 0,1-1-466 0 0,7-5-414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4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2540 0 0,'5'-6'11374'0'0,"7"28"-8248"0"0,9 35-2576 0 0,27 79 177 0 0,-17-55-5443 0 0,-28-71 2731 0 0,-1 1 1 0 0,-1 0 0 0 0,1 0-1 0 0,-2 19 1 0 0,0-5 877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5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2200 0 0,'0'0'9278'0'0,"22"30"-8210"0"0,6 15 18 0 0,38 82 0 0 0,-60-116-1007 0 0,46 115 563 0 0,-41-100-588 0 0,-9-19 34 0 0,0-1-1 0 0,1 1 1 0 0,0-1 0 0 0,0 0 0 0 0,1 0 0 0 0,-1 0 0 0 0,1 0 0 0 0,5 5-1 0 0,-3-9 1111 0 0,-6-3-1200 0 0,0 1 1 0 0,0 0-1 0 0,0 0 1 0 0,0 0-1 0 0,0 0 1 0 0,0 0 0 0 0,0 0-1 0 0,0 0 1 0 0,0-1-1 0 0,1 1 1 0 0,-1 0-1 0 0,0 0 1 0 0,0 0 0 0 0,0 0-1 0 0,0 0 1 0 0,0 0-1 0 0,0 0 1 0 0,1 0-1 0 0,-1 0 1 0 0,0 0-1 0 0,0 0 1 0 0,0 0 0 0 0,0 0-1 0 0,0 0 1 0 0,1 0-1 0 0,-1 0 1 0 0,0 0-1 0 0,0 0 1 0 0,0 0 0 0 0,0 0-1 0 0,0 0 1 0 0,1 0-1 0 0,-1 0 1 0 0,0 0-1 0 0,0 0 1 0 0,0 0 0 0 0,0 0-1 0 0,0 0 1 0 0,0 0-1 0 0,1 0 1 0 0,-1 0-1 0 0,0 0 1 0 0,0 0-1 0 0,0 0 1 0 0,0 1 0 0 0,0-1-1 0 0,0 0 1 0 0,0 0-1 0 0,1 0 1 0 0,-1 0-1 0 0,0 0 1 0 0,0 0 0 0 0,0 1-1 0 0,0-1 1 0 0,0 0-1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6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73 1372 0 0,'-16'6'9515'0'0,"24"-11"-9127"0"0,10-7-79 0 0,1 1-1 0 0,0 1 0 0 0,0 1 1 0 0,1 1-1 0 0,36-11 1 0 0,-51 18-236 0 0,1 0-1 0 0,0 0 1 0 0,0 0-1 0 0,0 1 1 0 0,0 0 0 0 0,-1 0-1 0 0,1 0 1 0 0,0 1 0 0 0,0 0-1 0 0,0 0 1 0 0,-1 0 0 0 0,1 1-1 0 0,10 4 1 0 0,-13-4-48 0 0,0 0-1 0 0,0 0 1 0 0,0 0 0 0 0,0 1-1 0 0,0-1 1 0 0,-1 1 0 0 0,0 0-1 0 0,1 0 1 0 0,-1 0 0 0 0,0 0-1 0 0,0 0 1 0 0,0 0 0 0 0,-1 0-1 0 0,1 1 1 0 0,-1-1-1 0 0,0 1 1 0 0,0-1 0 0 0,0 1-1 0 0,0-1 1 0 0,-1 1 0 0 0,1 0-1 0 0,-1-1 1 0 0,0 5 0 0 0,-1 7 14 0 0,0 1 1 0 0,0-1-1 0 0,-2 0 0 0 0,0 0 1 0 0,-1 0-1 0 0,0 0 1 0 0,-1 0-1 0 0,-1-1 1 0 0,0 0-1 0 0,-1 0 1 0 0,-16 24-1 0 0,-8 17 193 0 0,31-54-185 0 0,35 7 147 0 0,-19-8-140 0 0,0 0 1 0 0,1 1-1 0 0,-1 0 1 0 0,0 2 0 0 0,17 4-1 0 0,-28-6-17 0 0,0 0-1 0 0,0 0 1 0 0,-1 1-1 0 0,1 0 1 0 0,0 0-1 0 0,-1 0 1 0 0,1 1-1 0 0,-1-1 1 0 0,0 1 0 0 0,0 0-1 0 0,0 1 1 0 0,0-1-1 0 0,-1 0 1 0 0,1 1-1 0 0,-1 0 1 0 0,0 0-1 0 0,0 0 1 0 0,0 0-1 0 0,-1 1 1 0 0,5 8 0 0 0,-7-11 8 0 0,1 1 1 0 0,-1 0 0 0 0,0-1 0 0 0,0 1 0 0 0,1 0-1 0 0,-2-1 1 0 0,1 1 0 0 0,0 0 0 0 0,-1-1 0 0 0,1 1-1 0 0,-1 0 1 0 0,0-1 0 0 0,0 1 0 0 0,0-1 0 0 0,0 1-1 0 0,0-1 1 0 0,0 1 0 0 0,-1-1 0 0 0,1 0 0 0 0,-3 3 0 0 0,-3 3 15 0 0,0 0 0 0 0,0-1 0 0 0,-16 12 0 0 0,11-10-62 0 0,-1-1 1 0 0,1 0 0 0 0,-2-1 0 0 0,1-1 0 0 0,-1 0 0 0 0,0-1-1 0 0,-1 0 1 0 0,1-2 0 0 0,-1 1 0 0 0,1-2 0 0 0,-1 0-1 0 0,0 0 1 0 0,-16-1 0 0 0,28-2-83 0 0,0 1 0 0 0,0 0 0 0 0,0 0 0 0 0,0-1 0 0 0,0 0 0 0 0,0 0 0 0 0,0 1 0 0 0,0-2 0 0 0,0 1 0 0 0,0 0 0 0 0,0-1 0 0 0,0 1 0 0 0,1-1 0 0 0,-1 0 1 0 0,1 0-1 0 0,-1 0 0 0 0,1 0 0 0 0,0 0 0 0 0,0 0 0 0 0,0-1 0 0 0,0 1 0 0 0,0-1 0 0 0,1 0 0 0 0,-1 1 0 0 0,1-1 0 0 0,-1 0 0 0 0,1 0 0 0 0,0 0 0 0 0,0 0 0 0 0,0-3 0 0 0,-3-10-1316 0 0,1 0 1 0 0,1-1-1 0 0,1 1 0 0 0,1-24 1 0 0,0 40 1397 0 0,1-14-549 0 0,1 0 0 0 0,0 1 0 0 0,1-1 0 0 0,1 1 0 0 0,0 0 0 0 0,10-21 0 0 0,-4 7-549 0 0,3-4-57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606 25 2892 0 0,'-19'-6'897'0'0,"0"1"1"0"0,-1 0-1 0 0,0 2 0 0 0,0 0 0 0 0,0 1 1 0 0,-37 2-1 0 0,41 1-648 0 0,-1 1 1 0 0,1 1 0 0 0,0 1-1 0 0,0 0 1 0 0,1 1 0 0 0,-16 7-1 0 0,17-7 37 0 0,-6 3 33 0 0,0 0 1 0 0,1 2-1 0 0,0 0 1 0 0,0 1 0 0 0,1 1-1 0 0,-21 18 1 0 0,29-21-184 0 0,0 0 0 0 0,0 2 1 0 0,1-1-1 0 0,0 1 0 0 0,1 0 1 0 0,0 1-1 0 0,1 0 0 0 0,0 0 0 0 0,1 1 1 0 0,-8 21-1 0 0,5-2 126 0 0,1 0 0 0 0,2 1 0 0 0,-3 37 0 0 0,4 101 707 0 0,6-146-909 0 0,1 0 0 0 0,2-1 1 0 0,0 1-1 0 0,2-1 0 0 0,17 47 0 0 0,-15-50 1 0 0,1-1 1 0 0,1 0-1 0 0,0 0 0 0 0,2-1 0 0 0,0 0 0 0 0,1-1 1 0 0,1 0-1 0 0,1-1 0 0 0,1-1 0 0 0,0 0 1 0 0,0-2-1 0 0,2 1 0 0 0,0-2 0 0 0,0-1 0 0 0,2 0 1 0 0,-1-1-1 0 0,1-1 0 0 0,1-1 0 0 0,0-1 0 0 0,0 0 1 0 0,0-2-1 0 0,1 0 0 0 0,0-2 0 0 0,22 2 0 0 0,-17-3-22 0 0,-1-2 0 0 0,1 0 0 0 0,-1-2-1 0 0,0-1 1 0 0,1-1 0 0 0,-1-1 0 0 0,0-2-1 0 0,36-11 1 0 0,-30 6 64 0 0,-1-2 0 0 0,0-1-1 0 0,0-1 1 0 0,-2-2 0 0 0,0-1 0 0 0,-1-1 0 0 0,47-42-1 0 0,-62 49-56 0 0,0 0-1 0 0,-1-1 1 0 0,-1-1-1 0 0,0 0 0 0 0,-1-1 1 0 0,-1 1-1 0 0,0-2 0 0 0,-1 1 1 0 0,-1-2-1 0 0,0 1 0 0 0,-1 0 1 0 0,-1-1-1 0 0,0 0 1 0 0,-2-1-1 0 0,0 1 0 0 0,2-33 1 0 0,-5 41-20 0 0,1-14 22 0 0,-1-1 0 0 0,-1 1 0 0 0,-1 0 0 0 0,-1 0 0 0 0,-1 0 0 0 0,-1 1 0 0 0,-13-40 0 0 0,7 40 46 0 0,0 1-1 0 0,-1 1 0 0 0,-1 0 0 0 0,-1 1 0 0 0,-29-32 1 0 0,12 20 43 0 0,-1 0 0 0 0,-43-30 0 0 0,45 39-84 0 0,-1 1 0 0 0,-1 1 0 0 0,-37-16 0 0 0,51 28-133 0 0,0 1 1 0 0,-1 1-1 0 0,1 0 1 0 0,-1 2-1 0 0,-1 0 0 0 0,1 1 1 0 0,-35-1-1 0 0,39 5-232 0 0,0-1-1 0 0,0 2 0 0 0,1 0 0 0 0,-1 1 1 0 0,1 1-1 0 0,-1 0 0 0 0,1 1 0 0 0,0 0 1 0 0,1 1-1 0 0,-18 10 0 0 0,17-7-1182 0 0,-1 2 0 0 0,-14 13 0 0 0,-21 27-9271 0 0,45-45 9680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28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2272 0 0,'0'0'4837'0'0,"0"3"-3889"0"0,0 13 1569 0 0,0-8-1833 0 0,0-1-524 0 0,0-4-96 0 0,-1 0-1 0 0,1 1 1 0 0,0-1 0 0 0,1 0-1 0 0,-1 0 1 0 0,0 0 0 0 0,1 0-1 0 0,0 0 1 0 0,-1 0 0 0 0,1 0-1 0 0,0-1 1 0 0,1 1 0 0 0,-1 0-1 0 0,0 0 1 0 0,1-1 0 0 0,3 5-1 0 0,173 250 4782 0 0,-159-229-4557 0 0,6 16 351 0 0,29 69 0 0 0,-13-24-1168 0 0,-29-67-1227 0 0,20 30-11562 0 0,-26-46 12210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1824 0 0,'0'0'11507'0'0,"4"-1"-11136"0"0,-4 1-352 0 0,1 0 0 0 0,0 0-1 0 0,-1 0 1 0 0,1 0 0 0 0,0 0 0 0 0,-1 0 0 0 0,1 0 0 0 0,0 0-1 0 0,-1 0 1 0 0,1 0 0 0 0,0 1 0 0 0,-1-1 0 0 0,1 0 0 0 0,-1 0-1 0 0,1 1 1 0 0,0-1 0 0 0,-1 0 0 0 0,1 1 0 0 0,-1-1 0 0 0,1 1-1 0 0,-1-1 1 0 0,1 1 0 0 0,-1-1 0 0 0,1 1 0 0 0,-1-1 0 0 0,0 1-1 0 0,1-1 1 0 0,-1 1 0 0 0,1 0 0 0 0,7 30 491 0 0,-6 49 111 0 0,-3-58-597 0 0,1-4-500 0 0,0 56-785 0 0,0-26-6307 0 0,0-47 7450 0 0,1 0 1 0 0,-1-1-1 0 0,0 1 0 0 0,1 0 0 0 0,-1 0 0 0 0,0-1 1 0 0,1 1-1 0 0,-1 0 0 0 0,1 0 0 0 0,-1-1 0 0 0,1 1 1 0 0,-1-1-1 0 0,1 1 0 0 0,-1 0 0 0 0,1-1 0 0 0,0 1 1 0 0,-1-1-1 0 0,1 1 0 0 0,1-1 0 0 0,6 3-1235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4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3856 0 0,'2'-7'3520'0'0,"2"14"-1553"0"0,3 12-449 0 0,11 115-193 0 0,-16-74-10393 0 0,-2-52 7978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1 2308 0 0,'-19'0'735'0'0,"-1"0"0"0"0,1 1 0 0 0,-1 1 0 0 0,-33 8 0 0 0,41-7-485 0 0,0 1-1 0 0,1 0 1 0 0,0 1-1 0 0,0 0 0 0 0,0 1 1 0 0,1 0-1 0 0,-1 1 1 0 0,1 0-1 0 0,-9 9 0 0 0,2 0 65 0 0,0 1-1 0 0,1 1 0 0 0,1 0 0 0 0,1 1 0 0 0,0 1 0 0 0,1 0 1 0 0,1 1-1 0 0,2 0 0 0 0,-17 44 0 0 0,1 23 448 0 0,3 0-1 0 0,-10 92 1 0 0,30-146-432 0 0,0 55 1 0 0,3-81-282 0 0,0 2-2 0 0,0 0 0 0 0,1 0 0 0 0,1 0 0 0 0,-1 0 0 0 0,2 0 0 0 0,-1 0 0 0 0,6 11 0 0 0,4 16 117 0 0,-8-23-104 0 0,1-1 1 0 0,0 0-1 0 0,1 0 0 0 0,0-1 1 0 0,1 0-1 0 0,0 0 1 0 0,1 0-1 0 0,1-1 0 0 0,-1 0 1 0 0,2-1-1 0 0,0 0 1 0 0,0 0-1 0 0,0-1 0 0 0,1 0 1 0 0,13 7-1 0 0,-3-4-22 0 0,0-2 1 0 0,0 0-1 0 0,1-1 0 0 0,0-1 0 0 0,0-1 0 0 0,1-1 0 0 0,0-1 0 0 0,30 2 1 0 0,-18-3 12 0 0,0-3 0 0 0,1 0 0 0 0,-1-3 0 0 0,1-1 0 0 0,-1-1 1 0 0,67-18-1 0 0,-69 13-15 0 0,1-2-1 0 0,-2-1 1 0 0,1-2-1 0 0,-2-1 1 0 0,0-2 0 0 0,35-24-1 0 0,-49 28 4 0 0,-1 0 0 0 0,0-1-1 0 0,0-1 1 0 0,-1 0-1 0 0,-1-1 1 0 0,-1-1-1 0 0,0 0 1 0 0,-1-1 0 0 0,-1 0-1 0 0,-1 0 1 0 0,11-29-1 0 0,-12 18-21 0 0,-1 1-1 0 0,-1-1 0 0 0,-2 0 1 0 0,-1-1-1 0 0,-1 1 0 0 0,-2-41 1 0 0,-2 55-37 0 0,-1 0 0 0 0,0 0 0 0 0,-2 0 1 0 0,1 0-1 0 0,-2 0 0 0 0,0 1 0 0 0,-8-18 1 0 0,10 25 22 0 0,-4-9-52 0 0,-1 0-1 0 0,0 1 1 0 0,-1 0 0 0 0,-1 1 0 0 0,0 0 0 0 0,0 1 0 0 0,-2 0 0 0 0,0 0 0 0 0,0 1 0 0 0,-1 1 0 0 0,0 0 0 0 0,-1 1 0 0 0,-1 0 0 0 0,1 1 0 0 0,-21-9 0 0 0,16 10-452 0 0,1 1 0 0 0,-1 0 0 0 0,-1 2 1 0 0,1 0-1 0 0,-1 1 0 0 0,0 1 0 0 0,-39 0 0 0 0,47 3-27 0 0,-1 2-1 0 0,1-1 0 0 0,0 2 0 0 0,0 0 0 0 0,0 0 0 0 0,0 1 0 0 0,1 1 0 0 0,-17 8 0 0 0,9-3-474 0 0,1 1 1 0 0,0 0-1 0 0,1 2 1 0 0,-18 16 0 0 0,10-7-153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3.2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 14 1908 0 0,'0'-1'151'0'0,"0"1"-1"0"0,0 0 0 0 0,-1-1 1 0 0,1 1-1 0 0,0-1 0 0 0,0 1 1 0 0,0-1-1 0 0,0 1 1 0 0,0-1-1 0 0,0 1 0 0 0,0 0 1 0 0,0-1-1 0 0,0 1 0 0 0,1-1 1 0 0,-1 1-1 0 0,0 0 1 0 0,3-5 1803 0 0,-3 5-1803 0 0,1 0-1 0 0,-1-1 0 0 0,1 1 1 0 0,-1 0-1 0 0,0 0 1 0 0,1 0-1 0 0,-1-1 0 0 0,1 1 1 0 0,-1 0-1 0 0,1 0 0 0 0,8 4 3338 0 0,-3 0-4811 0 0,-5-2 1395 0 0,0-1-1 0 0,0 1 1 0 0,-1 0-1 0 0,1 0 1 0 0,0 0-1 0 0,-1 0 1 0 0,1 0-1 0 0,-1 0 1 0 0,0 1-1 0 0,0-1 1 0 0,0 0-1 0 0,0 0 1 0 0,0 0-1 0 0,0 0 0 0 0,0 0 1 0 0,-1 2-1 0 0,0 5 126 0 0,-1 30 244 0 0,-1-1 1 0 0,-3 0 0 0 0,-16 61-1 0 0,4-19 35 0 0,14-62-427 0 0,-2 12 198 0 0,0 0-1 0 0,-2 61 1 0 0,9-88-269 0 0,0 0 0 0 0,-1-1 0 0 0,1 0 0 0 0,0 1 0 0 0,1-1 0 0 0,-1 1-1 0 0,0-1 1 0 0,1 0 0 0 0,-1 0 0 0 0,1 0 0 0 0,0 0 0 0 0,-1 0 0 0 0,1 0 0 0 0,0 0 0 0 0,0-1 0 0 0,0 1 0 0 0,1-1 0 0 0,-1 1 0 0 0,0-1 0 0 0,1 0 0 0 0,2 1 0 0 0,3 2-262 0 0,0 0-1 0 0,0-1 1 0 0,0 0 0 0 0,0-1-1 0 0,14 3 1 0 0,-19-4-37 0 0,-1-1 0 0 0,1 1 0 0 0,0-1 0 0 0,-1 1 0 0 0,1-1 1 0 0,0 0-1 0 0,-1 0 0 0 0,1 0 0 0 0,0-1 0 0 0,-1 1 0 0 0,1-1 0 0 0,0 1 0 0 0,-1-1 1 0 0,1 0-1 0 0,-1 0 0 0 0,1 0 0 0 0,-1 0 0 0 0,0-1 0 0 0,1 1 0 0 0,-1 0 0 0 0,0-1 1 0 0,0 0-1 0 0,0 1 0 0 0,0-1 0 0 0,0 0 0 0 0,0 0 0 0 0,-1 0 0 0 0,1-1 0 0 0,2-3 1 0 0,0-1-988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5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2 888 0 0,'11'-1'7742'0'0,"-11"1"-7588"0"0,-1 11 1559 0 0,-43 63 89 0 0,3 1 0 0 0,-47 121 0 0 0,79-176-2794 0 0,-20 38 0 0 0,13-34-2675 0 0,-2-2-3411 0 0,13-17 5904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6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64 2724 0 0,'32'-28'5421'0'0,"-23"23"-5010"0"0,-1 0-1 0 0,1 0 1 0 0,0 1-1 0 0,1 1 1 0 0,-1-1-1 0 0,1 1 1 0 0,-1 1-1 0 0,13-2 1 0 0,-20 4-187 0 0,11 1 282 0 0,-11-2-472 0 0,-1 1 0 0 0,1 0 0 0 0,-1 0-1 0 0,1 0 1 0 0,-1 0 0 0 0,0 0 0 0 0,1 0 0 0 0,-1 0 0 0 0,1 0 0 0 0,-1 1-1 0 0,1-1 1 0 0,-1 1 0 0 0,3 0 0 0 0,0 1 8 0 0,-1 0 1 0 0,0 0-1 0 0,0 0 0 0 0,0 0 1 0 0,0 1-1 0 0,0-1 1 0 0,-1 1-1 0 0,1 0 0 0 0,-1 0 1 0 0,0 0-1 0 0,0 0 1 0 0,0 0-1 0 0,0 0 0 0 0,0 0 1 0 0,0 1-1 0 0,-1-1 1 0 0,0 1-1 0 0,0-1 0 0 0,0 1 1 0 0,0-1-1 0 0,0 1 0 0 0,-1 0 1 0 0,1-1-1 0 0,-1 1 1 0 0,0 0-1 0 0,0 0 0 0 0,-1-1 1 0 0,1 1-1 0 0,-1 0 1 0 0,-1 5-1 0 0,-3 5 24 0 0,-1-1-1 0 0,0 0 1 0 0,-1 0-1 0 0,0 0 1 0 0,-14 16-1 0 0,-52 58 400 0 0,50-62-246 0 0,22-24-210 0 0,1-1 0 0 0,0 0-1 0 0,0 0 1 0 0,-1 1-1 0 0,1-1 1 0 0,0 1-1 0 0,0-1 1 0 0,0 0 0 0 0,-1 1-1 0 0,1-1 1 0 0,0 0-1 0 0,0 1 1 0 0,0-1-1 0 0,0 1 1 0 0,0-1 0 0 0,0 0-1 0 0,0 1 1 0 0,0-1-1 0 0,0 1 1 0 0,0-1-1 0 0,0 0 1 0 0,0 1-1 0 0,0-1 1 0 0,0 0 0 0 0,0 1-1 0 0,0-1 1 0 0,1 1-1 0 0,-1-1 1 0 0,0 0-1 0 0,0 1 1 0 0,0-1 0 0 0,1 0-1 0 0,-1 1 1 0 0,0-1-1 0 0,0 0 1 0 0,1 1-1 0 0,-1-1 1 0 0,0 0 0 0 0,1 0-1 0 0,-1 1 1 0 0,0-1-1 0 0,1 0 1 0 0,-1 0-1 0 0,0 0 1 0 0,1 0 0 0 0,-1 1-1 0 0,0-1 1 0 0,1 0-1 0 0,-1 0 1 0 0,1 0-1 0 0,-1 0 1 0 0,0 0 0 0 0,1 0-1 0 0,-1 0 1 0 0,1 0-1 0 0,-1 0 1 0 0,39 6 157 0 0,-13-2-5 0 0,-17-1-151 0 0,-1 0-1 0 0,1 0 1 0 0,-1 0 0 0 0,0 1-1 0 0,15 10 1 0 0,-21-12 3 0 0,0-1-1 0 0,0 1 0 0 0,0-1 1 0 0,0 1-1 0 0,0 0 1 0 0,-1 0-1 0 0,1 0 1 0 0,-1 0-1 0 0,0 0 0 0 0,1 0 1 0 0,-1 0-1 0 0,0 0 1 0 0,0 0-1 0 0,0 1 0 0 0,0-1 1 0 0,-1 0-1 0 0,1 1 1 0 0,-1-1-1 0 0,1 1 1 0 0,-1-1-1 0 0,0 1 0 0 0,0-1 1 0 0,0 1-1 0 0,0-1 1 0 0,0 1-1 0 0,-1-1 1 0 0,1 0-1 0 0,-1 1 0 0 0,0-1 1 0 0,-1 4-1 0 0,-2 4 41 0 0,-1 0-1 0 0,0-1 1 0 0,-1 0 0 0 0,0 0-1 0 0,0 0 1 0 0,-1-1-1 0 0,0 0 1 0 0,0 0 0 0 0,-1 0-1 0 0,0-1 1 0 0,-1-1-1 0 0,1 1 1 0 0,-18 8 0 0 0,13-8-106 0 0,-1 0 0 0 0,0-2 1 0 0,-1 1-1 0 0,1-2 0 0 0,-1 0 1 0 0,0-1-1 0 0,0 0 1 0 0,0-1-1 0 0,-24 0 0 0 0,36-2-55 0 0,-1-1 0 0 0,1 1 0 0 0,0-1 0 0 0,0 0 0 0 0,-1 0 0 0 0,1 0 0 0 0,0-1 0 0 0,0 1 0 0 0,0-1 0 0 0,0 1 0 0 0,0-1 0 0 0,0 0 0 0 0,1 0 0 0 0,-1-1 0 0 0,1 1 0 0 0,-1 0 0 0 0,1-1 0 0 0,0 1 0 0 0,0-1 0 0 0,0 0 0 0 0,0 0 0 0 0,0 0 0 0 0,-1-3 0 0 0,1 1-342 0 0,0 0 0 0 0,0 0 0 0 0,0 0 0 0 0,0-1 0 0 0,1 1 0 0 0,0 0 0 0 0,0-1 0 0 0,0 1 0 0 0,1 0 0 0 0,0-1 0 0 0,0 1 0 0 0,0-1 0 0 0,1 1 0 0 0,0 0 0 0 0,2-9 0 0 0,41-77-3237 0 0,-31 60 2522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43:56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31 2840 0 0,'-8'-4'398'0'0,"-1"-1"-1"0"0,1 1 1 0 0,0 1-1 0 0,-1 0 1 0 0,0 0-1 0 0,1 1 1 0 0,-1 0-1 0 0,0 0 1 0 0,-1 1-1 0 0,1 0 1 0 0,0 1-1 0 0,0 0 1 0 0,0 0-1 0 0,0 1 1 0 0,-13 2-1 0 0,-8 5-97 0 0,0 1 0 0 0,0 1 0 0 0,1 1-1 0 0,0 2 1 0 0,1 1 0 0 0,1 1 0 0 0,0 1 0 0 0,1 1-1 0 0,1 2 1 0 0,1 1 0 0 0,-24 23 0 0 0,24-17-170 0 0,0 1 1 0 0,2 0 0 0 0,1 2 0 0 0,1 1-1 0 0,1 0 1 0 0,2 2 0 0 0,1 0 0 0 0,2 1 0 0 0,-17 53-1 0 0,14-25 38 0 0,2 1-1 0 0,3 1 0 0 0,3 0 1 0 0,-2 104-1 0 0,11-149-108 0 0,0 1 0 0 0,2-1 0 0 0,0 0 0 0 0,8 30 0 0 0,-1-10 17 0 0,-6-25-36 0 0,0 0 0 0 0,1 0 1 0 0,1-1-1 0 0,0 1 0 0 0,0-1 1 0 0,2 0-1 0 0,-1-1 0 0 0,1 0 1 0 0,1 0-1 0 0,0 0 0 0 0,0-1 1 0 0,1 0-1 0 0,1-1 0 0 0,0 0 1 0 0,0 0-1 0 0,0-1 0 0 0,18 10 1 0 0,-6-6 23 0 0,1-1 0 0 0,0-1 0 0 0,0-2 0 0 0,1 0 0 0 0,1-1 1 0 0,-1-1-1 0 0,1-2 0 0 0,0 0 0 0 0,50 0 0 0 0,-61-5-43 0 0,0 0-1 0 0,0 0 1 0 0,0-2 0 0 0,0 0-1 0 0,16-5 1 0 0,8-2 33 0 0,-11 2-33 0 0,-1 0 1 0 0,0-2 0 0 0,0-1-1 0 0,-1-2 1 0 0,-1 0 0 0 0,0-1-1 0 0,42-34 1 0 0,-27 15-14 0 0,-2-2 1 0 0,-1-2-1 0 0,43-56 1 0 0,-59 66 53 0 0,-1-1 0 0 0,-2 0 0 0 0,-1-2 0 0 0,-1 0 0 0 0,-2 0 0 0 0,-1-2 0 0 0,14-54 0 0 0,-14 29 21 0 0,-3-1 1 0 0,-2 0 0 0 0,0-91 0 0 0,-7 138-70 0 0,-1 0 0 0 0,0 0 0 0 0,0 0 0 0 0,-1 0 0 0 0,-1 0 0 0 0,1 1 0 0 0,-8-18 0 0 0,-3-9 30 0 0,8 22-38 0 0,-1 0-1 0 0,-1 1 1 0 0,0-1-1 0 0,-1 1 1 0 0,-1 1-1 0 0,0-1 1 0 0,-1 2-1 0 0,0-1 1 0 0,-1 1-1 0 0,0 1 1 0 0,-1 0-1 0 0,0 0 1 0 0,-1 1-1 0 0,0 1 1 0 0,-1 0-1 0 0,1 1 1 0 0,-2 1-1 0 0,1 0 1 0 0,-27-9-1 0 0,17 9-103 0 0,0 1-1 0 0,0 1 1 0 0,0 1-1 0 0,-1 1 1 0 0,1 1-1 0 0,-1 1 1 0 0,0 1-1 0 0,1 2 1 0 0,-1 0-1 0 0,1 2 1 0 0,-1 0-1 0 0,-31 11 1 0 0,21-3-811 0 0,0 2 1 0 0,1 1 0 0 0,0 2-1 0 0,2 1 1 0 0,-53 38 0 0 0,44-23-1272 0 0,1 2 0 0 0,1 1 0 0 0,-49 63 0 0 0,60-64 880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38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1600 0 0,'0'0'8016'0'0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3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1 976 0 0,'0'0'8432'0'0,"0"2"-8015"0"0,1 3-321 0 0,-1 0 0 0 0,1 0 0 0 0,0-1 1 0 0,0 1-1 0 0,1-1 0 0 0,2 7 0 0 0,-2-5 49 0 0,0 0 0 0 0,0-1 0 0 0,0 1 0 0 0,-1 0 0 0 0,0 0 0 0 0,1 11 0 0 0,0 26 557 0 0,14 72 0 0 0,3 30 82 0 0,-17 54-24 0 0,-2-190-723 0 0,-1 0 0 0 0,0-1 0 0 0,-1 1 0 0 0,0 0 0 0 0,-4 11 0 0 0,3-12-237 0 0,1 0 1 0 0,0 0-1 0 0,0 0 0 0 0,1 1 0 0 0,0 11 1 0 0,1-19-391 0 0,-5-48-9558 0 0,5 47 10123 0 0,0-15-1141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0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39 1616 0 0,'-2'-4'5301'0'0,"2"4"-5216"0"0,16-4 1801 0 0,32-2-2198 0 0,-35 4 865 0 0,327-20 277 0 0,-324 21-1108 0 0,0 2 0 0 0,0 0 1 0 0,0 1-1 0 0,0 0 0 0 0,-1 1 0 0 0,21 7 1 0 0,-15-2-597 0 0,34 17-3216 0 0,-42-15 2855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0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85 1652 0 0,'0'0'192'0'0,"0"1"-1"0"0,-1 0 1 0 0,1-1 0 0 0,-1 1-1 0 0,1 0 1 0 0,0-1 0 0 0,0 1-1 0 0,0 0 1 0 0,-1 0 0 0 0,1-1-1 0 0,0 1 1 0 0,0 0-1 0 0,0 0 1 0 0,0 0 0 0 0,0-1-1 0 0,0 1 1 0 0,0 0 0 0 0,0 0-1 0 0,1-1 1 0 0,-1 1 0 0 0,0 0-1 0 0,0 0 1 0 0,1 1-1 0 0,23 0 1671 0 0,28-5-1011 0 0,79-14 1 0 0,47-24-2448 0 0,-64 6-3300 0 0,-86 25 3756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42 2560 0 0,'-7'-11'3596'0'0,"1"16"-1433"0"0,5-2-1993 0 0,1 0-1 0 0,-1 0 1 0 0,1 0 0 0 0,0 0-1 0 0,-1 0 1 0 0,1 1-1 0 0,0-1 1 0 0,1 4 0 0 0,4 30 370 0 0,-3 0 0 0 0,-2 64 0 0 0,-2-36 641 0 0,5-95-710 0 0,9-54 0 0 0,-7 69-450 0 0,0 0 0 0 0,1 1 0 0 0,0 0-1 0 0,1 0 1 0 0,0 0 0 0 0,2 1 0 0 0,-1 0-1 0 0,2 1 1 0 0,-1 0 0 0 0,2 0 0 0 0,-1 1-1 0 0,17-12 1 0 0,-26 21-23 0 0,0 1 0 0 0,1 0 0 0 0,-1 0 0 0 0,0 0 0 0 0,1 1 1 0 0,-1-1-1 0 0,1 0 0 0 0,0 0 0 0 0,-1 1 0 0 0,1-1 0 0 0,-1 1 0 0 0,1 0 0 0 0,0-1 0 0 0,-1 1 0 0 0,1 0 0 0 0,0 0 0 0 0,-1 0 0 0 0,1 0 0 0 0,0 0 0 0 0,-1 0 0 0 0,1 1 0 0 0,0-1 0 0 0,2 1 0 0 0,-2 0 2 0 0,0 1-1 0 0,0-1 0 0 0,-1 1 0 0 0,1-1 1 0 0,0 1-1 0 0,-1 0 0 0 0,1 0 1 0 0,-1-1-1 0 0,1 1 0 0 0,-1 0 1 0 0,0 0-1 0 0,0 1 0 0 0,0-1 0 0 0,1 4 1 0 0,2 5-45 0 0,-1 1-1 0 0,0 0 1 0 0,-1-1 0 0 0,-1 1 0 0 0,1 19 0 0 0,-2 70-2715 0 0,0 2-4215 0 0,3-87 5691 0 0,11 14-56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1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34 154 1508 0 0,'0'0'101'0'0,"-1"0"0"0"0,1 0 0 0 0,-1 0 0 0 0,1 0 0 0 0,-1 1 0 0 0,1-1 0 0 0,-1 0 0 0 0,1 0 0 0 0,-1 1 0 0 0,1-1 0 0 0,0 0 0 0 0,-1 1 0 0 0,1-1 0 0 0,-1 1 0 0 0,1-1 0 0 0,0 0 0 0 0,-1 1 0 0 0,1-1 0 0 0,0 1 0 0 0,-1-1 0 0 0,1 1 0 0 0,0-1 0 0 0,0 1 0 0 0,0-1 0 0 0,-1 1 0 0 0,1-1 0 0 0,0 1 0 0 0,0-1 0 0 0,0 1 0 0 0,0-1 0 0 0,0 1 0 0 0,0-1 0 0 0,0 1 0 0 0,0 0 0 0 0,-3 22 967 0 0,-2 247 1157 0 0,6-159-880 0 0,-1-110-992 0 0,5 13 170 0 0,-7-19-474 0 0,-1 1 1 0 0,1 0-1 0 0,1-1 1 0 0,-1 0-1 0 0,1 1 1 0 0,-1-1-1 0 0,1 0 0 0 0,1 1 1 0 0,-1-1-1 0 0,1 0 1 0 0,0-9-1 0 0,-1-3 22 0 0,-5-142 298 0 0,7 147-356 0 0,1 0 0 0 0,0 0 0 0 0,0 1-1 0 0,1-1 1 0 0,1 0 0 0 0,0 1-1 0 0,6-12 1 0 0,1-5 21 0 0,-6 14-33 0 0,1-1 0 0 0,0 1 0 0 0,1 0 0 0 0,1 1 0 0 0,0 0 0 0 0,1 0 0 0 0,0 1 0 0 0,1 0 0 0 0,0 0-1 0 0,1 1 1 0 0,0 0 0 0 0,14-9 0 0 0,-19 16-2 0 0,0-1 0 0 0,0 1 0 0 0,1 0 0 0 0,0 0 0 0 0,0 1-1 0 0,0 0 1 0 0,0 1 0 0 0,1-1 0 0 0,-1 1 0 0 0,0 1 0 0 0,1-1 0 0 0,0 1-1 0 0,-1 1 1 0 0,10-1 0 0 0,-15 1-2 0 0,0 1 1 0 0,0-1-1 0 0,0 0 0 0 0,0 1 0 0 0,0 0 1 0 0,0-1-1 0 0,-1 1 0 0 0,1 0 0 0 0,0 0 1 0 0,0 0-1 0 0,-1 0 0 0 0,1 0 0 0 0,0 0 1 0 0,-1 1-1 0 0,1-1 0 0 0,-1 1 0 0 0,0-1 1 0 0,1 1-1 0 0,-1-1 0 0 0,0 1 0 0 0,2 3 1 0 0,-1-2 1 0 0,0 1 1 0 0,0 0 0 0 0,-1 0 0 0 0,1 0 0 0 0,-1 0-1 0 0,0 0 1 0 0,0 1 0 0 0,0-1 0 0 0,-1 0 0 0 0,1 5-1 0 0,-2 0 2 0 0,-1 0-1 0 0,1 0 1 0 0,-2 0-1 0 0,1 0 0 0 0,-1 0 1 0 0,-1-1-1 0 0,1 1 1 0 0,-1-1-1 0 0,-1 0 0 0 0,0 0 1 0 0,-7 10-1 0 0,-16 17 25 0 0,-31 33-1 0 0,40-47 20 0 0,0-2-34 0 0,14-15-18 0 0,0 0 0 0 0,1 1 0 0 0,-1-1 0 0 0,1 1 0 0 0,0 0 0 0 0,0 0 0 0 0,1 1 0 0 0,-5 9 0 0 0,32-5 47 0 0,-5-6-31 0 0,0-1-12 0 0,0 1 0 0 0,0 0 0 0 0,0 2 0 0 0,30 12 0 0 0,-44-16-1 0 0,0 1 1 0 0,0 0 0 0 0,-1 0 0 0 0,0 0-1 0 0,1 1 1 0 0,-1-1 0 0 0,0 1 0 0 0,0 0-1 0 0,-1 0 1 0 0,1 1 0 0 0,-1-1 0 0 0,0 1-1 0 0,0-1 1 0 0,-1 1 0 0 0,1 0 0 0 0,-1 0-1 0 0,0 0 1 0 0,0 0 0 0 0,-1 1 0 0 0,0-1-1 0 0,2 9 1 0 0,-3-10 10 0 0,0 1-1 0 0,0 0 1 0 0,0-1 0 0 0,0 1-1 0 0,-1 0 1 0 0,1-1 0 0 0,-1 1 0 0 0,0-1-1 0 0,-1 1 1 0 0,1-1 0 0 0,-1 1-1 0 0,0-1 1 0 0,0 0 0 0 0,-4 5-1 0 0,1-1 3 0 0,0-1 1 0 0,-1 0-1 0 0,0-1 0 0 0,0 0 0 0 0,-1 0 0 0 0,0 0 0 0 0,-9 6 0 0 0,2-4 4 0 0,0 1-1 0 0,-1-2 1 0 0,0 0 0 0 0,0-1-1 0 0,-1 0 1 0 0,1-1 0 0 0,-32 5-1 0 0,35-8 6 0 0,-1-1-1 0 0,1 0 1 0 0,-17-2 0 0 0,25 1-36 0 0,0-1 1 0 0,0 1 0 0 0,-1-1-1 0 0,1 0 1 0 0,0-1-1 0 0,0 1 1 0 0,0-1 0 0 0,0 0-1 0 0,1 0 1 0 0,-1 0 0 0 0,0 0-1 0 0,1-1 1 0 0,-5-2 0 0 0,8 3-47 0 0,-1 1 0 0 0,0 0 0 0 0,0-1 0 0 0,1 1 0 0 0,-1-1 0 0 0,1 1 0 0 0,-1-1 1 0 0,1 1-1 0 0,-1-1 0 0 0,1 1 0 0 0,0-1 0 0 0,0 0 0 0 0,0 1 0 0 0,0-1 0 0 0,0 1 0 0 0,0-1 0 0 0,0 1 1 0 0,1-1-1 0 0,-1 1 0 0 0,1-1 0 0 0,-1 1 0 0 0,1-1 0 0 0,-1 1 0 0 0,1-1 0 0 0,0 1 0 0 0,1-2 0 0 0,27-44-2036 0 0,-23 38 1336 0 0,1 0 126 0 0,1 0 0 0 0,0 0 0 0 0,0 1 0 0 0,1 0 0 0 0,11-7 1 0 0,3-1-542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1948 0 0,'-1'103'5653'0'0,"0"-52"-5965"0"0,1 1-3719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3.6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55 1440 0 0,'-14'-9'4032'0'0,"14"9"-3979"0"0,0-1 0 0 0,-1 1 1 0 0,1 0-1 0 0,0 0 0 0 0,0-1 1 0 0,0 1-1 0 0,0 0 1 0 0,0 0-1 0 0,0-1 0 0 0,0 1 1 0 0,0 0-1 0 0,0 0 0 0 0,0-1 1 0 0,0 1-1 0 0,0 0 0 0 0,0 0 1 0 0,1-1-1 0 0,-1 1 0 0 0,0 0 1 0 0,0 0-1 0 0,0 0 1 0 0,0-1-1 0 0,0 1 0 0 0,0 0 1 0 0,1 0-1 0 0,-1 0 0 0 0,0-1 1 0 0,0 1-1 0 0,0 0 0 0 0,0 0 1 0 0,1 0-1 0 0,-1 0 1 0 0,0 0-1 0 0,0-1 0 0 0,1 1 1 0 0,30-11-580 0 0,-16 7-908 0 0,24-10-1128 0 0,-17 6 1291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2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29 1996 0 0,'-1'-4'648'0'0,"-1"-1"-188"0"0,0 0 48 0 0,2 1-60 0 0,0 1-284 0 0,0 1-220 0 0,1-1-132 0 0,0 0-492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8 101 1696 0 0,'4'13'816'0'0,"0"0"1"0"0,-1 0-1 0 0,-1 0 0 0 0,0 0 0 0 0,-1 0 1 0 0,-1 27-1 0 0,2-11-11 0 0,0-23-566 0 0,-2 1-1 0 0,1-1 1 0 0,-1 1 0 0 0,0-1-1 0 0,0 1 1 0 0,-1-1 0 0 0,-2 8-1 0 0,3-13-232 0 0,0-1 1 0 0,0 0-1 0 0,0 0 0 0 0,0 0 0 0 0,0 0 0 0 0,0 0 1 0 0,0 0-1 0 0,0 0 0 0 0,0 0 0 0 0,0 1 0 0 0,0-1 1 0 0,0 0-1 0 0,0 0 0 0 0,0 0 0 0 0,0 0 0 0 0,0 0 1 0 0,0 0-1 0 0,-1 0 0 0 0,1 0 0 0 0,0 0 0 0 0,0 0 1 0 0,0 0-1 0 0,0 0 0 0 0,0 0 0 0 0,0 1 0 0 0,0-1 1 0 0,0 0-1 0 0,-1 0 0 0 0,1 0 0 0 0,0 0 0 0 0,0 0 1 0 0,0 0-1 0 0,0 0 0 0 0,0 0 0 0 0,0 0 0 0 0,0 0 1 0 0,0 0-1 0 0,-1 0 0 0 0,1 0 0 0 0,0 0 0 0 0,0 0 1 0 0,0-1-1 0 0,0 1 0 0 0,0 0 0 0 0,0 0 0 0 0,0 0 1 0 0,0 0-1 0 0,-1 0 0 0 0,1 0 0 0 0,0 0 0 0 0,0 0 1 0 0,0 0-1 0 0,0 0 0 0 0,0 0 0 0 0,0 0 0 0 0,0 0 1 0 0,0-1-1 0 0,0 1 0 0 0,0 0 0 0 0,0 0 0 0 0,0 0 1 0 0,0 0-1 0 0,0 0 0 0 0,0 0 0 0 0,0 0 0 0 0,0-1 1 0 0,-8-13 203 0 0,6 9-166 0 0,1 0 0 0 0,-1-1 0 0 0,1 1-1 0 0,0-1 1 0 0,-1-7 0 0 0,1-15 46 0 0,0 17-63 0 0,0 0-1 0 0,1 0 0 0 0,0 0 0 0 0,1 1 1 0 0,0-1-1 0 0,3-14 0 0 0,2 9-10 0 0,1 0 0 0 0,14-27 0 0 0,-19 38-12 0 0,0 1-1 0 0,1 0 1 0 0,0 0 0 0 0,-1 0-1 0 0,2 0 1 0 0,-1 0-1 0 0,0 0 1 0 0,1 1-1 0 0,-1 0 1 0 0,1-1 0 0 0,0 2-1 0 0,0-1 1 0 0,1 0-1 0 0,-1 1 1 0 0,8-4-1 0 0,-11 6 29 0 0,0 0-33 0 0,-1 0 0 0 0,1-1 0 0 0,0 1 0 0 0,-1 0 0 0 0,1 0-1 0 0,0 0 1 0 0,-1 0 0 0 0,1 0 0 0 0,0 0 0 0 0,0 0 0 0 0,-1 1 0 0 0,1-1-1 0 0,0 0 1 0 0,-1 0 0 0 0,1 0 0 0 0,0 1 0 0 0,-1-1 0 0 0,1 0 0 0 0,0 1-1 0 0,-1-1 1 0 0,1 1 0 0 0,-1-1 0 0 0,1 1 0 0 0,13 9-20 0 0,-14-10 21 0 0,6 7-2 0 0,0-1-1 0 0,-1 1 0 0 0,0 0 0 0 0,-1 0 0 0 0,0 0 0 0 0,0 1 1 0 0,0-1-1 0 0,-1 1 0 0 0,0 0 0 0 0,-1 0 0 0 0,4 16 0 0 0,0-3-70 0 0,4 20-340 0 0,-7-28-162 0 0,0 0 0 0 0,1 0 0 0 0,7 16 0 0 0,-9-25 319 0 0,0 0 0 0 0,1 0 0 0 0,-1 0 0 0 0,1 0 0 0 0,0 0 0 0 0,0-1 0 0 0,1 1 0 0 0,-1-1 0 0 0,1 0 0 0 0,0 0 0 0 0,-1 0 0 0 0,1 0 0 0 0,5 2 0 0 0,0-1-367 0 0,0-1 1 0 0,-1 1-1 0 0,19 3 1 0 0,2-1-664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3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51 1160 0 0,'-4'-5'592'0'0,"-1"1"1"0"0,0-1-1 0 0,-1 1 0 0 0,1 0 0 0 0,-1 0 1 0 0,0 0-1 0 0,0 1 0 0 0,0 0 0 0 0,-11-4 1 0 0,11 5-416 0 0,-1 1 1 0 0,0-1-1 0 0,0 1 1 0 0,0 0 0 0 0,0 1-1 0 0,0-1 1 0 0,0 1-1 0 0,0 1 1 0 0,0-1-1 0 0,0 1 1 0 0,0 1 0 0 0,0-1-1 0 0,0 1 1 0 0,-8 4-1 0 0,4-2-60 0 0,0 1 0 0 0,0 1 0 0 0,1 0 0 0 0,0 0 0 0 0,0 1 0 0 0,0 0-1 0 0,1 1 1 0 0,0 0 0 0 0,1 0 0 0 0,-11 13 0 0 0,14-13-56 0 0,0 1-1 0 0,0-1 1 0 0,0 1-1 0 0,1-1 1 0 0,0 1 0 0 0,1 0-1 0 0,0 1 1 0 0,1-1-1 0 0,-1 0 1 0 0,2 1 0 0 0,0 0-1 0 0,-1 19 1 0 0,3-27-56 0 0,-1 0 0 0 0,1 1 1 0 0,-1-1-1 0 0,1 1 0 0 0,0-1 0 0 0,0 0 1 0 0,0 0-1 0 0,1 1 0 0 0,-1-1 0 0 0,0 0 1 0 0,1 0-1 0 0,-1 0 0 0 0,1 0 0 0 0,0-1 1 0 0,-1 1-1 0 0,1 0 0 0 0,0-1 1 0 0,0 1-1 0 0,3 1 0 0 0,-2-1 16 0 0,1 0 0 0 0,0 1 0 0 0,0-1 0 0 0,0 0 0 0 0,0-1 0 0 0,0 1-1 0 0,0-1 1 0 0,1 0 0 0 0,-1 0 0 0 0,5 1 0 0 0,-4-2-19 0 0,0-1 0 0 0,0 1-1 0 0,0-1 1 0 0,0 0 0 0 0,0 0-1 0 0,0 0 1 0 0,0-1 0 0 0,-1 1-1 0 0,1-1 1 0 0,-1 0 0 0 0,1-1 0 0 0,-1 1-1 0 0,0-1 1 0 0,0 0 0 0 0,0 0-1 0 0,0 0 1 0 0,7-8 0 0 0,-2 0 13 0 0,1-1 1 0 0,-2 0-1 0 0,0-1 1 0 0,12-23-1 0 0,-18 28 24 0 0,0 0-1 0 0,0 1 0 0 0,0-1 1 0 0,-1 0-1 0 0,0 0 1 0 0,-1 0-1 0 0,0 0 1 0 0,-1-10-1 0 0,1 3 170 0 0,0 14-176 0 0,-7-14 100 0 0,7 18-105 0 0,0 1 1 0 0,0 0-1 0 0,0-1 1 0 0,1 1-1 0 0,0 0 1 0 0,0-1 0 0 0,1 4-1 0 0,2 6-11 0 0,0 0-1 0 0,1 0 1 0 0,0-1-1 0 0,1 0 1 0 0,0 0-1 0 0,1-1 0 0 0,14 18 1 0 0,-16-24-220 0 0,0 1 0 0 0,1-1 0 0 0,-1 0 0 0 0,1 0 0 0 0,0 0 0 0 0,10 5 0 0 0,-11-7-283 0 0,1-1 0 0 0,-1 0 0 0 0,0 0-1 0 0,1 0 1 0 0,-1-1 0 0 0,1 1 0 0 0,0-2 0 0 0,-1 1-1 0 0,10 0 1 0 0,-6-1-70 0 0,1-1-1 0 0,-1 0 0 0 0,1-1 1 0 0,-1 0-1 0 0,0 0 0 0 0,18-7 1 0 0,-3-1-633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15 1316 0 0,'-36'-15'6395'0'0,"60"38"-3403"0"0,-15-17-2892 0 0,0 1-1 0 0,0 1 1 0 0,0-1 0 0 0,-1 1-1 0 0,0 1 1 0 0,-1-1 0 0 0,0 1-1 0 0,0 1 1 0 0,6 10 0 0 0,-8-10-27 0 0,0 1 1 0 0,-1-1-1 0 0,0 0 1 0 0,0 1-1 0 0,-1 0 1 0 0,-1 0-1 0 0,0 0 1 0 0,0 0-1 0 0,-1 0 1 0 0,0 1-1 0 0,-1-1 1 0 0,-2 15-1 0 0,2-10 52 0 0,0-15-117 0 0,0 1 0 0 0,-1-1 0 0 0,1 0 0 0 0,0 0 0 0 0,-1 0 0 0 0,0 1 0 0 0,1-1 0 0 0,-1 0 0 0 0,0 0 0 0 0,1 0 0 0 0,-1 0 1 0 0,0 0-1 0 0,0 0 0 0 0,0 0 0 0 0,0 0 0 0 0,-1 0 0 0 0,0 1 16 0 0,2-1-2 0 0,-1 0 0 0 0,1 0-1 0 0,-1-1 1 0 0,1 1-1 0 0,-1 0 1 0 0,0 0 0 0 0,1-1-1 0 0,-1 1 1 0 0,0 0 0 0 0,0-1-1 0 0,1 1 1 0 0,-1 0 0 0 0,0-1-1 0 0,0 1 1 0 0,0-1 0 0 0,0 0-1 0 0,0 1 1 0 0,0-1 0 0 0,0 0-1 0 0,0 1 1 0 0,0-1 0 0 0,0 0-1 0 0,-1 0 1 0 0,1 0-1 0 0,1-1-1 0 0,-1 1 1 0 0,0-1 0 0 0,0 1-1 0 0,1-1 1 0 0,-1 1-1 0 0,0-1 1 0 0,0 1 0 0 0,1-1-1 0 0,-1 0 1 0 0,1 1 0 0 0,-1-1-1 0 0,1 0 1 0 0,-1 1 0 0 0,1-1-1 0 0,-1 0 1 0 0,1 0-1 0 0,0 0 1 0 0,-1-1 0 0 0,-1-3 20 0 0,1 0 1 0 0,-1 0-1 0 0,1 0 1 0 0,0 0-1 0 0,0-9 1 0 0,2-4-150 0 0,1 1 0 0 0,1 0 1 0 0,0-1-1 0 0,1 1 1 0 0,8-21-1 0 0,-8 29-134 0 0,0 1 0 0 0,1 0 1 0 0,0 0-1 0 0,0 0 0 0 0,1 1 0 0 0,-1-1 0 0 0,2 1 0 0 0,-1 1 1 0 0,1-1-1 0 0,0 1 0 0 0,11-7 0 0 0,-7 6-824 0 0,0 0-1 0 0,1 0 1 0 0,0 2-1 0 0,0-1 1 0 0,0 1 0 0 0,17-4-1 0 0,-16 8-67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4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0 1048 0 0,'1'7'1136'0'0,"1"-1"-1"0"0,-1 0 1 0 0,0 1 0 0 0,0-1-1 0 0,-1 10 1 0 0,-1 1-265 0 0,0-1 0 0 0,-7 22-1 0 0,5-22-483 0 0,0-1 1 0 0,-1 27-1 0 0,4-34-264 0 0,0-1 0 0 0,1 0 0 0 0,-1 0 0 0 0,1 1 0 0 0,1-1 0 0 0,-1 0 0 0 0,3 7 0 0 0,-3-12-108 0 0,0 0 0 0 0,0-1 0 0 0,0 1 0 0 0,0-1 0 0 0,0 1 0 0 0,0-1 1 0 0,0 0-1 0 0,1 1 0 0 0,-1-1 0 0 0,0 0 0 0 0,1 0 0 0 0,-1 0 0 0 0,1 0 0 0 0,-1 0 0 0 0,1 0 0 0 0,-1-1 0 0 0,1 1 0 0 0,0 0 0 0 0,-1-1 0 0 0,1 1 0 0 0,0-1 0 0 0,0 0 0 0 0,-1 1 0 0 0,1-1 0 0 0,0 0 0 0 0,0 0 0 0 0,-1 0 0 0 0,1 0 0 0 0,0 0 0 0 0,0-1 0 0 0,0 1 0 0 0,-1-1 0 0 0,1 1 0 0 0,2-2 1 0 0,1 1-14 0 0,0-1 0 0 0,0-1 0 0 0,0 1 0 0 0,0-1 0 0 0,-1 1 0 0 0,1-1 0 0 0,-1-1 0 0 0,0 1 0 0 0,0-1 0 0 0,0 1 0 0 0,0-1 1 0 0,0 0-1 0 0,-1 0 0 0 0,0-1 0 0 0,0 1 0 0 0,4-9 0 0 0,-2 3-22 0 0,-1 1-1 0 0,0-1 0 0 0,0 1 1 0 0,-1-1-1 0 0,0-1 1 0 0,-1 1-1 0 0,1-18 1 0 0,-1-33 126 0 0,0 77 93 0 0,0-1 1 0 0,0 0-1 0 0,7 20 0 0 0,0 5-55 0 0,4 35 62 0 0,-4 1 1 0 0,-1 128 0 0 0,-9-185-184 0 0,-1 0 0 0 0,-1 0 0 0 0,0 0 1 0 0,-2 0-1 0 0,0 0 0 0 0,-1-1 0 0 0,-10 21 1 0 0,9-21 13 0 0,-1-1 1 0 0,0-1-1 0 0,-1 0 1 0 0,-1 0-1 0 0,-1-1 1 0 0,0 0-1 0 0,-22 22 0 0 0,26-30-54 0 0,0 0-1 0 0,-1-1 0 0 0,0 0 0 0 0,-1 0 0 0 0,1-1 1 0 0,-1 0-1 0 0,0 0 0 0 0,0-1 0 0 0,-1 0 0 0 0,1-1 0 0 0,-1 0 1 0 0,0-1-1 0 0,0 0 0 0 0,0 0 0 0 0,-19 0 0 0 0,23-2-74 0 0,0 0 0 0 0,0-1 0 0 0,0 0-1 0 0,0-1 1 0 0,1 1 0 0 0,-1-1 0 0 0,0 0 0 0 0,1-1-1 0 0,-1 1 1 0 0,1-1 0 0 0,0 0 0 0 0,0 0-1 0 0,0-1 1 0 0,0 0 0 0 0,-4-4 0 0 0,1 0-428 0 0,0 0 0 0 0,0-1 0 0 0,1 0 0 0 0,1 0 0 0 0,-1-1 1 0 0,1 0-1 0 0,-5-13 0 0 0,5 8-326 0 0,1 0-1 0 0,1-1 1 0 0,0 0 0 0 0,1 1-1 0 0,1-1 1 0 0,1 0 0 0 0,0-30-1 0 0,1 27-277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5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14 1160 0 0,'-5'-6'4881'0'0,"0"4"-4772"0"0,0 0 1 0 0,0 1-1 0 0,0 0 1 0 0,0 0-1 0 0,-1 1 1 0 0,1-1-1 0 0,0 1 1 0 0,0 0-1 0 0,0 1 1 0 0,0-1-1 0 0,-1 1 1 0 0,1 0-1 0 0,0 0 1 0 0,0 1-1 0 0,-7 2 1 0 0,-4 2 17 0 0,0 1 0 0 0,1 0 0 0 0,0 1 0 0 0,0 1 1 0 0,0 1-1 0 0,1 0 0 0 0,0 0 0 0 0,1 2 0 0 0,1 0 0 0 0,0 0 1 0 0,0 1-1 0 0,1 0 0 0 0,1 1 0 0 0,0 0 0 0 0,1 1 0 0 0,0 0 1 0 0,1 0-1 0 0,-8 24 0 0 0,16-36-113 0 0,0 1 0 0 0,-1-1 0 0 0,1 0 0 0 0,1 1 0 0 0,-1-1 0 0 0,0 0 0 0 0,1 0 0 0 0,-1 1 0 0 0,1-1 0 0 0,0 0 0 0 0,0 0 0 0 0,1 0 0 0 0,-1 0 0 0 0,1 0 0 0 0,-1 0 0 0 0,1 0 0 0 0,0 0-1 0 0,0-1 1 0 0,0 1 0 0 0,0-1 0 0 0,1 1 0 0 0,-1-1 0 0 0,1 0 0 0 0,-1 0 0 0 0,5 3 0 0 0,11 7 51 0 0,-1-1-1 0 0,1-1 1 0 0,21 10-1 0 0,23 12 32 0 0,-55-28-84 0 0,-4-3 4 0 0,-1 0-1 0 0,1 1 1 0 0,-1-1 0 0 0,1 1 0 0 0,-1 0 0 0 0,0 0 0 0 0,5 4 0 0 0,-7-5-7 0 0,1 0-1 0 0,-1 0 1 0 0,1 0 0 0 0,-1 1 0 0 0,1-1 0 0 0,-1 0 0 0 0,1 0 0 0 0,-1 0 0 0 0,0 1 0 0 0,0-1-1 0 0,0 0 1 0 0,0 0 0 0 0,0 0 0 0 0,0 1 0 0 0,0-1 0 0 0,0 0 0 0 0,0 0 0 0 0,-1 1-1 0 0,1-1 1 0 0,0 0 0 0 0,-1 0 0 0 0,1 0 0 0 0,-1 0 0 0 0,1 1 0 0 0,-2 0 0 0 0,-3 8 10 0 0,-1-1 1 0 0,0-1 0 0 0,0 1-1 0 0,-1-1 1 0 0,0 0 0 0 0,-1-1-1 0 0,1 0 1 0 0,-2 0 0 0 0,1-1 0 0 0,0 0-1 0 0,-1 0 1 0 0,0-1 0 0 0,-20 9-1 0 0,11-7-8 0 0,-1-2-1 0 0,0 0 1 0 0,0 0-1 0 0,0-2 0 0 0,-1 0 1 0 0,-39-1-1 0 0,59-2-33 0 0,-1 0 0 0 0,0 0 0 0 0,0 0 0 0 0,1 0 0 0 0,-1 0 0 0 0,0 0 0 0 0,0 0-1 0 0,0 0 1 0 0,1 0 0 0 0,-1 0 0 0 0,0-1 0 0 0,0 1 0 0 0,1 0 0 0 0,-1-1 0 0 0,0 1-1 0 0,1 0 1 0 0,-1-1 0 0 0,0 1 0 0 0,1-1 0 0 0,-1 1 0 0 0,0-1 0 0 0,1 1-1 0 0,-1-1 1 0 0,1 0 0 0 0,-1 1 0 0 0,1-1 0 0 0,0 1 0 0 0,-1-1 0 0 0,1 0 0 0 0,-1 0-1 0 0,1 1 1 0 0,0-1 0 0 0,0 0 0 0 0,-1 0 0 0 0,1 1 0 0 0,0-1 0 0 0,0 0 0 0 0,0 0-1 0 0,0 1 1 0 0,0-1 0 0 0,0-2 0 0 0,1 0-141 0 0,-1 0 1 0 0,1 0-1 0 0,0 1 0 0 0,0-1 1 0 0,0 0-1 0 0,0 0 0 0 0,0 0 1 0 0,1 1-1 0 0,2-5 0 0 0,4-3-610 0 0,1 0 0 0 0,0 0-1 0 0,1 2 1 0 0,0-1 0 0 0,0 1-1 0 0,0 0 1 0 0,16-7 0 0 0,-3 0-344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5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43 1228 0 0,'-1'1'316'0'0,"0"-1"-1"0"0,-1 1 0 0 0,1-1 1 0 0,0 1-1 0 0,0 0 1 0 0,0-1-1 0 0,0 1 0 0 0,0 0 1 0 0,0 0-1 0 0,1 0 1 0 0,-1 0-1 0 0,0 0 1 0 0,0 0-1 0 0,1 0 0 0 0,-1 0 1 0 0,0 0-1 0 0,1 0 1 0 0,-1 1-1 0 0,0 0-101 0 0,1 0-1 0 0,-1 0 1 0 0,1 0-1 0 0,0 0 1 0 0,-1-1 0 0 0,1 1-1 0 0,0 0 1 0 0,0 0-1 0 0,1 0 1 0 0,-1 0 0 0 0,1 2-1 0 0,-1-2-141 0 0,1 0-1 0 0,-1 0 0 0 0,1 0 0 0 0,0 0 0 0 0,0 0 1 0 0,0 0-1 0 0,0 0 0 0 0,0 0 0 0 0,0-1 1 0 0,0 1-1 0 0,1 0 0 0 0,-1-1 0 0 0,0 1 0 0 0,1-1 1 0 0,0 0-1 0 0,-1 1 0 0 0,1-1 0 0 0,0 0 0 0 0,-1 0 1 0 0,1 0-1 0 0,0 0 0 0 0,3 1 0 0 0,5 0-29 0 0,-1-1 0 0 0,0 0 0 0 0,0-1 0 0 0,1 0 0 0 0,-1 0 0 0 0,0-1 0 0 0,1 0 0 0 0,-1-1 0 0 0,0 0 0 0 0,0 0 0 0 0,0-1-1 0 0,0 0 1 0 0,-1 0 0 0 0,1-1 0 0 0,-1-1 0 0 0,10-5 0 0 0,-15 8-46 0 0,-1 0 0 0 0,1-1 0 0 0,-1 1 0 0 0,1 0 0 0 0,-1-1 0 0 0,0 1 0 0 0,1-1 0 0 0,-1 0 0 0 0,-1 0 0 0 0,1 0 0 0 0,0 0 0 0 0,-1 0 0 0 0,1 0 0 0 0,-1 0 0 0 0,0 0 0 0 0,0-1 0 0 0,0 1-1 0 0,0-6 1 0 0,-1 8-36 0 0,-3-11 20 0 0,2 11 20 0 0,0 0 1 0 0,0-1 0 0 0,0 1-1 0 0,0 0 1 0 0,-1 0 0 0 0,1 0-1 0 0,0-1 1 0 0,-1 1 0 0 0,1 1-1 0 0,-1-1 1 0 0,1 0 0 0 0,-1 0-1 0 0,0 0 1 0 0,1 1 0 0 0,-1-1-1 0 0,0 1 1 0 0,1-1 0 0 0,-1 1-1 0 0,0 0 1 0 0,-3 0-1 0 0,0 0 15 0 0,-1 0 0 0 0,1 1 0 0 0,0 0-1 0 0,0 0 1 0 0,0 0 0 0 0,-1 1 0 0 0,-4 2-1 0 0,0 0 57 0 0,0 1-1 0 0,0 0 1 0 0,1 0-1 0 0,0 1 1 0 0,0 0-1 0 0,-14 14 0 0 0,18-14-33 0 0,0 0-1 0 0,0 1 1 0 0,0-1-1 0 0,1 1 1 0 0,0 1-1 0 0,1-1 1 0 0,0 0-1 0 0,0 1 1 0 0,0 0-1 0 0,1-1 1 0 0,0 1-1 0 0,0 0 1 0 0,1 0-1 0 0,0 0 1 0 0,1 12-1 0 0,0-14-46 0 0,0 0-1 0 0,1 0 0 0 0,0 0 0 0 0,0-1 0 0 0,0 1 0 0 0,1 0 0 0 0,0-1 0 0 0,0 1 1 0 0,0-1-1 0 0,1 0 0 0 0,0 0 0 0 0,0 0 0 0 0,0 0 0 0 0,0 0 0 0 0,1-1 1 0 0,0 1-1 0 0,0-1 0 0 0,0 0 0 0 0,0 0 0 0 0,1 0 0 0 0,0-1 0 0 0,6 4 1 0 0,-7-5-210 0 0,1 1 0 0 0,0-1 0 0 0,0-1 0 0 0,0 1 0 0 0,0-1 0 0 0,1 0 1 0 0,-1 0-1 0 0,0 0 0 0 0,1-1 0 0 0,-1 0 0 0 0,0 0 0 0 0,8-1 0 0 0,6-2-458 0 0,-1-1-1 0 0,21-7 0 0 0,-22 6-34 0 0,72-29-3080 0 0,-59 21 2645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5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5 2764 0 0,'-6'-1'492'0'0,"0"-1"0"0"0,0 1 0 0 0,-1 1 0 0 0,1-1 0 0 0,0 1 0 0 0,-1 0 0 0 0,1 1 0 0 0,0 0 0 0 0,-11 2 0 0 0,-57 20 981 0 0,57-18-858 0 0,7-1-449 0 0,0 0 0 0 0,0 1 1 0 0,1 0-1 0 0,0 0 0 0 0,0 1 0 0 0,0 1 0 0 0,1-1 0 0 0,-1 1 0 0 0,2 0 0 0 0,-1 1 0 0 0,1 0 1 0 0,0 0-1 0 0,1 1 0 0 0,0 0 0 0 0,0 0 0 0 0,1 0 0 0 0,0 1 0 0 0,0 0 0 0 0,1 0 0 0 0,-3 12 1 0 0,7-20-142 0 0,-1 1 0 0 0,1-1 0 0 0,-1 1 0 0 0,1 0 1 0 0,0-1-1 0 0,0 1 0 0 0,0-1 0 0 0,1 1 1 0 0,-1-1-1 0 0,0 1 0 0 0,1-1 0 0 0,0 1 0 0 0,-1-1 1 0 0,1 1-1 0 0,0-1 0 0 0,0 0 0 0 0,1 1 1 0 0,-1-1-1 0 0,0 0 0 0 0,1 0 0 0 0,0 0 0 0 0,-1 0 1 0 0,1 0-1 0 0,0 0 0 0 0,0-1 0 0 0,0 1 1 0 0,0 0-1 0 0,0-1 0 0 0,0 0 0 0 0,0 1 0 0 0,4 0 1 0 0,-1 1-12 0 0,-1-1 1 0 0,1 0 0 0 0,0-1 0 0 0,-1 1 0 0 0,1-1 0 0 0,0 0-1 0 0,0 0 1 0 0,0 0 0 0 0,0-1 0 0 0,0 0 0 0 0,0 0-1 0 0,0 0 1 0 0,0-1 0 0 0,0 1 0 0 0,10-4 0 0 0,1-2-40 0 0,0-1 1 0 0,0-1-1 0 0,-1 0 1 0 0,25-18-1 0 0,-34 22 23 0 0,-1 0 0 0 0,1-1 0 0 0,-1 0-1 0 0,0 1 1 0 0,-1-2 0 0 0,1 1 0 0 0,-1-1 0 0 0,0 1-1 0 0,0-1 1 0 0,-1 0 0 0 0,0 0 0 0 0,0-1-1 0 0,0 1 1 0 0,-1-1 0 0 0,3-9 0 0 0,-4 10-3 0 0,0-1 0 0 0,-1 1 1 0 0,1-1-1 0 0,-1 1 1 0 0,-2-12-1 0 0,2 17 17 0 0,0-1-1 0 0,0 1 1 0 0,-1 0 0 0 0,1 0-1 0 0,-1 0 1 0 0,1-1 0 0 0,0 1 0 0 0,-1 0-1 0 0,0 0 1 0 0,1 0 0 0 0,-1 0-1 0 0,0 0 1 0 0,1 0 0 0 0,-1 0-1 0 0,0 0 1 0 0,0 0 0 0 0,0 1 0 0 0,0-1-1 0 0,0 0 1 0 0,0 0 0 0 0,0 1-1 0 0,0-1 1 0 0,0 1 0 0 0,0-1-1 0 0,-1 1 1 0 0,1-1 0 0 0,0 1 0 0 0,0 0-1 0 0,0-1 1 0 0,-1 1 0 0 0,1 0-1 0 0,0 0 1 0 0,0 0 0 0 0,-1 0 0 0 0,1 0-1 0 0,0 0 1 0 0,0 0 0 0 0,-2 1-1 0 0,1 0 8 0 0,1-1 0 0 0,-1 1 0 0 0,0 0-1 0 0,1 0 1 0 0,-1-1 0 0 0,1 1 0 0 0,-1 0 0 0 0,1 1-1 0 0,0-1 1 0 0,-1 0 0 0 0,1 0 0 0 0,0 1 0 0 0,0-1-1 0 0,0 0 1 0 0,0 1 0 0 0,0-1 0 0 0,0 1 0 0 0,0-1-1 0 0,1 1 1 0 0,-1 0 0 0 0,1-1 0 0 0,-1 1-1 0 0,1 0 1 0 0,-1-1 0 0 0,1 1 0 0 0,0 3 0 0 0,-1 0-17 0 0,1-1-1 0 0,-1 1 1 0 0,1-1 0 0 0,0 1 0 0 0,1 0 0 0 0,-1-1 0 0 0,1 1 0 0 0,0-1 0 0 0,0 1-1 0 0,3 5 1 0 0,-2-4-112 0 0,1 0 0 0 0,0 0 0 0 0,0-1-1 0 0,1 1 1 0 0,-1-1 0 0 0,1 0-1 0 0,1 0 1 0 0,-1 0 0 0 0,0 0 0 0 0,1-1-1 0 0,0 0 1 0 0,0 0 0 0 0,1 0 0 0 0,-1-1-1 0 0,1 1 1 0 0,-1-1 0 0 0,13 4 0 0 0,-10-5-473 0 0,0-1 0 0 0,1 0 1 0 0,-1 0-1 0 0,1-1 1 0 0,-1 0-1 0 0,1 0 1 0 0,-1-1-1 0 0,0 0 1 0 0,14-4-1 0 0,-4-1-486 0 0,-1 0 1 0 0,0-2-1 0 0,21-11 0 0 0,-14 6 15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6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 2676 0 0,'-14'-2'1641'0'0,"12"1"-1150"0"0,-1 1-1 0 0,1-1 1 0 0,-1 1 0 0 0,1 0 0 0 0,-1 0 0 0 0,0 0-1 0 0,1 0 1 0 0,-5 1 0 0 0,27 20 1403 0 0,-5-9-1757 0 0,-1 2 1 0 0,0 0-1 0 0,0 0 0 0 0,-2 1 0 0 0,1 1 0 0 0,-2 0 0 0 0,0 1 0 0 0,10 22 0 0 0,-14-22 39 0 0,0-1 0 0 0,-1 1 0 0 0,-1 1 0 0 0,0-1 0 0 0,-1 1 0 0 0,-1 0-1 0 0,0 22 1 0 0,-3-39-160 0 0,0 0 0 0 0,0 0 0 0 0,-1-1 0 0 0,1 1 0 0 0,-1 0 0 0 0,1 0 1 0 0,-1 0-1 0 0,1 0 0 0 0,-1-1 0 0 0,1 1 0 0 0,-1 0 0 0 0,0 0 0 0 0,0-1 0 0 0,1 1 0 0 0,-1-1 0 0 0,0 1 0 0 0,0 0 0 0 0,0-1 0 0 0,1 0 0 0 0,-1 1 0 0 0,0-1 0 0 0,0 1 0 0 0,0-1 0 0 0,0 0 0 0 0,0 0 0 0 0,0 1 0 0 0,0-1 0 0 0,0 0 1 0 0,0 0-1 0 0,0 0 0 0 0,0 0 0 0 0,0 0 0 0 0,0 0 0 0 0,0-1 0 0 0,0 1 0 0 0,0 0 0 0 0,1 0 0 0 0,-1-1 0 0 0,0 1 0 0 0,0-1 0 0 0,0 1 0 0 0,0 0 0 0 0,0-1 0 0 0,0 0 0 0 0,1 1 0 0 0,-2-2 0 0 0,0-2 9 0 0,0 0 0 0 0,0 0 0 0 0,0 0 1 0 0,1-1-1 0 0,-1 1 0 0 0,1-1 0 0 0,0 1 0 0 0,1 0 0 0 0,-1-1 0 0 0,1 0 0 0 0,0 1 0 0 0,0-1 0 0 0,0 1 0 0 0,2-7 0 0 0,-1-7-80 0 0,-1 7-150 0 0,1-1 0 0 0,1 1 0 0 0,0 1 0 0 0,1-1 0 0 0,0 0 0 0 0,1 1 1 0 0,0-1-1 0 0,0 1 0 0 0,1 0 0 0 0,0 0 0 0 0,1 1 0 0 0,0-1 0 0 0,1 1 0 0 0,0 1 0 0 0,0-1 0 0 0,15-12 0 0 0,65-46-7029 0 0,-76 61 6016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6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0 2692 0 0,'1'10'5059'0'0,"-1"-10"-4954"0"0,-11 17 1023 0 0,8-13-774 0 0,-27 40 756 0 0,10-15-232 0 0,-28 52-1 0 0,43-69-708 0 0,0 0 1 0 0,1 0-1 0 0,0 0 0 0 0,0 1 1 0 0,2-1-1 0 0,-1 1 1 0 0,2 0-1 0 0,-1 18 0 0 0,2-29-188 0 0,0-1 0 0 0,0 1-1 0 0,0-1 1 0 0,1 1 0 0 0,-1-1 0 0 0,1 1-1 0 0,-1-1 1 0 0,1 1 0 0 0,-1-1-1 0 0,1 1 1 0 0,0-1 0 0 0,0 0 0 0 0,0 1-1 0 0,0-1 1 0 0,0 0 0 0 0,0 0 0 0 0,0 1-1 0 0,0-1 1 0 0,0 0 0 0 0,1 0-1 0 0,-1-1 1 0 0,0 1 0 0 0,0 0 0 0 0,1 0-1 0 0,-1 0 1 0 0,1-1 0 0 0,-1 1 0 0 0,1-1-1 0 0,-1 1 1 0 0,1-1 0 0 0,-1 0-1 0 0,1 0 1 0 0,0 1 0 0 0,-1-1 0 0 0,1 0-1 0 0,-1 0 1 0 0,1-1 0 0 0,-1 1 0 0 0,4-1-1 0 0,1 1-259 0 0,0-1-1 0 0,1 0 1 0 0,-1 0-1 0 0,0-1 0 0 0,0 0 1 0 0,0 0-1 0 0,0 0 1 0 0,7-4-1 0 0,18-16-2345 0 0,0-1 0 0 0,39-40 1 0 0,-47 41 1506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7.6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0 187 1216 0 0,'0'0'1174'0'0,"3"0"-135"0"0,-1 0-680 0 0,1 0 1 0 0,-1 0-1 0 0,0 1 0 0 0,0-1 0 0 0,1 1 1 0 0,-1-1-1 0 0,0 1 0 0 0,0 0 1 0 0,0 0-1 0 0,0-1 0 0 0,0 2 1 0 0,0-1-1 0 0,0 0 0 0 0,4 3 0 0 0,-4-1-176 0 0,1-1-1 0 0,-1 1 0 0 0,1 0 0 0 0,-1 0 0 0 0,0 0 0 0 0,0 0 0 0 0,-1 1 0 0 0,3 4 0 0 0,1 8-170 0 0,0 0-1 0 0,-1 0 1 0 0,2 25 0 0 0,-4-25 536 0 0,11 86 443 0 0,1 143 0 0 0,-14-222-933 0 0,1 24 451 0 0,-2-43-361 0 0,0-5-10 0 0,-5-25 66 0 0,-1-34-171 0 0,2 0-1 0 0,6-95 1 0 0,1 55-193 0 0,-2 70 58 0 0,-1-3-50 0 0,6-41 0 0 0,-3 60 97 0 0,0 1 0 0 0,1 0 1 0 0,1 0-1 0 0,0 0 0 0 0,1 0 1 0 0,8-14-1 0 0,-8 16-8 0 0,1 1 0 0 0,0 0 0 0 0,1 0 0 0 0,0 1-1 0 0,0 0 1 0 0,10-10 0 0 0,-12 15 34 0 0,-1 1 0 0 0,1-1 0 0 0,-1 1 0 0 0,1 0 0 0 0,0 0 0 0 0,0 1-1 0 0,1 0 1 0 0,-1 0 0 0 0,0 0 0 0 0,1 0 0 0 0,-1 1 0 0 0,1 0 0 0 0,-1 0 0 0 0,1 0 0 0 0,8 1-1 0 0,-10 1 23 0 0,1-1-1 0 0,0 2 0 0 0,-1-1 1 0 0,0 0-1 0 0,1 1 0 0 0,-1 0 0 0 0,0 0 1 0 0,0 0-1 0 0,0 1 0 0 0,0-1 1 0 0,0 1-1 0 0,0 0 0 0 0,-1 0 0 0 0,1 0 1 0 0,-1 1-1 0 0,0-1 0 0 0,4 7 0 0 0,-4-7 12 0 0,0 1 0 0 0,-1 0 0 0 0,1 0 1 0 0,-1-1-1 0 0,0 2 0 0 0,0-1 0 0 0,0 0 0 0 0,-1 0 0 0 0,1 1 0 0 0,-1-1 0 0 0,0 0 0 0 0,-1 1 0 0 0,1 0 0 0 0,-1-1 0 0 0,0 1 0 0 0,0-1 0 0 0,0 1 0 0 0,0-1 0 0 0,-1 1 0 0 0,-1 4 0 0 0,-1 0 20 0 0,-1-1 0 0 0,0 1 0 0 0,0-1 0 0 0,-1 0 0 0 0,0 0 0 0 0,0 0 1 0 0,-1-1-1 0 0,0 1 0 0 0,0-1 0 0 0,-9 6 0 0 0,-32 21-1517 0 0,-8-8-4947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7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0 968 0 0,'3'4'879'0'0,"0"-1"0"0"0,0 0-1 0 0,-1 1 1 0 0,0 0 0 0 0,1-1 0 0 0,-1 1-1 0 0,2 6 1 0 0,11 38 1488 0 0,1 54-1376 0 0,-15-93-546 0 0,6 182 1648 0 0,-8-148-1844 0 0,1-40-222 0 0,0 0-1 0 0,-1-1 1 0 0,1 1-1 0 0,-1 0 1 0 0,1-1-1 0 0,-1 1 1 0 0,0-1-1 0 0,0 1 1 0 0,-2 2-1 0 0,2-3 36 0 0,-1 1 0 0 0,1-1 0 0 0,0 1 0 0 0,0 0 0 0 0,0-1 0 0 0,1 1 0 0 0,-1 0 0 0 0,1 0 0 0 0,-1 3 0 0 0,0 1 407 0 0,-3-9-211 0 0,-1-14-52 0 0,6 8-203 0 0,-1 0 0 0 0,2 0 0 0 0,-1 0 0 0 0,1 0 0 0 0,0 1 1 0 0,1-1-1 0 0,0 1 0 0 0,0-1 0 0 0,7-11 0 0 0,-8 15-4 0 0,1 0 0 0 0,-1 0 1 0 0,1 1-1 0 0,0-1 0 0 0,-1 1 0 0 0,1 0 0 0 0,1-1 0 0 0,-1 1 1 0 0,0 1-1 0 0,1-1 0 0 0,0 0 0 0 0,-1 1 0 0 0,1 0 0 0 0,0 0 0 0 0,0 0 1 0 0,1 0-1 0 0,-1 1 0 0 0,7-2 0 0 0,-11 3 50 0 0,6 3-14 0 0,-2 0-77 0 0,0 1 0 0 0,1-1 0 0 0,-1 1 0 0 0,-1-1 1 0 0,1 1-1 0 0,0 0 0 0 0,-1 1 0 0 0,0-1 0 0 0,0 0 0 0 0,0 1 0 0 0,-1 0 0 0 0,0 0 0 0 0,1 0 0 0 0,-2 0 0 0 0,3 8 0 0 0,-1 0-754 0 0,0 0 0 0 0,-1 1 0 0 0,1 14 0 0 0,-2 18-7163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7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1600 0 0,'2'0'176'0'0,"0"0"0"0"0,0 0 1 0 0,-1 0-1 0 0,1 0 0 0 0,0 0 0 0 0,0 0 0 0 0,-1 0 0 0 0,1 1 0 0 0,0-1 0 0 0,0 0 0 0 0,-1 1 1 0 0,1 0-1 0 0,0-1 0 0 0,-1 1 0 0 0,1 0 0 0 0,-1 0 0 0 0,1 0 0 0 0,-1 0 0 0 0,3 2 1 0 0,-2-1-27 0 0,1 1 0 0 0,-1 0 0 0 0,1 0 0 0 0,-1 1 0 0 0,0-1 0 0 0,0 0 0 0 0,0 1 0 0 0,1 6 0 0 0,1 2 135 0 0,0 0 0 0 0,-2 1 1 0 0,0 0-1 0 0,2 19 0 0 0,-4-10 48 0 0,0 0-1 0 0,-1-1 0 0 0,-1 1 0 0 0,-2 0 0 0 0,-10 40 0 0 0,-4 2 180 0 0,2 0 0 0 0,4 1 0 0 0,-8 121 0 0 0,20-179-516 0 0,-1 1-1 0 0,2-1 1 0 0,-1 0 0 0 0,1 1 0 0 0,1-1 0 0 0,-1 0-1 0 0,1 0 1 0 0,0 0 0 0 0,1 0 0 0 0,0 0 0 0 0,0 0-1 0 0,0-1 1 0 0,1 0 0 0 0,0 1 0 0 0,0-1 0 0 0,0 0 0 0 0,1-1-1 0 0,0 1 1 0 0,0-1 0 0 0,0 0 0 0 0,1 0 0 0 0,0-1-1 0 0,0 0 1 0 0,0 0 0 0 0,0 0 0 0 0,1-1 0 0 0,0 0-1 0 0,-1 0 1 0 0,1 0 0 0 0,0-1 0 0 0,0 0 0 0 0,0 0-1 0 0,1-1 1 0 0,9 1 0 0 0,-2-3-617 0 0,-1 0 0 0 0,1 0-1 0 0,-1-1 1 0 0,1-1 0 0 0,-1-1 0 0 0,0 0-1 0 0,0 0 1 0 0,0-2 0 0 0,-1 1 0 0 0,0-2-1 0 0,0 0 1 0 0,13-9 0 0 0,-8 3-720 0 0,-3 1-47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45 1700 0 0,'-17'-3'6171'0'0,"57"-1"-4856"0"0,-20 1-1465 0 0,182-29-5681 0 0,-178 30 4674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1268 0 0,'-2'8'6056'0'0,"2"-8"-5878"0"0,8 12 2444 0 0,23 14-2680 0 0,-14-12 615 0 0,-2 0-366 0 0,-1 1 0 0 0,-1 0 0 0 0,20 30-1 0 0,-28-37-133 0 0,-1 0 0 0 0,0 1 0 0 0,0-1 0 0 0,-1 1 0 0 0,0-1 0 0 0,-1 1 0 0 0,0 0 0 0 0,0 0 0 0 0,-1 0 0 0 0,0 17 0 0 0,-1-19-10 0 0,-1 0 1 0 0,0-1-1 0 0,-1 1 0 0 0,1 0 1 0 0,-2 0-1 0 0,1-1 0 0 0,0 1 0 0 0,-1-1 1 0 0,-1 0-1 0 0,1 0 0 0 0,-1 0 1 0 0,0 0-1 0 0,0 0 0 0 0,-9 9 0 0 0,12-14-23 0 0,0 0-1 0 0,1 0 0 0 0,-1 0 0 0 0,0 0 1 0 0,0 0-1 0 0,0 0 0 0 0,0 0 0 0 0,0-1 0 0 0,0 1 1 0 0,0 0-1 0 0,0 0 0 0 0,0-1 0 0 0,-1 1 0 0 0,1-1 1 0 0,0 1-1 0 0,0-1 0 0 0,0 1 0 0 0,-1-1 0 0 0,1 0 1 0 0,0 0-1 0 0,-1 1 0 0 0,1-1 0 0 0,0 0 0 0 0,0 0 1 0 0,-1 0-1 0 0,1-1 0 0 0,0 1 0 0 0,-1 0 0 0 0,1 0 1 0 0,0-1-1 0 0,0 1 0 0 0,-1-1 0 0 0,1 1 0 0 0,0-1 1 0 0,0 1-1 0 0,0-1 0 0 0,0 0 0 0 0,0 1 1 0 0,-1-1-1 0 0,1 0 0 0 0,1 0 0 0 0,-1 0 0 0 0,0 0 1 0 0,0 0-1 0 0,0 0 0 0 0,0 0 0 0 0,1 0 0 0 0,-1 0 1 0 0,1 0-1 0 0,-1-1 0 0 0,0-1 0 0 0,-1-1-13 0 0,0 0-1 0 0,0 0 0 0 0,1 0 1 0 0,-1 0-1 0 0,1-1 0 0 0,0 1 1 0 0,0-1-1 0 0,1 1 0 0 0,-1-1 1 0 0,1 1-1 0 0,0-1 0 0 0,0 1 1 0 0,0-1-1 0 0,3-7 0 0 0,1 0-223 0 0,1 1 0 0 0,1 0-1 0 0,-1 1 1 0 0,2 0 0 0 0,0 0-1 0 0,0 0 1 0 0,1 0 0 0 0,0 1-1 0 0,0 1 1 0 0,1 0 0 0 0,0 0-1 0 0,17-11 1 0 0,-20 15-30 0 0,16-10-1872 0 0,0 2 0 0 0,1 0-1 0 0,30-11 1 0 0,-38 17 810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9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1332 0 0,'1'5'403'0'0,"0"-1"0"0"0,1 0 0 0 0,0 0 0 0 0,0 0 0 0 0,0-1 1 0 0,0 1-1 0 0,0 0 0 0 0,1-1 0 0 0,-1 0 0 0 0,1 1 0 0 0,0-1 0 0 0,4 3 0 0 0,6 8 432 0 0,-11-12-772 0 0,0 0 1 0 0,1 0-1 0 0,-1 0 1 0 0,1-1-1 0 0,-1 1 1 0 0,1-1-1 0 0,0 1 1 0 0,0-1-1 0 0,0 0 1 0 0,0 0 0 0 0,0 0-1 0 0,0-1 1 0 0,0 1-1 0 0,0-1 1 0 0,0 0-1 0 0,5 0 1 0 0,-7 0 56 0 0,1 0-24 0 0,1 0-107 0 0,-1 0 0 0 0,0 0 0 0 0,1-1 0 0 0,-1 1 0 0 0,0-1 0 0 0,0 0 0 0 0,1 1 0 0 0,-1-1 0 0 0,0 0 0 0 0,0 0 0 0 0,0 0 0 0 0,0-1 0 0 0,0 1 0 0 0,0 0 0 0 0,0-1 0 0 0,-1 0 0 0 0,1 1 0 0 0,0-1 0 0 0,-1 0 0 0 0,1 0 0 0 0,-1 0 0 0 0,0 0 0 0 0,0 0 0 0 0,1 0 0 0 0,-1 0 0 0 0,-1 0 0 0 0,1 0 0 0 0,0 0 0 0 0,0-1 0 0 0,-1 1 0 0 0,1 0-1 0 0,-1-1 1 0 0,0 1 0 0 0,0 0 0 0 0,0-1 0 0 0,0 1 0 0 0,0 0 0 0 0,-1-4 0 0 0,1 5-44 0 0,0-1 52 0 0,0 1 0 0 0,0-1-1 0 0,0 0 1 0 0,0 0 0 0 0,0 0 0 0 0,0 0 0 0 0,0 0-1 0 0,-1 0 1 0 0,1 0 0 0 0,-2-2 0 0 0,1 3-11 0 0,0-2 58 0 0,-1 0 1 0 0,0 0-1 0 0,0 0 1 0 0,0 1-1 0 0,0-1 1 0 0,-1 1 0 0 0,1-1-1 0 0,-1 1 1 0 0,-3-3-1 0 0,5 5 3 0 0,-1-1 1 0 0,0 1-1 0 0,1-1 1 0 0,-1 1-1 0 0,0 0 0 0 0,0 0 1 0 0,1-1-1 0 0,-1 1 0 0 0,0 0 1 0 0,0 1-1 0 0,1-1 0 0 0,-1 0 1 0 0,0 0-1 0 0,1 1 1 0 0,-1-1-1 0 0,0 1 0 0 0,1 0 1 0 0,-1-1-1 0 0,0 1 0 0 0,1 0 1 0 0,-1 0-1 0 0,1 0 1 0 0,0 0-1 0 0,-3 2 0 0 0,-1 1 53 0 0,0 0-1 0 0,0 0 1 0 0,0 1-1 0 0,1-1 1 0 0,-1 1-1 0 0,1 0 0 0 0,1 1 1 0 0,-1-1-1 0 0,1 1 1 0 0,0-1-1 0 0,0 1 1 0 0,0 0-1 0 0,1 0 1 0 0,0 0-1 0 0,0 0 1 0 0,0 1-1 0 0,1-1 1 0 0,0 1-1 0 0,0-1 1 0 0,1 0-1 0 0,1 14 0 0 0,0-9-27 0 0,0-1-1 0 0,1 1 1 0 0,1 0-1 0 0,0-1 0 0 0,0 1 1 0 0,1-1-1 0 0,1 0 0 0 0,-1 0 1 0 0,2 0-1 0 0,-1-1 1 0 0,1 0-1 0 0,1 0 0 0 0,-1 0 1 0 0,2-1-1 0 0,8 9 1 0 0,-12-14-229 0 0,0-1 0 0 0,1 1 1 0 0,-1-1-1 0 0,1 0 0 0 0,0 0 1 0 0,-1 0-1 0 0,1-1 0 0 0,0 1 1 0 0,0-1-1 0 0,0-1 0 0 0,0 1 1 0 0,0 0-1 0 0,0-1 0 0 0,0 0 1 0 0,0-1-1 0 0,0 1 0 0 0,0-1 1 0 0,0 0-1 0 0,0 0 0 0 0,5-2 1 0 0,3-1-772 0 0,-1-1 0 0 0,0 0 0 0 0,0-1 1 0 0,0-1-1 0 0,0 0 0 0 0,12-10 0 0 0,-10 5-280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49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47 1696 0 0,'-1'1'116'0'0,"1"0"1"0"0,-1 0-1 0 0,1 0 0 0 0,-1 0 0 0 0,1 0 0 0 0,-1 0 1 0 0,1 0-1 0 0,-1 0 0 0 0,1 0 0 0 0,0 0 1 0 0,0 0-1 0 0,-1 0 0 0 0,1 0 0 0 0,0 0 0 0 0,0 0 1 0 0,0 0-1 0 0,0 0 0 0 0,0 1 0 0 0,1-1 1 0 0,-1 0-1 0 0,0 0 0 0 0,0 0 0 0 0,1 0 0 0 0,-1 0 1 0 0,1 0-1 0 0,-1 0 0 0 0,1 0 0 0 0,-1 0 1 0 0,1 0-1 0 0,-1 0 0 0 0,1-1 0 0 0,0 1 0 0 0,0 0 1 0 0,-1 0-1 0 0,1 0 0 0 0,0-1 0 0 0,0 1 1 0 0,0 0-1 0 0,0-1 0 0 0,0 1 0 0 0,0-1 0 0 0,0 1 1 0 0,0-1-1 0 0,0 0 0 0 0,1 1 0 0 0,4 1 28 0 0,-1 1-1 0 0,1-1 0 0 0,0-1 0 0 0,0 1 0 0 0,0-1 0 0 0,0 0 0 0 0,9 0 0 0 0,-9 0-141 0 0,0-1 1 0 0,0 0-1 0 0,0-1 0 0 0,0 1 0 0 0,0-1 0 0 0,0-1 0 0 0,0 1 0 0 0,0-1 0 0 0,0 0 0 0 0,0 0 0 0 0,-1-1 0 0 0,1 1 0 0 0,-1-1 0 0 0,0 0 0 0 0,0-1 0 0 0,0 1 0 0 0,0-1 1 0 0,-1 0-1 0 0,1-1 0 0 0,5-6 0 0 0,-9 10-10 0 0,-1 1 1 0 0,1-1-1 0 0,0 0 1 0 0,0 0-1 0 0,-1 1 1 0 0,1-1-1 0 0,-1 0 0 0 0,1 0 1 0 0,-1 0-1 0 0,1 0 1 0 0,-1 0-1 0 0,1 0 1 0 0,-1 0-1 0 0,0 0 1 0 0,1 0-1 0 0,-1 0 1 0 0,0 0-1 0 0,0 0 1 0 0,0 0-1 0 0,0 0 1 0 0,0 0-1 0 0,0 0 0 0 0,0-1 1 0 0,0 1-1 0 0,-1 0 1 0 0,1 0-1 0 0,0 0 1 0 0,0 0-1 0 0,-1 0 1 0 0,1 0-1 0 0,-1 0 1 0 0,1 0-1 0 0,-1 1 1 0 0,1-1-1 0 0,-1 0 1 0 0,0 0-1 0 0,1 0 0 0 0,-1 0 1 0 0,0 1-1 0 0,0-1 1 0 0,0 0-1 0 0,1 1 1 0 0,-1-1-1 0 0,0 1 1 0 0,0-1-1 0 0,0 1 1 0 0,0-1-1 0 0,0 1 1 0 0,0 0-1 0 0,0-1 1 0 0,-1 1-1 0 0,-4-2 19 0 0,-1 1 0 0 0,1 0 0 0 0,0 0 0 0 0,0 0 1 0 0,-1 1-1 0 0,-10 1 0 0 0,6 1 48 0 0,-1 0 0 0 0,1 1 0 0 0,0 0 0 0 0,1 1 0 0 0,-1 0 0 0 0,0 1 0 0 0,1 0 1 0 0,0 0-1 0 0,0 1 0 0 0,1 1 0 0 0,-13 10 0 0 0,9-6 72 0 0,0 2 0 0 0,1-1 0 0 0,0 2 0 0 0,1-1 0 0 0,1 1 0 0 0,-14 25 0 0 0,20-31-59 0 0,0 0 0 0 0,0-1-1 0 0,1 1 1 0 0,0 1 0 0 0,1-1 0 0 0,0 0 0 0 0,0 1 0 0 0,0-1 0 0 0,1 12-1 0 0,1-16-51 0 0,0-1-1 0 0,0 1 0 0 0,1 0 1 0 0,0 0-1 0 0,0 0 0 0 0,0 0 0 0 0,0-1 1 0 0,0 1-1 0 0,1-1 0 0 0,-1 1 1 0 0,1-1-1 0 0,0 1 0 0 0,0-1 0 0 0,1 0 1 0 0,-1 0-1 0 0,1 0 0 0 0,-1 0 1 0 0,1 0-1 0 0,0-1 0 0 0,0 1 0 0 0,0-1 1 0 0,7 4-1 0 0,-4-2-67 0 0,-1-1 0 0 0,1-1 0 0 0,0 1 0 0 0,0-1 0 0 0,0 0-1 0 0,1 0 1 0 0,-1-1 0 0 0,0 0 0 0 0,1 0 0 0 0,-1 0 0 0 0,1-1 0 0 0,-1 0 0 0 0,0 0 0 0 0,9-2 0 0 0,4-2-731 0 0,-1-1 0 0 0,0 0 0 0 0,29-14 0 0 0,-32 12-161 0 0,0 0 1 0 0,-1 0-1 0 0,15-11 1 0 0,-9 2-207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0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2028 0 0,'0'0'3544'0'0,"3"0"-3019"0"0,9 0-37 0 0,-9 0 25 0 0,2 2-18 0 0,-2 0-401 0 0,0 0 0 0 0,0 0 0 0 0,0 0 0 0 0,0 0 1 0 0,-1 0-1 0 0,1 1 0 0 0,-1 0 0 0 0,1-1 0 0 0,-1 1 1 0 0,0 0-1 0 0,0 0 0 0 0,0 0 0 0 0,-1 0 0 0 0,1 1 1 0 0,-1-1-1 0 0,0 0 0 0 0,0 1 0 0 0,0-1 0 0 0,0 1 1 0 0,0-1-1 0 0,-1 1 0 0 0,0-1 0 0 0,0 1 0 0 0,0 6 1 0 0,-1 41 760 0 0,-12 84 1 0 0,-36 157 416 0 0,46-269-1135 0 0,1 1 0 0 0,2 30 0 0 0,0-33-36 0 0,0-18-92 0 0,0 0 1 0 0,0 1-1 0 0,0-1 1 0 0,1 0-1 0 0,-1 1 1 0 0,1-1-1 0 0,0 0 1 0 0,0 0-1 0 0,0 0 0 0 0,0 0 1 0 0,1 0-1 0 0,-1 0 1 0 0,1 0-1 0 0,0 0 1 0 0,-1 0-1 0 0,1-1 1 0 0,1 1-1 0 0,-1-1 1 0 0,4 4-1 0 0,-2-3-9 0 0,0 0-1 0 0,1-1 0 0 0,-1 0 0 0 0,1 0 1 0 0,-1 0-1 0 0,1 0 0 0 0,0-1 0 0 0,0 0 1 0 0,-1 0-1 0 0,1 0 0 0 0,10 0 0 0 0,-2-1-85 0 0,0 0-1 0 0,0-1 0 0 0,0-1 0 0 0,0 0 0 0 0,0-1 0 0 0,0 0 1 0 0,-1-1-1 0 0,0-1 0 0 0,14-6 0 0 0,-17 7-27 0 0,21-12-1183 0 0,40-28 0 0 0,-62 39 539 0 0,0-1-1 0 0,-1-1 1 0 0,0 1-1 0 0,0-1 1 0 0,0-1-1 0 0,-1 1 1 0 0,0-1-1 0 0,0 0 1 0 0,7-16-1 0 0,-8 13-463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1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16 118 2128 0 0,'-15'-2'3926'0'0,"21"-4"-2089"0"0,27-4-1208 0 0,-29 9-540 0 0,31-9 127 0 0,-2 1-1427 0 0,0-1 0 0 0,-1-2 0 0 0,-1-1 0 0 0,33-19 0 0 0,-42 20 113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1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1404 0 0,'4'7'6954'0'0,"14"48"-5255"0"0,-9-20-1157 0 0,-2 0-1 0 0,-1 0 1 0 0,2 44-1 0 0,-7 109 645 0 0,-1-107-728 0 0,0-79-402 0 0,3 6 80 0 0,2-19-122 0 0,0 1 0 0 0,-1-1 0 0 0,0 1 0 0 0,4-21 0 0 0,0 3-21 0 0,-5 17 10 0 0,2-1 1 0 0,0 1-1 0 0,0 1 1 0 0,8-13-1 0 0,-11 20-5 0 0,0 0 1 0 0,0 0-1 0 0,0 0 1 0 0,1 0-1 0 0,-1 0 0 0 0,1 1 1 0 0,-1-1-1 0 0,1 1 0 0 0,0 0 1 0 0,0-1-1 0 0,0 1 1 0 0,0 1-1 0 0,0-1 0 0 0,1 0 1 0 0,-1 1-1 0 0,0 0 1 0 0,6-2-1 0 0,-8 3 10 0 0,11 3 10 0 0,-8-1-14 0 0,-1 0 1 0 0,0 0-1 0 0,0 0 1 0 0,0 1-1 0 0,0 0 0 0 0,0-1 1 0 0,0 1-1 0 0,-1 0 1 0 0,1 0-1 0 0,-1 1 0 0 0,0-1 1 0 0,0 0-1 0 0,0 1 1 0 0,1 4-1 0 0,19 62-39 0 0,-7-17 24 0 0,19 21-1605 0 0,-33-73 1381 0 0,0 0-1 0 0,-1 0 1 0 0,1-1-1 0 0,0 1 0 0 0,0 0 1 0 0,-1-1-1 0 0,1 1 0 0 0,0-1 1 0 0,0 1-1 0 0,0-1 0 0 0,0 1 1 0 0,0-1-1 0 0,0 1 0 0 0,0-1 1 0 0,0 0-1 0 0,0 0 0 0 0,0 0 1 0 0,0 0-1 0 0,0 1 0 0 0,0-1 1 0 0,0 0-1 0 0,0-1 0 0 0,0 1 1 0 0,0 0-1 0 0,0 0 0 0 0,1-1 1 0 0,13-1-34 0 0,-15 2 292 0 0,79-24-2486 0 0,-45 14 1262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203 117 2468 0 0,'-2'0'481'0'0,"-1"0"0"0"0,1 0 1 0 0,-1 1-1 0 0,1-1 0 0 0,0 1 0 0 0,-1-1 0 0 0,1 1 0 0 0,-1 0 0 0 0,1 0 0 0 0,-4 2 0 0 0,6-3-432 0 0,0 0-1 0 0,0 0 0 0 0,0 0 1 0 0,0 0-1 0 0,-1 1 0 0 0,1-1 1 0 0,0 0-1 0 0,0 0 0 0 0,0 0 1 0 0,0 0-1 0 0,0 0 0 0 0,-1 0 1 0 0,1 1-1 0 0,0-1 0 0 0,0 0 1 0 0,0 0-1 0 0,0 0 0 0 0,0 0 1 0 0,0 1-1 0 0,0-1 1 0 0,0 0-1 0 0,0 0 0 0 0,0 0 1 0 0,0 1-1 0 0,0-1 0 0 0,0 0 1 0 0,0 0-1 0 0,0 0 0 0 0,0 0 1 0 0,0 1-1 0 0,0-1 0 0 0,0 0 1 0 0,0 0-1 0 0,0 0 0 0 0,0 1 1 0 0,0-1-1 0 0,0 0 0 0 0,0 0 1 0 0,0 0-1 0 0,0 0 0 0 0,0 1 1 0 0,17 4 644 0 0,-9-4-559 0 0,0-1 0 0 0,0 0-1 0 0,0 0 1 0 0,0 0 0 0 0,0-1-1 0 0,0-1 1 0 0,0 1 0 0 0,10-5-1 0 0,-15 5-146 0 0,0 0-1 0 0,1 0 1 0 0,-1 0-1 0 0,0-1 0 0 0,0 0 1 0 0,0 0-1 0 0,0 1 1 0 0,0-2-1 0 0,-1 1 1 0 0,1 0-1 0 0,-1 0 1 0 0,1-1-1 0 0,-1 0 0 0 0,0 1 1 0 0,0-1-1 0 0,0 0 1 0 0,0 0-1 0 0,0 0 1 0 0,-1 0-1 0 0,1 0 1 0 0,1-7-1 0 0,-3 5-84 0 0,0 2 86 0 0,0 0 0 0 0,-1 0 1 0 0,0 0-1 0 0,1 1 0 0 0,-1-1 0 0 0,0 0 0 0 0,0 1 1 0 0,-1-1-1 0 0,1 1 0 0 0,0-1 0 0 0,-1 1 0 0 0,0 0 0 0 0,1-1 1 0 0,-1 1-1 0 0,0 0 0 0 0,0 0 0 0 0,0 0 0 0 0,-1 1 1 0 0,1-1-1 0 0,0 0 0 0 0,-1 1 0 0 0,1 0 0 0 0,-1-1 0 0 0,1 1 1 0 0,-1 0-1 0 0,-4-1 0 0 0,1 0 45 0 0,0 0-1 0 0,0 1 1 0 0,0-1-1 0 0,0 1 1 0 0,0 1-1 0 0,0-1 1 0 0,-1 1-1 0 0,1 0 1 0 0,0 1-1 0 0,0-1 1 0 0,-1 1 0 0 0,-6 2-1 0 0,1 1 57 0 0,0 1 1 0 0,0 0-1 0 0,0 1 0 0 0,1 0 1 0 0,0 1-1 0 0,0 0 0 0 0,0 1 1 0 0,1 0-1 0 0,-17 19 0 0 0,20-20-2 0 0,1 0-1 0 0,0 1 0 0 0,1 0 0 0 0,0 0 0 0 0,0 1 0 0 0,0-1 0 0 0,1 1 1 0 0,1 0-1 0 0,-1 0 0 0 0,1 0 0 0 0,1 1 0 0 0,0-1 0 0 0,0 1 0 0 0,0 13 1 0 0,2-16-44 0 0,0 0 0 0 0,1-1 0 0 0,0 1-1 0 0,0-1 1 0 0,1 1 0 0 0,-1-1 0 0 0,1 0 0 0 0,1 1 0 0 0,-1-1 0 0 0,1 0 0 0 0,0 0 0 0 0,5 6 0 0 0,-1-2 15 0 0,0-2-1 0 0,0 1 1 0 0,1-1-1 0 0,1 0 1 0 0,-1 0 0 0 0,17 11-1 0 0,-10-10-167 0 0,-1-1-1 0 0,1 0 1 0 0,1-1-1 0 0,-1 0 1 0 0,1-1 0 0 0,0-1-1 0 0,1 0 1 0 0,-1-2-1 0 0,27 4 1 0 0,-23-8-580 0 0,0 0-1 0 0,0-1 1 0 0,0 0 0 0 0,0-2 0 0 0,0 0-1 0 0,-1-2 1 0 0,34-13 0 0 0,13-3-1551 0 0,27-11-298 0 0,-42 14 1359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3T06:56:08.81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8.0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2688 0 0,'34'29'4387'0'0,"7"8"-3017"0"0,-32-27-1142 0 0,-1 1 0 0 0,0 0 0 0 0,-1 1 0 0 0,0 0 0 0 0,-1 0 0 0 0,-1 0 0 0 0,1 1 0 0 0,-2 0 0 0 0,0 0 0 0 0,0 0 0 0 0,-2 1 0 0 0,1-1 0 0 0,-2 1 0 0 0,0-1-1 0 0,-1 25 1 0 0,0-32-127 0 0,0 1 0 0 0,-1-1-1 0 0,0 0 1 0 0,0 0-1 0 0,-1 0 1 0 0,1 0 0 0 0,-5 10-1 0 0,4-12-48 0 0,1-1-1 0 0,-1 0 0 0 0,0 0 1 0 0,0-1-1 0 0,0 1 1 0 0,0 0-1 0 0,0-1 1 0 0,-1 1-1 0 0,1-1 1 0 0,-1 0-1 0 0,1 1 1 0 0,-1-1-1 0 0,0-1 1 0 0,0 1-1 0 0,0 0 0 0 0,-4 1 1 0 0,6-3-30 0 0,1 0 0 0 0,-1 0 0 0 0,0 1 1 0 0,1-1-1 0 0,-1 0 0 0 0,0 0 0 0 0,0 0 0 0 0,1 0 0 0 0,-1 0 1 0 0,0-1-1 0 0,0 1 0 0 0,1 0 0 0 0,-1 0 0 0 0,0 0 0 0 0,0-1 1 0 0,1 1-1 0 0,-1 0 0 0 0,0 0 0 0 0,1-1 0 0 0,-1 1 0 0 0,0-1 1 0 0,1 1-1 0 0,-1-1 0 0 0,1 1 0 0 0,-1-1 0 0 0,1 1 1 0 0,-1-1-1 0 0,1 1 0 0 0,-1-1 0 0 0,1 0 0 0 0,0 1 0 0 0,-1-1 1 0 0,1 0-1 0 0,-1-1 0 0 0,0 0 0 0 0,0-1 0 0 0,0 1 1 0 0,1-1-1 0 0,-1 1 0 0 0,0-1 1 0 0,1 0-1 0 0,0 1 0 0 0,-1-1 0 0 0,1-4 1 0 0,3-13-298 0 0,0 0 0 0 0,1 0 0 0 0,2 0 0 0 0,0 0 0 0 0,0 1 0 0 0,2 0 0 0 0,0 0 0 0 0,2 1 0 0 0,0 0 0 0 0,1 0 0 0 0,0 2 0 0 0,2-1 0 0 0,0 1 0 0 0,28-26 0 0 0,-26 29-860 0 0,-12 9 485 0 0,1 0 0 0 0,0 1 1 0 0,0-1-1 0 0,0 1 0 0 0,0 0 0 0 0,1 0 1 0 0,-1 1-1 0 0,1 0 0 0 0,7-3 1 0 0,-5 3-529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2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22 936 0 0,'-4'-3'574'0'0,"1"1"0"0"0,0-1 0 0 0,-1 1 0 0 0,0 0 1 0 0,1 0-1 0 0,-1 1 0 0 0,0-1 0 0 0,0 1 0 0 0,-6-1 0 0 0,6 1-313 0 0,-1 0 1 0 0,0 1-1 0 0,1 0 0 0 0,-1 0 0 0 0,0 0 1 0 0,1 1-1 0 0,-8 1 0 0 0,3 1-131 0 0,0 0 0 0 0,-1 1 0 0 0,1-1 0 0 0,1 2 0 0 0,-1 0 0 0 0,1 0 0 0 0,-12 9 0 0 0,10-5 115 0 0,-1 1 0 0 0,1 0 0 0 0,1 0 0 0 0,-14 21 0 0 0,10-13-5 0 0,10-14-166 0 0,0 0 0 0 0,0 1 0 0 0,1 0-1 0 0,0-1 1 0 0,0 1 0 0 0,0 0 0 0 0,0 0 0 0 0,1 0-1 0 0,0 0 1 0 0,0 1 0 0 0,0-1 0 0 0,0 0-1 0 0,1 9 1 0 0,1-13-67 0 0,-1 0 0 0 0,0 1 0 0 0,1-1 0 0 0,-1 0 0 0 0,1 1 0 0 0,0-1 1 0 0,0 0-1 0 0,-1 1 0 0 0,1-1 0 0 0,0 0 0 0 0,0 0 0 0 0,0 0 0 0 0,0 0 0 0 0,0 0 0 0 0,2 1 0 0 0,0 1 12 0 0,-1 0 1 0 0,1 0 0 0 0,0-1 1 0 0,0 1-1 0 0,0-1 0 0 0,0 1 0 0 0,0-1 0 0 0,0 0 0 0 0,0 0 0 0 0,1-1 0 0 0,-1 1 1 0 0,1-1-1 0 0,-1 1 0 0 0,1-1 0 0 0,0 0 0 0 0,0 0 0 0 0,-1-1 0 0 0,1 1 0 0 0,5-1 1 0 0,-3 0-1 0 0,0-1 0 0 0,-1 0 0 0 0,1 0 0 0 0,0 0 1 0 0,-1-1-1 0 0,1 0 0 0 0,-1 0 0 0 0,0 0 1 0 0,1-1-1 0 0,-1 0 0 0 0,5-4 0 0 0,-1 1 5 0 0,0-1-1 0 0,0 0 1 0 0,-1-1-1 0 0,0 0 0 0 0,0 0 1 0 0,-1-1-1 0 0,-1 0 1 0 0,1 0-1 0 0,-1-1 1 0 0,-1 1-1 0 0,0-1 0 0 0,5-13 1 0 0,1-6-91 0 0,-11 29 66 0 0,0 0 1 0 0,0 1-1 0 0,0-1 1 0 0,0 0-1 0 0,0 0 1 0 0,0 0 0 0 0,0 0-1 0 0,0 0 1 0 0,0 0-1 0 0,0 0 1 0 0,1 0-1 0 0,-1 0 1 0 0,0 0-1 0 0,0 0 1 0 0,0 0-1 0 0,0 0 1 0 0,0 0-1 0 0,0 0 1 0 0,0 1 0 0 0,0-1-1 0 0,0 0 1 0 0,0 0-1 0 0,0 0 1 0 0,0 0-1 0 0,0 0 1 0 0,0 0-1 0 0,1 0 1 0 0,-1 0-1 0 0,0 0 1 0 0,0 0-1 0 0,0 0 1 0 0,0 0 0 0 0,0 0-1 0 0,0 0 1 0 0,0 0-1 0 0,0 0 1 0 0,0 0-1 0 0,0 0 1 0 0,0 0-1 0 0,0 0 1 0 0,1 0-1 0 0,-1 0 1 0 0,0 0-1 0 0,0-1 1 0 0,0 1 0 0 0,0 0-1 0 0,0 0 1 0 0,0 0-1 0 0,0 0 1 0 0,0 0-1 0 0,0 0 1 0 0,0 0-1 0 0,0 0 1 0 0,0 0-1 0 0,0 0 1 0 0,0 0-1 0 0,0 0 1 0 0,0 0 0 0 0,0 0-1 0 0,0 0 1 0 0,0-1-1 0 0,0 1 1 0 0,1 0-1 0 0,-1 0 1 0 0,-1 19 195 0 0,1 22 119 0 0,0-27-132 0 0,0 1 1 0 0,-4 23-1 0 0,4-35-166 0 0,-50 310 821 0 0,27 10-56 0 0,22-322-779 0 0,1-1 0 0 0,0 1 0 0 0,0 0 0 0 0,0 0 0 0 0,0-1 0 0 0,0 1 0 0 0,1 0 0 0 0,-1 0 1 0 0,0-1-1 0 0,0 1 0 0 0,0 0 0 0 0,1 0 0 0 0,-1-1 0 0 0,0 1 0 0 0,1 0 0 0 0,-1-1 0 0 0,0 1 0 0 0,1 0 0 0 0,-1-1 0 0 0,1 1 0 0 0,-1-1 1 0 0,1 1-1 0 0,-1-1 0 0 0,1 1 0 0 0,0-1 0 0 0,-1 1 0 0 0,1-1 0 0 0,0 1 0 0 0,-1-1 0 0 0,1 0 0 0 0,0 1 0 0 0,-1-1 0 0 0,2 0 0 0 0,0 0 0 0 0,1 1 0 0 0,-1-2-1 0 0,1 1 1 0 0,-1 0-1 0 0,1 0 1 0 0,-1-1-1 0 0,0 1 1 0 0,1-1 0 0 0,-1 0-1 0 0,4-2 1 0 0,5-2-43 0 0,-1 0 1 0 0,1-1 0 0 0,13-11 0 0 0,-12 6-369 0 0,0 0 1 0 0,-1-1 0 0 0,0 0-1 0 0,-1-1 1 0 0,0 0-1 0 0,-1 0 1 0 0,13-27 0 0 0,-2-4-3093 0 0,17-59 1 0 0,-11 30 402 0 0,-15 45 1985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3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13 1652 0 0,'-1'-2'5407'0'0,"-3"8"-3228"0"0,-2 7-824 0 0,3 6-653 0 0,1-1-1 0 0,1 0 1 0 0,2 34 0 0 0,0-11-187 0 0,0-36-465 0 0,-1 1 1 0 0,1 0 0 0 0,1-1-1 0 0,-1 1 1 0 0,1-1 0 0 0,0 0-1 0 0,0 0 1 0 0,1 0 0 0 0,-1 0 0 0 0,1 0-1 0 0,0 0 1 0 0,8 8 0 0 0,-9-10-30 0 0,0-1 1 0 0,0 0-1 0 0,0 1 1 0 0,1-1-1 0 0,-1 0 1 0 0,1 0 0 0 0,-1 0-1 0 0,1 0 1 0 0,0-1-1 0 0,0 1 1 0 0,0-1-1 0 0,0 0 1 0 0,0 0 0 0 0,0 0-1 0 0,0 0 1 0 0,0 0-1 0 0,0-1 1 0 0,1 1-1 0 0,-1-1 1 0 0,0 0 0 0 0,0 0-1 0 0,0 0 1 0 0,1 0-1 0 0,-1-1 1 0 0,0 1-1 0 0,4-2 1 0 0,2-1-36 0 0,-1-1 1 0 0,1 0-1 0 0,-1-1 0 0 0,0 1 1 0 0,-1-2-1 0 0,1 1 0 0 0,-1-1 1 0 0,0 0-1 0 0,7-8 0 0 0,-9 9-14 0 0,-1-1 0 0 0,0 1-1 0 0,0 0 1 0 0,0-1-1 0 0,-1 0 1 0 0,0 0-1 0 0,0 0 1 0 0,-1 0-1 0 0,1-1 1 0 0,-1 1 0 0 0,-1-1-1 0 0,1 1 1 0 0,0-14-1 0 0,1-91-387 0 0,-3 111 415 0 0,-1-1-1 0 0,1 0 0 0 0,0 0 0 0 0,-1 0 1 0 0,1 0-1 0 0,-1 1 0 0 0,1-1 0 0 0,-1 0 1 0 0,1 1-1 0 0,-1-1 0 0 0,0 0 0 0 0,1 1 1 0 0,-1-1-1 0 0,0 1 0 0 0,1-1 1 0 0,-1 1-1 0 0,0-1 0 0 0,0 1 0 0 0,-1-1 1 0 0,2 1 1 0 0,0-1 1 0 0,-1 1 0 0 0,1 0 0 0 0,0 0 0 0 0,-1-1-1 0 0,1 1 1 0 0,0 0 0 0 0,-1 0 0 0 0,1 0-1 0 0,0 0 1 0 0,-1 0 0 0 0,1 0 0 0 0,-1 0 0 0 0,1-1-1 0 0,0 1 1 0 0,-1 0 0 0 0,1 0 0 0 0,0 0 0 0 0,-1 0-1 0 0,1 1 1 0 0,0-1 0 0 0,-1 0 0 0 0,1 0 0 0 0,-1 0-1 0 0,1 0 1 0 0,0 0 0 0 0,-1 0 0 0 0,1 0 0 0 0,0 1-1 0 0,-1-1 1 0 0,1 0 0 0 0,0 0 0 0 0,0 1 0 0 0,-1-1-1 0 0,1 0 1 0 0,0 0 0 0 0,0 1 0 0 0,-1-1-1 0 0,1 0 1 0 0,0 1 0 0 0,0-1 0 0 0,0 0 0 0 0,-1 1-1 0 0,1-1 1 0 0,0 0 0 0 0,0 1 0 0 0,0-1 0 0 0,-1 11 16 0 0,1-1 1 0 0,0 1 0 0 0,1-1-1 0 0,0 1 1 0 0,0-1 0 0 0,1 1 0 0 0,1-1-1 0 0,4 15 1 0 0,0-8-40 0 0,-3-2-176 0 0,2 0-1 0 0,0 0 1 0 0,1 0 0 0 0,13 19-1 0 0,-17-29-119 0 0,1-1 0 0 0,0 0-1 0 0,0 0 1 0 0,0 0 0 0 0,0 0-1 0 0,1-1 1 0 0,-1 0-1 0 0,1 0 1 0 0,0 0 0 0 0,0 0-1 0 0,0-1 1 0 0,0 0 0 0 0,1 0-1 0 0,-1 0 1 0 0,0 0-1 0 0,8 0 1 0 0,1 0-1058 0 0,0-1 1 0 0,27 0-1 0 0,-23-1 360 0 0,10 0-107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125 122 1416 0 0,'-7'0'1007'0'0,"-25"4"3097"0"0,31-4-4052 0 0,1 0 0 0 0,0 0 0 0 0,-1 0 0 0 0,1 0 0 0 0,-1 0 0 0 0,1 0 0 0 0,0 0-1 0 0,-1 0 1 0 0,1 0 0 0 0,-1 0 0 0 0,1 1 0 0 0,0-1 0 0 0,-1 0 0 0 0,1 0 0 0 0,-1 1 0 0 0,1-1 0 0 0,0 0 0 0 0,-1 0 0 0 0,1 1-1 0 0,0-1 1 0 0,0 0 0 0 0,-1 1 0 0 0,1-1 0 0 0,0 0 0 0 0,0 1 0 0 0,-1-1 0 0 0,1 0 0 0 0,0 1 0 0 0,0-1 0 0 0,0 1 0 0 0,0-1-1 0 0,0 0 1 0 0,-1 1 0 0 0,1-1 0 0 0,0 1 0 0 0,0-1 0 0 0,0 1 0 0 0,0-1 0 0 0,0 0 0 0 0,0 1 0 0 0,0-1 0 0 0,1 1 0 0 0,-1-1-1 0 0,0 1 1 0 0,0-1 0 0 0,0 0 0 0 0,0 1 0 0 0,0-1 0 0 0,1 0 0 0 0,-1 1 0 0 0,0-1 0 0 0,0 1 0 0 0,1-1 0 0 0,-1 0 0 0 0,0 1-1 0 0,1-1 1 0 0,-1 0 0 0 0,1 1 0 0 0,1 0 21 0 0,0 1 0 0 0,0 0 0 0 0,1-1 0 0 0,-1 0 0 0 0,0 1 0 0 0,1-1 1 0 0,-1 0-1 0 0,1 0 0 0 0,0-1 0 0 0,-1 1 0 0 0,1 0 0 0 0,0-1 0 0 0,-1 0 0 0 0,1 1 0 0 0,0-1 0 0 0,-1 0 0 0 0,1-1 0 0 0,0 1 0 0 0,0 0 0 0 0,3-2 0 0 0,1 1-17 0 0,0-1 0 0 0,0 0 0 0 0,0 0-1 0 0,0 0 1 0 0,11-7 0 0 0,-2 0 27 0 0,-12 7-90 0 0,-1 1 1 0 0,0 0-1 0 0,0-1 0 0 0,0 0 1 0 0,0 1-1 0 0,0-1 0 0 0,0 0 0 0 0,-1-1 1 0 0,1 1-1 0 0,-1 0 0 0 0,1-1 1 0 0,-1 0-1 0 0,0 1 0 0 0,0-1 1 0 0,0 0-1 0 0,0 0 0 0 0,-1 0 0 0 0,1 0 1 0 0,-1 0-1 0 0,0-1 0 0 0,0 1 1 0 0,0 0-1 0 0,0-1 0 0 0,-1 1 1 0 0,1 0-1 0 0,-1-1 0 0 0,0 1 0 0 0,0-5 1 0 0,0 6 0 0 0,-1 0 1 0 0,0 0-1 0 0,1 0 0 0 0,-1 0 1 0 0,0 0-1 0 0,0 0 1 0 0,0 1-1 0 0,-1-1 0 0 0,1 0 1 0 0,0 1-1 0 0,-1-1 1 0 0,1 1-1 0 0,-1-1 1 0 0,1 1-1 0 0,-1 0 0 0 0,0 0 1 0 0,1 0-1 0 0,-1 0 1 0 0,-2-2-1 0 0,0 1 0 0 0,0 0 0 0 0,0 0 0 0 0,-1 0 0 0 0,1 1-1 0 0,0-1 1 0 0,-1 1 0 0 0,1 0 0 0 0,-9-1 0 0 0,7 3 10 0 0,0 0-1 0 0,0 0 1 0 0,0 1 0 0 0,0-1-1 0 0,0 1 1 0 0,1 1 0 0 0,-1-1-1 0 0,1 1 1 0 0,-1 0 0 0 0,-8 6-1 0 0,-46 41 399 0 0,56-46-354 0 0,0 0 0 0 0,0 0 0 0 0,0 1 0 0 0,1 0 0 0 0,-1 0 0 0 0,1 0 0 0 0,0 0 0 0 0,1 0 0 0 0,-1 1 0 0 0,-2 8 0 0 0,2 0 127 0 0,0 1 1 0 0,-2 25-1 0 0,2-6 39 0 0,3-29-186 0 0,1 0 0 0 0,0 0 0 0 0,0 0 1 0 0,1 0-1 0 0,-1 0 0 0 0,1-1 1 0 0,0 1-1 0 0,0-1 0 0 0,0 1 1 0 0,1-1-1 0 0,0 0 0 0 0,0 0 1 0 0,0 0-1 0 0,5 6 0 0 0,1 2 80 0 0,-3-5-106 0 0,0 0 0 0 0,0-1 1 0 0,1 0-1 0 0,0 0 0 0 0,0 0 0 0 0,0-1 1 0 0,1 1-1 0 0,-1-2 0 0 0,1 1 1 0 0,1-1-1 0 0,-1-1 0 0 0,0 1 1 0 0,1-1-1 0 0,0-1 0 0 0,13 3 1 0 0,-9-3-204 0 0,-1-1 1 0 0,1 0-1 0 0,0-1 1 0 0,-1 0-1 0 0,1-1 1 0 0,-1 0-1 0 0,1-1 1 0 0,-1 0-1 0 0,1-1 1 0 0,14-6-1 0 0,8-6-1969 0 0,-1-1-1 0 0,-1-2 0 0 0,59-41 1 0 0,-69 40 1070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4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1236 0 0,'-9'0'517'0'0,"0"1"1"0"0,1 0-1 0 0,-1 1 0 0 0,1 0 1 0 0,-1 0-1 0 0,1 1 0 0 0,0 0 0 0 0,0 1 1 0 0,-10 5-1 0 0,15-7-421 0 0,0-1-1 0 0,1 0 1 0 0,-1 1-1 0 0,1 0 1 0 0,0-1-1 0 0,-1 1 1 0 0,1 0-1 0 0,0 0 1 0 0,0 1 0 0 0,0-1-1 0 0,1 0 1 0 0,-1 1-1 0 0,0-1 1 0 0,1 1-1 0 0,0-1 1 0 0,-1 1-1 0 0,1 0 1 0 0,0-1-1 0 0,0 1 1 0 0,1 0 0 0 0,-1 0-1 0 0,0 0 1 0 0,1 0-1 0 0,0-1 1 0 0,0 1-1 0 0,0 0 1 0 0,0 0-1 0 0,0 0 1 0 0,1 0 0 0 0,-1 0-1 0 0,1 0 1 0 0,1 5-1 0 0,1-3-38 0 0,-1 1 0 0 0,1-1-1 0 0,0 0 1 0 0,1 1 0 0 0,0-1 0 0 0,-1-1-1 0 0,1 1 1 0 0,1 0 0 0 0,6 5 0 0 0,50 31 523 0 0,-48-33-469 0 0,0 0-1 0 0,0 1 0 0 0,0 1 1 0 0,18 18-1 0 0,-30-27-82 0 0,1 1-1 0 0,-1-1 1 0 0,0 1-1 0 0,1 0 1 0 0,-1-1-1 0 0,0 1 1 0 0,0 0-1 0 0,0 0 1 0 0,-1 0-1 0 0,1-1 1 0 0,0 1-1 0 0,-1 0 1 0 0,1 0-1 0 0,-1 0 1 0 0,0 0-1 0 0,1 0 1 0 0,-1 0-1 0 0,0 0 1 0 0,0 0-1 0 0,-1 0 1 0 0,1 3-1 0 0,-1-2-15 0 0,0-1 1 0 0,-1 1-1 0 0,1 0 1 0 0,0-1-1 0 0,-1 1 0 0 0,1-1 1 0 0,-1 1-1 0 0,0-1 0 0 0,0 0 1 0 0,0 0-1 0 0,0 1 1 0 0,-5 2-1 0 0,-1 0 16 0 0,0 0 1 0 0,0 0-1 0 0,0 0 1 0 0,-1-1-1 0 0,1-1 1 0 0,-1 0-1 0 0,0 0 0 0 0,-11 2 1 0 0,-52 4 144 0 0,70-9-250 0 0,1 0 40 0 0,1 0-1 0 0,-1 0 1 0 0,1 0-1 0 0,-1 0 0 0 0,1 0 1 0 0,-1 0-1 0 0,1 0 0 0 0,-1 0 1 0 0,1 0-1 0 0,-1 0 1 0 0,0 0-1 0 0,1 0 0 0 0,-1 0 1 0 0,1 0-1 0 0,-1 0 0 0 0,1-1 1 0 0,-1 1-1 0 0,1 0 1 0 0,-1 0-1 0 0,1-1 0 0 0,-1 1 1 0 0,1 0-1 0 0,0-1 0 0 0,-1 0 1 0 0,-1 0-143 0 0,0-1 0 0 0,1 0 0 0 0,-1 0 0 0 0,1 0 1 0 0,-1 0-1 0 0,1 0 0 0 0,0-1 0 0 0,0 1 0 0 0,0 0 0 0 0,0 0 1 0 0,1-1-1 0 0,-1 1 0 0 0,1-1 0 0 0,-1 1 0 0 0,1-1 1 0 0,0 1-1 0 0,0-1 0 0 0,0 1 0 0 0,0 0 0 0 0,0-1 0 0 0,0 1 1 0 0,1-1-1 0 0,-1 1 0 0 0,1-1 0 0 0,0 1 0 0 0,0 0 0 0 0,1-4 1 0 0,6-11-1045 0 0,0 0 1 0 0,16-25 0 0 0,-8 18 100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 1100 0 0,'-1'0'163'0'0,"1"0"-1"0"0,-1-1 1 0 0,0 1 0 0 0,1 0-1 0 0,-1 0 1 0 0,0-1-1 0 0,1 1 1 0 0,-1 0 0 0 0,0 0-1 0 0,1 0 1 0 0,-1 0 0 0 0,0 0-1 0 0,1 0 1 0 0,-1 0-1 0 0,0 0 1 0 0,1 0 0 0 0,-1 0-1 0 0,0 0 1 0 0,1 0-1 0 0,-1 0 1 0 0,0 1 0 0 0,1-1-1 0 0,-1 0 1 0 0,0 1 0 0 0,1-1-1 0 0,-1 0 1 0 0,1 1-1 0 0,-1-1 1 0 0,1 0 0 0 0,-1 1-1 0 0,1-1 1 0 0,-1 1-1 0 0,1-1 1 0 0,-1 1 0 0 0,1 0-1 0 0,-1-1 1 0 0,1 1 0 0 0,0-1-1 0 0,-1 1 1 0 0,1 0-1 0 0,0-1 1 0 0,0 1 0 0 0,0 0-1 0 0,-1-1 1 0 0,1 1 0 0 0,0 0-1 0 0,0-1 1 0 0,0 1-1 0 0,0 1 1 0 0,-7 43 768 0 0,7-38-540 0 0,-23 313 3143 0 0,24-309-3495 0 0,0 0 0 0 0,0 1-1 0 0,1-1 1 0 0,1 0 0 0 0,0 0 0 0 0,0-1 0 0 0,1 1 0 0 0,0-1 0 0 0,1 0 0 0 0,0 0 0 0 0,9 13 0 0 0,-12-20-138 0 0,0-1 0 0 0,0 1 0 0 0,1 0 0 0 0,-1-1-1 0 0,1 1 1 0 0,-1-1 0 0 0,1 0 0 0 0,0 0 0 0 0,0 0 0 0 0,0 0 0 0 0,0-1 0 0 0,0 1 0 0 0,0-1-1 0 0,0 0 1 0 0,1 1 0 0 0,-1-1 0 0 0,0-1 0 0 0,1 1 0 0 0,-1-1 0 0 0,1 1 0 0 0,-1-1 0 0 0,1 0-1 0 0,-1 0 1 0 0,1 0 0 0 0,-1-1 0 0 0,1 1 0 0 0,-1-1 0 0 0,0 0 0 0 0,1 0 0 0 0,-1 0 0 0 0,0 0-1 0 0,6-4 1 0 0,-1 1-491 0 0,-1 0 0 0 0,0 0 0 0 0,0-1 0 0 0,-1 0 0 0 0,1-1 0 0 0,-1 1 1 0 0,0-1-1 0 0,0 0 0 0 0,-1 0 0 0 0,0-1 0 0 0,0 0 0 0 0,7-13 0 0 0,-3-1-688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2480 0 0,'2'0'181'0'0,"0"1"0"0"0,0 0 1 0 0,0-1-1 0 0,0 1 0 0 0,0-1 0 0 0,0 1 0 0 0,0-1 0 0 0,0 0 0 0 0,0 0 0 0 0,0 0 0 0 0,0 0 1 0 0,1 0-1 0 0,-1 0 0 0 0,2-1 0 0 0,4 0 79 0 0,30-2-144 0 0,38-8 0 0 0,-44 2-205 0 0,-8 2 6 0 0,0 1-1 0 0,1 1 0 0 0,-1 2 1 0 0,28-2 1216 0 0,-52 5-1108 0 0,0 0 0 0 0,0 0 1 0 0,0 0-1 0 0,0-1 1 0 0,0 1-1 0 0,1 0 0 0 0,-1 0 1 0 0,0 0-1 0 0,0 0 1 0 0,0 0-1 0 0,0 0 0 0 0,1 0 1 0 0,-1 0-1 0 0,0 0 1 0 0,0 0-1 0 0,0 0 0 0 0,1 0 1 0 0,-1 0-1 0 0,0 0 1 0 0,0 0-1 0 0,0 0 0 0 0,1 0 1 0 0,-1 0-1 0 0,0 0 1 0 0,0 0-1 0 0,0 0 0 0 0,1 0 1 0 0,-1 0-1 0 0,0 0 1 0 0,0 0-1 0 0,0 0 0 0 0,0 0 1 0 0,1 1-1 0 0,-1-1 1 0 0,0 0-1 0 0,0 0 0 0 0,0 0 1 0 0,0 0-1 0 0,0 0 0 0 0,1 1 1 0 0,-1-1-1 0 0,0 0 1 0 0,0 0-1 0 0,0 0 0 0 0,0 0 1 0 0,0 1-1 0 0,0-1 1 0 0,0 0-1 0 0,13 11 545 0 0,-11-8-462 0 0,0 1 126 0 0,0 1 0 0 0,0 0 0 0 0,0 0 0 0 0,-1 0 0 0 0,0 0 0 0 0,0 0 0 0 0,0 1 0 0 0,-1-1 0 0 0,0 0 0 0 0,0 0 0 0 0,0 0 0 0 0,-2 9 0 0 0,1 6 10 0 0,1 57 371 0 0,0-43-4320 0 0,1-34 3544 0 0,-1 1 1 0 0,0-1 0 0 0,0 1 0 0 0,1 0-1 0 0,-1-1 1 0 0,0 1 0 0 0,1-1-1 0 0,-1 1 1 0 0,1-1 0 0 0,-1 1-1 0 0,1-1 1 0 0,-1 1 0 0 0,1-1-1 0 0,-1 0 1 0 0,1 1 0 0 0,-1-1-1 0 0,1 1 1 0 0,-1-1 0 0 0,1 0-1 0 0,0 0 1 0 0,-1 1 0 0 0,1-1-1 0 0,-1 0 1 0 0,1 0 0 0 0,0 0 0 0 0,-1 0-1 0 0,1 0 1 0 0,0 0 0 0 0,-1 0-1 0 0,1 0 1 0 0,0 0 0 0 0,0 0-1 0 0,5-4-1069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 1412 0 0,'-2'-4'2000'0'0,"4"2"-1692"0"0,1 1-8 0 0,-1 1-32 0 0,3-1-644 0 0,1 1-480 0 0,1 1-288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5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20 1240 0 0,'-13'20'1640'0'0,"1"0"0"0"0,1 1-1 0 0,1 0 1 0 0,-10 32 0 0 0,18-48-1551 0 0,1-1-1 0 0,-1 1 1 0 0,1 0-1 0 0,1-1 1 0 0,-1 1 0 0 0,0 0-1 0 0,1 0 1 0 0,0 0 0 0 0,0 0-1 0 0,1 0 1 0 0,-1-1-1 0 0,1 1 1 0 0,0 0 0 0 0,1 0-1 0 0,-1-1 1 0 0,1 1 0 0 0,0-1-1 0 0,0 1 1 0 0,0-1-1 0 0,0 0 1 0 0,1 0 0 0 0,0 0-1 0 0,0 0 1 0 0,0 0 0 0 0,0-1-1 0 0,0 1 1 0 0,1-1-1 0 0,4 4 1 0 0,-4-5-64 0 0,0 1 0 0 0,1-1 0 0 0,-1 0 0 0 0,1 0 0 0 0,0 0 0 0 0,-1-1 0 0 0,1 0 0 0 0,0 0 0 0 0,0 0 0 0 0,0 0 0 0 0,0-1 0 0 0,0 0 0 0 0,0 0 0 0 0,0 0 0 0 0,0 0 0 0 0,0-1-1 0 0,-1 0 1 0 0,1 0 0 0 0,6-2 0 0 0,-1-1-60 0 0,0 1 0 0 0,-1-2 0 0 0,1 1 0 0 0,-1-1 0 0 0,0-1 0 0 0,0 1 0 0 0,15-15 0 0 0,-21 17 27 0 0,1 0 0 0 0,-1 0 0 0 0,0-1-1 0 0,0 1 1 0 0,0-1 0 0 0,-1 0 0 0 0,1 0 0 0 0,-1 0 0 0 0,0 0 0 0 0,0-1 0 0 0,0 1 0 0 0,-1 0 0 0 0,1-1-1 0 0,-1 1 1 0 0,0-1 0 0 0,-1 0 0 0 0,1-5 0 0 0,-1 3-2 0 0,0 1 1 0 0,-1 0-1 0 0,0 0 0 0 0,-1 0 1 0 0,1 0-1 0 0,-1 1 0 0 0,0-1 1 0 0,0 0-1 0 0,-1 1 0 0 0,0-1 0 0 0,0 1 1 0 0,-3-6-1 0 0,1 4 1 0 0,0 1-1 0 0,-1-1 1 0 0,1 1 0 0 0,-1 0-1 0 0,-1 0 1 0 0,1 0 0 0 0,-1 1-1 0 0,0 0 1 0 0,0 1 0 0 0,0-1-1 0 0,-1 1 1 0 0,1 1 0 0 0,-1-1-1 0 0,0 1 1 0 0,0 1-1 0 0,0-1 1 0 0,-1 2 0 0 0,-13-3-1 0 0,20 4-87 0 0,0 1-35 0 0,0-1 0 0 0,0 0 0 0 0,1 1 0 0 0,-1 0 0 0 0,0-1 0 0 0,0 1 0 0 0,1 0 0 0 0,-1 0-1 0 0,0 0 1 0 0,1 0 0 0 0,-1 0 0 0 0,1 0 0 0 0,-3 3 0 0 0,3-3 38 0 0,0-1-18 0 0,1 0 0 0 0,-1 0 0 0 0,1 1 0 0 0,-1-1 0 0 0,1 0 0 0 0,0 1 0 0 0,-1-1-1 0 0,1 0 1 0 0,0 1 0 0 0,-1-1 0 0 0,1 0 0 0 0,0 1 0 0 0,0-1 0 0 0,-1 1 0 0 0,1-1 0 0 0,0 1 0 0 0,0-1 0 0 0,0 1-1 0 0,0-1 1 0 0,0 1 0 0 0,-1-1 0 0 0,1 1 0 0 0,0-1 0 0 0,0 1 0 0 0,0-1 0 0 0,0 0 0 0 0,0 1 0 0 0,0-1 0 0 0,1 1-1 0 0,-1-1 1 0 0,0 1 0 0 0,0-1 0 0 0,0 1 0 0 0,0-1 0 0 0,1 1 0 0 0,-1-1 0 0 0,0 1 0 0 0,0-1 0 0 0,1 0-1 0 0,-1 1 1 0 0,0-1 0 0 0,1 1 0 0 0,-1-1 0 0 0,0 0 0 0 0,1 1 0 0 0,-1-1 0 0 0,0 0 0 0 0,1 0 0 0 0,-1 1 0 0 0,1-1-1 0 0,-1 0 1 0 0,1 0 0 0 0,-1 0 0 0 0,1 1 0 0 0,0-1 0 0 0,6 2-965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6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48 2232 0 0,'-1'34'6499'0'0,"-2"0"-4099"0"0,-1 34-1448 0 0,4-63-891 0 0,0-1 0 0 0,0 0 1 0 0,0 1-1 0 0,0-1 0 0 0,1 1 0 0 0,-1-1 0 0 0,1 0 1 0 0,0 0-1 0 0,1 1 0 0 0,-1-1 0 0 0,1 0 0 0 0,3 6 1 0 0,-5-9-11 0 0,1 0 1 0 0,0 1-1 0 0,0-1 1 0 0,-1 0-1 0 0,1 1 1 0 0,-1-1-1 0 0,1 0 1 0 0,-1 1-1 0 0,0-1 1 0 0,1 1-1 0 0,-1-1 1 0 0,0 2 0 0 0,0-2-40 0 0,0 0 1 0 0,0 0 0 0 0,0-1-1 0 0,0 1 1 0 0,0 0 0 0 0,0 0-1 0 0,0-1 1 0 0,1 1 0 0 0,-1 0-1 0 0,0-1 1 0 0,0 1 0 0 0,1 0-1 0 0,-1-1 1 0 0,0 1 0 0 0,1 0-1 0 0,-1-1 1 0 0,1 1 0 0 0,-1-1-1 0 0,1 1 1 0 0,0 0 0 0 0,1-6 32 0 0,0 0 0 0 0,-1 0-1 0 0,0-1 1 0 0,0 1 0 0 0,0 0 0 0 0,-1-6 0 0 0,1-10 0 0 0,0 0 0 0 0,1 0 0 0 0,6-30 0 0 0,-5 41-36 0 0,0 0 1 0 0,0-1-1 0 0,1 2 0 0 0,0-1 0 0 0,1 0 0 0 0,0 1 1 0 0,1 0-1 0 0,11-15 0 0 0,-16 22-13 0 0,1 0 0 0 0,0 0 0 0 0,0 1 0 0 0,0-1 0 0 0,0 0 0 0 0,1 1 0 0 0,-1 0 0 0 0,0-1 0 0 0,1 1 0 0 0,-1 0 0 0 0,0 0 0 0 0,1 0 0 0 0,-1 0 0 0 0,1 1 1 0 0,0-1-1 0 0,-1 1 0 0 0,1 0 0 0 0,-1-1 0 0 0,1 1 0 0 0,0 0 0 0 0,-1 1 0 0 0,1-1 0 0 0,0 0 0 0 0,-1 1 0 0 0,1-1 0 0 0,-1 1 0 0 0,1 0 0 0 0,-1 0 0 0 0,1 0 0 0 0,3 2 0 0 0,-1 0-19 0 0,-1 0 1 0 0,1 0-1 0 0,-1 0 0 0 0,0 0 1 0 0,0 0-1 0 0,0 1 1 0 0,0 0-1 0 0,-1 0 0 0 0,0 0 1 0 0,1 0-1 0 0,-2 0 0 0 0,1 1 1 0 0,0-1-1 0 0,3 10 0 0 0,-3-6-173 0 0,1 0-1 0 0,0 0 1 0 0,0-1-1 0 0,0 1 1 0 0,1-1-1 0 0,0 0 1 0 0,1-1-1 0 0,-1 1 1 0 0,1-1-1 0 0,0 0 1 0 0,1-1-1 0 0,0 1 1 0 0,0-1-1 0 0,0 0 1 0 0,14 6-1 0 0,-5-3-680 0 0,0-2-1 0 0,0 0 1 0 0,1-1-1 0 0,-1 0 1 0 0,1-1 0 0 0,33 2-1 0 0,-13-3-343 0 0,0-1-65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6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16 2136 0 0,'-2'-1'334'0'0,"0"0"1"0"0,0 0-1 0 0,0 0 0 0 0,0 1 0 0 0,0-1 0 0 0,0 1 1 0 0,0 0-1 0 0,0-1 0 0 0,-1 1 0 0 0,1 0 1 0 0,0 0-1 0 0,0 0 0 0 0,0 1 0 0 0,0-1 0 0 0,-4 1 1 0 0,0 1-39 0 0,1 0 1 0 0,0 0-1 0 0,0 0 1 0 0,0 1-1 0 0,-9 6 1 0 0,4-2-96 0 0,1 0 0 0 0,0 1 0 0 0,0 1 0 0 0,1-1-1 0 0,-10 14 1 0 0,12-15-27 0 0,1 2 0 0 0,0-1 0 0 0,0 0 0 0 0,1 1 0 0 0,0 0 0 0 0,1 0 0 0 0,-4 16-1 0 0,6-21-124 0 0,0 1-1 0 0,1-1 1 0 0,-1 1-1 0 0,1-1 0 0 0,0 1 1 0 0,1-1-1 0 0,-1 0 1 0 0,1 1-1 0 0,0-1 0 0 0,0 1 1 0 0,0-1-1 0 0,0 0 1 0 0,1 0-1 0 0,0 0 0 0 0,0 0 1 0 0,0 0-1 0 0,4 6 1 0 0,-2-5-18 0 0,0 0 0 0 0,0-1 1 0 0,0 1-1 0 0,0-1 1 0 0,0 0-1 0 0,1 0 0 0 0,0-1 1 0 0,0 0-1 0 0,0 1 1 0 0,0-2-1 0 0,1 1 0 0 0,-1 0 1 0 0,1-1-1 0 0,-1 0 1 0 0,1-1-1 0 0,0 1 1 0 0,0-1-1 0 0,0 0 0 0 0,0 0 1 0 0,6-1-1 0 0,-3 0-10 0 0,0-1 0 0 0,-1 0 0 0 0,1-1 0 0 0,0 0 0 0 0,0 0 1 0 0,-1-1-1 0 0,1 0 0 0 0,-1-1 0 0 0,0 0 0 0 0,0 0 0 0 0,-1-1 0 0 0,13-8 0 0 0,-15 8-7 0 0,0-1 0 0 0,0 1 0 0 0,0-1-1 0 0,-1 1 1 0 0,0-1 0 0 0,0 0 0 0 0,0-1 0 0 0,-1 1 0 0 0,0-1 0 0 0,0 0-1 0 0,-1 1 1 0 0,0-1 0 0 0,0 0 0 0 0,0-1 0 0 0,-1 1 0 0 0,0 0 0 0 0,-1 0 0 0 0,1 0-1 0 0,-2-9 1 0 0,0 10-6 0 0,0-1 0 0 0,0 1 0 0 0,-1 0 0 0 0,0-1 0 0 0,0 1 0 0 0,0 0 0 0 0,-1 0 0 0 0,0 1 0 0 0,0-1 0 0 0,0 0 0 0 0,-1 1 0 0 0,-6-7 0 0 0,7 7-15 0 0,-1 1 0 0 0,0-1 0 0 0,0 1 0 0 0,0 0 0 0 0,-1 0 0 0 0,1 1 0 0 0,-1-1 0 0 0,0 1 0 0 0,0 0 0 0 0,0 0-1 0 0,0 1 1 0 0,-1 0 0 0 0,1 0 0 0 0,-7-2 0 0 0,11 4-187 0 0,0 0-239 0 0,1 0 385 0 0,-1-1 0 0 0,1 1 0 0 0,-1 0 0 0 0,1 0 0 0 0,0 0 1 0 0,-1 0-1 0 0,1 0 0 0 0,-1 0 0 0 0,1 0 0 0 0,0 1 0 0 0,-1-1 0 0 0,1 0 0 0 0,-1 0 0 0 0,1 0 0 0 0,0 0 0 0 0,-1 0 0 0 0,1 1 0 0 0,-1-1 0 0 0,1 0 0 0 0,0 0 1 0 0,-1 1-1 0 0,1-1 0 0 0,0 0 0 0 0,-1 1 0 0 0,0 0-156 0 0,0 0 0 0 0,1 0 0 0 0,-1 1 0 0 0,0-1 0 0 0,1 0 0 0 0,-1 1 0 0 0,1-1 0 0 0,-1 0 0 0 0,1 1 0 0 0,0-1 0 0 0,0 0 0 0 0,-1 1 0 0 0,1-1 0 0 0,0 1-1 0 0,0-1 1 0 0,0 1 0 0 0,0-1 0 0 0,1 0 0 0 0,-1 1 0 0 0,0-1 0 0 0,1 1 0 0 0,-1-1 0 0 0,1 0 0 0 0,-1 1 0 0 0,1-1 0 0 0,-1 0 0 0 0,1 0 0 0 0,0 1 0 0 0,0-1 0 0 0,0 0 0 0 0,0 0 0 0 0,0 0 0 0 0,0 0 0 0 0,0 0 0 0 0,0 0 0 0 0,0 0 0 0 0,0-1 0 0 0,0 1 0 0 0,0 0 0 0 0,1 0 0 0 0,-1-1 0 0 0,0 1 0 0 0,3 0 0 0 0,11 5-961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8.4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 18 1744 0 0,'2'4'606'0'0,"-1"1"1"0"0,1-1-1 0 0,0 1 0 0 0,0-1 0 0 0,1 0 1 0 0,-1 0-1 0 0,1 0 0 0 0,0 0 0 0 0,3 3 0 0 0,-3-4-496 0 0,0-1-1 0 0,1 1 1 0 0,-1-1-1 0 0,0 0 0 0 0,1 0 1 0 0,-1 0-1 0 0,1-1 1 0 0,0 1-1 0 0,0-1 0 0 0,-1 0 1 0 0,1 0-1 0 0,0 0 1 0 0,0-1-1 0 0,0 1 0 0 0,0-1 1 0 0,6 0-1 0 0,-8 0-111 0 0,-1-1-1 0 0,1 1 1 0 0,-1 0-1 0 0,1-1 0 0 0,-1 1 1 0 0,1-1-1 0 0,-1 0 1 0 0,1 1-1 0 0,-1-1 1 0 0,0 0-1 0 0,1 0 0 0 0,-1 0 1 0 0,0 0-1 0 0,0 0 1 0 0,3-2-1 0 0,3-4-26 0 0,-5 6 3 0 0,0 0-1 0 0,-1-1 0 0 0,1 1 1 0 0,0-1-1 0 0,-1 0 0 0 0,1 1 1 0 0,-1-1-1 0 0,1 0 0 0 0,-1 0 1 0 0,0 0-1 0 0,0 0 1 0 0,0 0-1 0 0,0 0 0 0 0,0 0 1 0 0,-1-1-1 0 0,1 1 0 0 0,-1 0 1 0 0,1 0-1 0 0,-1 0 0 0 0,0-1 1 0 0,0-2-1 0 0,0 5-62 0 0,-2-10-153 0 0,0 9 261 0 0,0-1 1 0 0,1 1-1 0 0,-1 0 0 0 0,0 0 1 0 0,1 0-1 0 0,-1 0 1 0 0,0 0-1 0 0,0 1 0 0 0,0-1 1 0 0,0 1-1 0 0,0-1 0 0 0,0 1 1 0 0,0-1-1 0 0,0 1 1 0 0,0 0-1 0 0,0 0 0 0 0,0 0 1 0 0,0 0-1 0 0,0 0 1 0 0,0 1-1 0 0,0-1 0 0 0,0 1 1 0 0,0-1-1 0 0,0 1 0 0 0,0 0 1 0 0,1-1-1 0 0,-3 3 1 0 0,-10 3 193 0 0,2 0 0 0 0,-23 16 0 0 0,19-11-56 0 0,10-7-79 0 0,0 0 1 0 0,1 0-1 0 0,-1 1 1 0 0,1 0-1 0 0,0 0 1 0 0,0 1-1 0 0,0-1 1 0 0,1 1-1 0 0,-6 10 1 0 0,7-11-33 0 0,1-1 1 0 0,0 0-1 0 0,1 1 0 0 0,-1-1 1 0 0,1 1-1 0 0,0-1 0 0 0,0 1 0 0 0,0-1 1 0 0,0 1-1 0 0,1 0 0 0 0,0 0 1 0 0,0-1-1 0 0,0 1 0 0 0,1 0 1 0 0,-1-1-1 0 0,3 8 0 0 0,-1-5-81 0 0,0 0-1 0 0,1 0 1 0 0,0 0-1 0 0,0-1 0 0 0,1 1 1 0 0,-1-1-1 0 0,1 0 0 0 0,1 0 1 0 0,-1-1-1 0 0,1 1 1 0 0,0-1-1 0 0,0 0 0 0 0,1 0 1 0 0,0-1-1 0 0,9 7 0 0 0,-8-8-727 0 0,-1 0-1 0 0,1 0 0 0 0,1 0 0 0 0,-1-1 0 0 0,0 0 0 0 0,1 0 0 0 0,-1-1 0 0 0,0 0 1 0 0,16 0-1 0 0,-10-1-490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6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21 976 0 0,'0'39'9201'0'0,"1"0"-6133"0"0,-1 47-1489 0 0,0-85-1570 0 0,1 1 1 0 0,-1-1-1 0 0,0 0 1 0 0,0 0-1 0 0,1 0 1 0 0,-1 0-1 0 0,0 0 1 0 0,1 0-1 0 0,-1 0 0 0 0,1 0 1 0 0,0 0-1 0 0,-1 0 1 0 0,1 0-1 0 0,0 0 1 0 0,1 1-1 0 0,-1-1 3 0 0,0-1 0 0 0,-1 1 0 0 0,1 0-1 0 0,0 0 1 0 0,-1 0 0 0 0,1 0 0 0 0,0-1 0 0 0,-1 1 0 0 0,1 0 0 0 0,-1 0-1 0 0,0 0 1 0 0,1 1 0 0 0,-1-1 0 0 0,0 0 0 0 0,1 0 0 0 0,-1 0 0 0 0,0 0-1 0 0,0 0 1 0 0,0 2 0 0 0,3-36 284 0 0,-3 22-314 0 0,1-1 1 0 0,0 1 0 0 0,1-1-1 0 0,5-14 1 0 0,-2 12 20 0 0,1 0 0 0 0,1 0 0 0 0,11-16 1 0 0,-16 26-7 0 0,1 1 0 0 0,0-1 0 0 0,0 1 0 0 0,0-1 0 0 0,0 1 0 0 0,0 0 0 0 0,1 0 0 0 0,-1 0 0 0 0,1 1 0 0 0,0-1 0 0 0,0 1 0 0 0,0 0 0 0 0,0 0 0 0 0,0 0 0 0 0,6-1 0 0 0,-8 3 2 0 0,0 0 1 0 0,0 0-1 0 0,0 0 0 0 0,0 0 0 0 0,0 1 0 0 0,0-1 1 0 0,0 0-1 0 0,0 1 0 0 0,0 0 0 0 0,-1-1 0 0 0,1 1 1 0 0,0 0-1 0 0,0 0 0 0 0,0 0 0 0 0,-1 0 0 0 0,1 0 1 0 0,-1 0-1 0 0,1 1 0 0 0,-1-1 0 0 0,1 1 1 0 0,-1-1-1 0 0,0 1 0 0 0,0-1 0 0 0,1 1 0 0 0,-1 0 1 0 0,0-1-1 0 0,-1 1 0 0 0,1 0 0 0 0,1 3 0 0 0,4 10 5 0 0,0 0-1 0 0,6 29 1 0 0,-6-20-2 0 0,7 42-157 0 0,-2-10-2737 0 0,-11-56 2595 0 0,0 1 1 0 0,0 0 0 0 0,0 0-1 0 0,0 0 1 0 0,1 0-1 0 0,-1 0 1 0 0,0-1-1 0 0,1 1 1 0 0,-1 0 0 0 0,1 0-1 0 0,-1-1 1 0 0,1 1-1 0 0,-1 0 1 0 0,6 4-2372 0 0,-5-5 2372 0 0,0 1-1 0 0,0-1 1 0 0,0 0 0 0 0,0 0-1 0 0,-1 1 1 0 0,1-1-1 0 0,2 0 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7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1428 0 0,'2'47'8689'0'0,"0"-11"-7693"0"0,9 38 0 0 0,4 44 15 0 0,1 4-1194 0 0,-13-110-652 0 0,0 0 1 0 0,1 0 0 0 0,0 0-1 0 0,1 0 1 0 0,0-1 0 0 0,1 0-1 0 0,11 16 1 0 0,-16-25 606 0 0,0-1 1 0 0,0 1-1 0 0,1-1 0 0 0,-1 0 1 0 0,0 1-1 0 0,1-1 0 0 0,-1 0 1 0 0,1 0-1 0 0,0 0 0 0 0,-1 0 1 0 0,1 0-1 0 0,0 0 1 0 0,-1 0-1 0 0,1-1 0 0 0,2 1 1 0 0,7 1-897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7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96 2008 0 0,'-11'-26'9361'0'0,"17"41"-8688"0"0,-2-7-535 0 0,0 0-1 0 0,0-1 1 0 0,1 1 0 0 0,-1-1 0 0 0,2-1 0 0 0,-1 1 0 0 0,1 0 0 0 0,12 9-1 0 0,-16-13-113 0 0,1-1-1 0 0,0 1 0 0 0,0-1 0 0 0,0 0 0 0 0,0 0 0 0 0,1 0 0 0 0,-1-1 0 0 0,1 1 0 0 0,-1-1 0 0 0,1 0 0 0 0,-1 0 1 0 0,1 0-1 0 0,0 0 0 0 0,-1-1 0 0 0,1 1 0 0 0,0-1 0 0 0,0 0 0 0 0,-1 0 0 0 0,1 0 0 0 0,0-1 0 0 0,0 1 0 0 0,-1-1 1 0 0,7-2-1 0 0,-5 1-26 0 0,0-1 1 0 0,1 0-1 0 0,-1 0 1 0 0,0 0 0 0 0,0 0-1 0 0,-1-1 1 0 0,1 0-1 0 0,-1 0 1 0 0,0 0 0 0 0,0-1-1 0 0,0 1 1 0 0,0-1-1 0 0,-1 0 1 0 0,0 0 0 0 0,3-7-1 0 0,-2 2 107 0 0,0 0 0 0 0,-1 0 0 0 0,0 0 0 0 0,-1 0 0 0 0,-1-1 0 0 0,1 1 0 0 0,-1-1 0 0 0,-1-10 0 0 0,-1 15 316 0 0,1 7 18 0 0,1 14 388 0 0,25 92 557 0 0,23 189 0 0 0,-47-275-1338 0 0,-1-1-1 0 0,-1 1 1 0 0,-1 0 0 0 0,0-1-1 0 0,-2 1 1 0 0,0-1 0 0 0,-1 1 0 0 0,-11 28-1 0 0,13-43-31 0 0,-1 0 0 0 0,0 0 0 0 0,0 0-1 0 0,-1 0 1 0 0,1-1 0 0 0,-1 0 0 0 0,0 1-1 0 0,-1-1 1 0 0,1-1 0 0 0,-1 1-1 0 0,0-1 1 0 0,0 0 0 0 0,-1 0 0 0 0,1 0-1 0 0,-1-1 1 0 0,0 0 0 0 0,0 0 0 0 0,0 0-1 0 0,-8 2 1 0 0,6-3-7 0 0,-1 0 0 0 0,1 0 0 0 0,0-1 0 0 0,-1 0 1 0 0,1 0-1 0 0,-1-1 0 0 0,1 0 0 0 0,0-1 0 0 0,-1 0 0 0 0,1 0 0 0 0,0-1 0 0 0,-1 0 0 0 0,1 0 0 0 0,-10-5 0 0 0,6 2-280 0 0,1-1-1 0 0,0 0 0 0 0,0-1 0 0 0,0 0 1 0 0,1 0-1 0 0,0-1 0 0 0,1 0 0 0 0,-17-19 0 0 0,21 20-196 0 0,0 0 0 0 0,0 0 0 0 0,1 0 0 0 0,0-1 0 0 0,1 0 0 0 0,0 1 0 0 0,0-1 0 0 0,0 0 0 0 0,1 0 0 0 0,0-1 0 0 0,1 1 0 0 0,0 0 0 0 0,0-16 0 0 0,1 12-91 0 0,1-1 1 0 0,0 1-1 0 0,1 0 0 0 0,1 0 1 0 0,0 0-1 0 0,0 0 0 0 0,2 0 0 0 0,-1 0 1 0 0,1 1-1 0 0,1 0 0 0 0,10-16 1 0 0,-13 22 247 0 0,14-24-823 0 0,2 2 19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8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1 2036 0 0,'-19'0'1343'0'0,"-1"2"1"0"0,1 0-1 0 0,0 1 0 0 0,0 1 0 0 0,-21 7 0 0 0,20-4-1108 0 0,0 1 0 0 0,0 0 0 0 0,0 2-1 0 0,1 0 1 0 0,1 1 0 0 0,0 1 0 0 0,0 1-1 0 0,1 1 1 0 0,1 0 0 0 0,0 1 0 0 0,1 0-1 0 0,1 1 1 0 0,-14 21 0 0 0,25-33-178 0 0,1 1 1 0 0,-1-1 0 0 0,1 1-1 0 0,0 0 1 0 0,0 0-1 0 0,0 0 1 0 0,1 0 0 0 0,-1 0-1 0 0,1 0 1 0 0,0 8-1 0 0,2-11-49 0 0,-1 0 0 0 0,1-1 0 0 0,0 1 0 0 0,0-1-1 0 0,-1 1 1 0 0,1-1 0 0 0,0 1 0 0 0,1-1 0 0 0,-1 0-1 0 0,0 0 1 0 0,0 1 0 0 0,1-1 0 0 0,-1 0 0 0 0,0 0-1 0 0,1 0 1 0 0,-1 0 0 0 0,1-1 0 0 0,-1 1 0 0 0,1 0 0 0 0,0 0-1 0 0,2 0 1 0 0,39 11 116 0 0,-31-11-89 0 0,0-1 0 0 0,1-1 1 0 0,-1 0-1 0 0,1-1 0 0 0,-1 0 1 0 0,0 0-1 0 0,0-2 0 0 0,0 1 1 0 0,0-2-1 0 0,-1 1 0 0 0,21-13 1 0 0,-22 12-18 0 0,0 0 0 0 0,-1 0 1 0 0,0-1-1 0 0,0 0 0 0 0,0-1 1 0 0,-1 0-1 0 0,0 0 1 0 0,0-1-1 0 0,-1 0 0 0 0,0-1 1 0 0,0 1-1 0 0,-1-1 0 0 0,0 0 1 0 0,-1-1-1 0 0,0 0 0 0 0,7-16 1 0 0,-7 14 253 0 0,-4 12-268 0 0,-1 0 0 0 0,0 0 1 0 0,0 0-1 0 0,0 0 0 0 0,0 0 0 0 0,1 0 0 0 0,-1 0 1 0 0,0 0-1 0 0,0 0 0 0 0,0 0 0 0 0,1 0 0 0 0,-1 0 1 0 0,0 1-1 0 0,0-1 0 0 0,0 0 0 0 0,0 0 0 0 0,1 0 1 0 0,-1 0-1 0 0,0 0 0 0 0,0 0 0 0 0,0 0 0 0 0,0 0 1 0 0,0 1-1 0 0,1-1 0 0 0,-1 0 0 0 0,0 0 0 0 0,0 0 1 0 0,0 0-1 0 0,0 0 0 0 0,0 1 0 0 0,0-1 0 0 0,0 0 1 0 0,0 0-1 0 0,0 0 0 0 0,1 0 0 0 0,-1 1 0 0 0,0-1 1 0 0,0 0-1 0 0,0 0 0 0 0,0 0 0 0 0,0 0 0 0 0,0 1 1 0 0,0-1-1 0 0,0 0 0 0 0,0 0 0 0 0,0 0 0 0 0,0 1 1 0 0,-1-1-1 0 0,1 0 0 0 0,0 0 0 0 0,0 0 0 0 0,0 0 1 0 0,0 1-1 0 0,0-1 0 0 0,22 141 111 0 0,-13-98-122 0 0,-2-1 0 0 0,2 67-1 0 0,-8-92 58 0 0,-1 0 0 0 0,-1 0 0 0 0,-1 0 0 0 0,0-1 0 0 0,-1 1 0 0 0,-1-1 0 0 0,0 1 0 0 0,-2-1 0 0 0,0 0 0 0 0,0-1 0 0 0,-1 0 0 0 0,-1 0 0 0 0,-20 27 0 0 0,20-31 7 0 0,-1-1-1 0 0,0 0 1 0 0,0-1 0 0 0,-13 10 0 0 0,16-15-42 0 0,1 0 1 0 0,-1-1-1 0 0,0 0 1 0 0,0 0-1 0 0,0-1 1 0 0,0 1-1 0 0,-1-1 1 0 0,1 0-1 0 0,0-1 0 0 0,-12 2 1 0 0,4-3 4 0 0,0 1 0 0 0,1-2 0 0 0,-1 1 1 0 0,0-2-1 0 0,0 0 0 0 0,1-1 0 0 0,-23-7 0 0 0,32 9-88 0 0,0-1-1 0 0,0 1 1 0 0,0-1-1 0 0,0 0 0 0 0,1 0 1 0 0,-1 0-1 0 0,0-1 1 0 0,1 1-1 0 0,0-1 1 0 0,0 0-1 0 0,0 1 1 0 0,0-2-1 0 0,0 1 1 0 0,0 0-1 0 0,1-1 0 0 0,-1 1 1 0 0,1-1-1 0 0,0 1 1 0 0,0-1-1 0 0,-2-8 1 0 0,4 11-457 0 0,3-5-138 0 0,10-14-445 0 0,1 0 1 0 0,1 1-1 0 0,1 1 1 0 0,1 0-1 0 0,0 2 1 0 0,2 0-1 0 0,-1 0 1 0 0,2 2-1 0 0,24-14 1 0 0,-12 10 63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2568 0 0,'12'-11'9405'0'0,"-6"20"-8164"0"0,-4-4-1468 0 0,2 4 544 0 0,-1-1 1 0 0,0 0 0 0 0,0 0 0 0 0,1 11-1 0 0,9 24-3825 0 0,-12-40 2471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9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22 1504 0 0,'-3'-3'1004'0'0,"2"-2"-176"0"0,-2 1-72 0 0,0 0-128 0 0,1 2-64 0 0,-1 1-131 0 0,6 0-45 0 0,-3 0-76 0 0,0 1-156 0 0,3 0-20 0 0,2 0-448 0 0,-1 0-432 0 0,0 1-381 0 0,5 1-111 0 0,-5 2 80 0 0,2 1 36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1:59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1932 0 0,'5'4'651'0'0,"-1"-1"-1"0"0,0 1 0 0 0,1 0 1 0 0,-1 0-1 0 0,-1 0 1 0 0,1 0-1 0 0,0 1 0 0 0,2 5 1 0 0,14 15 492 0 0,135 137 3653 0 0,-150-157-4621 0 0,1 0 0 0 0,0-1 1 0 0,0 0-1 0 0,0 0 1 0 0,0 0-1 0 0,10 4 1 0 0,-15-8 62 0 0,-1-1-233 0 0,0 1-1 0 0,0-1 1 0 0,1 1 0 0 0,-1-1 0 0 0,0 1 0 0 0,0 0 0 0 0,0-1-1 0 0,0 1 1 0 0,1-1 0 0 0,-1 1 0 0 0,0-1 0 0 0,1 1-1 0 0,-1 0 1 0 0,0-1 0 0 0,1 1 0 0 0,-1 0 0 0 0,0-1 0 0 0,1 1-1 0 0,-1 0 1 0 0,0 0 0 0 0,1-1 0 0 0,-1 1 0 0 0,1 0 0 0 0,-1 0-1 0 0,1-1 1 0 0,0 1 4 0 0,0 0 0 0 0,-1 0 0 0 0,1-1 0 0 0,0 1 0 0 0,-1-1 0 0 0,1 1 0 0 0,-1 0 0 0 0,1-1 0 0 0,-1 1-1 0 0,1-1 1 0 0,-1 1 0 0 0,1-1 0 0 0,-1 0 0 0 0,1 1 0 0 0,-1-1 0 0 0,1 1 0 0 0,-1-1 0 0 0,0 0 0 0 0,0 1 0 0 0,1-1 0 0 0,-1 0-1 0 0,0-1 1 0 0,2-76 557 0 0,-3 43-642 0 0,1 27 34 0 0,-1 1 0 0 0,0-1 0 0 0,0 1 0 0 0,-4-14 0 0 0,2 13-261 0 0,2 0 0 0 0,-1 0 0 0 0,1 0 0 0 0,-1-16-1 0 0,2 16-143 0 0,1 1 0 0 0,-1-1 0 0 0,1 1 0 0 0,1-1-1 0 0,0 1 1 0 0,0-1 0 0 0,0 1 0 0 0,1 0 0 0 0,0 0-1 0 0,6-11 1 0 0,-5 14-21 0 0,0-1-1 0 0,1 1 0 0 0,0 0 1 0 0,-1 0-1 0 0,1 0 0 0 0,1 0 1 0 0,-1 1-1 0 0,0 0 0 0 0,1 0 1 0 0,-1 1-1 0 0,1-1 0 0 0,0 1 1 0 0,9-2-1 0 0,3-1-664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0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1468 0 0,'1'3'818'0'0,"0"0"0"0"0,0 0 0 0 0,0 0-1 0 0,-1 0 1 0 0,1 0 0 0 0,-1 0 0 0 0,0 0 0 0 0,0 3-1 0 0,-1-4-666 0 0,1 1-1 0 0,0-1 0 0 0,0 0 1 0 0,0 0-1 0 0,1 0 0 0 0,-1 1 1 0 0,0-1-1 0 0,1 0 0 0 0,-1 0 0 0 0,1 0 1 0 0,0 0-1 0 0,0 0 0 0 0,0 0 1 0 0,0 0-1 0 0,0 0 0 0 0,0 0 1 0 0,0 0-1 0 0,1 0 0 0 0,1 2 0 0 0,1-1-69 0 0,0-1-1 0 0,0 1 1 0 0,0-1-1 0 0,0 1 1 0 0,0-1-1 0 0,1 0 1 0 0,-1-1-1 0 0,1 1 1 0 0,-1-1-1 0 0,1 0 1 0 0,-1 0-1 0 0,1 0 1 0 0,0-1-1 0 0,9 0 1 0 0,-13 0-127 0 0,22-2-26 0 0,-20 1 42 0 0,-1 0 1 0 0,0-1 0 0 0,1 1-1 0 0,-1-1 1 0 0,0 1-1 0 0,0-1 1 0 0,0 0 0 0 0,0 0-1 0 0,-1 0 1 0 0,1 0-1 0 0,0 0 1 0 0,-1 0 0 0 0,1 0-1 0 0,-1 0 1 0 0,0-1-1 0 0,0 1 1 0 0,0-1-1 0 0,0 1 1 0 0,0-1 0 0 0,-1 1-1 0 0,1-1 1 0 0,-1 1-1 0 0,1-1 1 0 0,-1 0 0 0 0,0 1-1 0 0,0-5 1 0 0,-1 6-33 0 0,-1-2-16 0 0,0 2 76 0 0,1-1 0 0 0,0 0 0 0 0,-1 1 0 0 0,1-1 1 0 0,-1 1-1 0 0,0 0 0 0 0,1-1 0 0 0,-1 1 0 0 0,0 0 0 0 0,0 0 1 0 0,0 0-1 0 0,0 0 0 0 0,0 1 0 0 0,0-1 0 0 0,0 0 1 0 0,0 1-1 0 0,0 0 0 0 0,0-1 0 0 0,0 1 0 0 0,-1 0 0 0 0,1 0 1 0 0,0 0-1 0 0,0 0 0 0 0,0 1 0 0 0,0-1 0 0 0,0 0 0 0 0,0 1 1 0 0,0 0-1 0 0,0-1 0 0 0,-4 3 0 0 0,-1 0 60 0 0,-1 1 0 0 0,1 0 0 0 0,-1 0 0 0 0,1 1 0 0 0,1 0 0 0 0,-1 0 0 0 0,1 1 0 0 0,-11 12 0 0 0,5-4 115 0 0,1 1 0 0 0,-19 33 0 0 0,27-41-112 0 0,0-1 1 0 0,0 1-1 0 0,1 0 1 0 0,-3 10-1 0 0,5-13-37 0 0,-1-1-1 0 0,0 0 1 0 0,1 1-1 0 0,0-1 1 0 0,0 1 0 0 0,0-1-1 0 0,0 0 1 0 0,0 1-1 0 0,1-1 1 0 0,-1 0-1 0 0,1 1 1 0 0,2 4-1 0 0,0-2-14 0 0,1 0 1 0 0,0 0-1 0 0,0 0 0 0 0,1 0 0 0 0,-1-1 0 0 0,1 0 1 0 0,0 0-1 0 0,1-1 0 0 0,-1 1 0 0 0,1-1 0 0 0,0 0 1 0 0,0 0-1 0 0,12 5 0 0 0,-12-7-248 0 0,-1-1 0 0 0,1 1 0 0 0,-1-1 0 0 0,1 0-1 0 0,-1 0 1 0 0,1-1 0 0 0,0 1 0 0 0,0-1 0 0 0,-1-1 0 0 0,1 1 0 0 0,0-1 0 0 0,8-2 0 0 0,1-1-753 0 0,0-1 0 0 0,0-1 1 0 0,-1-1-1 0 0,0 0 0 0 0,0-1 1 0 0,-1 0-1 0 0,14-11 0 0 0,-7 2-138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0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 1844 0 0,'-1'0'220'0'0,"0"0"0"0"0,-1-1 0 0 0,1 1 0 0 0,0 0 0 0 0,0 0 0 0 0,0 0 0 0 0,0 0 0 0 0,0 0 0 0 0,0 0 0 0 0,-1 0 0 0 0,1 0 0 0 0,0 1 0 0 0,0-1 0 0 0,0 0 0 0 0,0 1 0 0 0,0-1 0 0 0,0 1 0 0 0,0-1 0 0 0,0 1 0 0 0,0-1 0 0 0,0 1 0 0 0,0 0 0 0 0,0 0 0 0 0,0-1 0 0 0,1 1 0 0 0,-1 0 0 0 0,0 0 0 0 0,0 0 0 0 0,1 0 0 0 0,-1 0 0 0 0,1 0 0 0 0,-1 0 0 0 0,1 0 0 0 0,-1 0 0 0 0,1 0 0 0 0,-1 0 0 0 0,1 0-1 0 0,0 0 1 0 0,0 2 0 0 0,-1 5 203 0 0,1 1 0 0 0,0-1-1 0 0,0 0 1 0 0,3 15-1 0 0,0 5 345 0 0,-3-24-699 0 0,0 0 0 0 0,0-1-1 0 0,0 1 1 0 0,1 0 0 0 0,-1-1-1 0 0,1 1 1 0 0,0-1 0 0 0,0 1-1 0 0,1-1 1 0 0,-1 1 0 0 0,4 6-1 0 0,-2-5 50 0 0,-1 1 0 0 0,1 0-1 0 0,-1 0 1 0 0,-1 0-1 0 0,2 8 1 0 0,8 22 847 0 0,-9-38-881 0 0,-1-1 1 0 0,0 1-1 0 0,0 0 1 0 0,0-1 0 0 0,0 1-1 0 0,0 0 1 0 0,0-1-1 0 0,0-4 1 0 0,-2-4-62 0 0,1 1 0 0 0,0 0 1 0 0,1-1-1 0 0,0 1 0 0 0,1 0 0 0 0,0 0 1 0 0,0 0-1 0 0,1 0 0 0 0,1 0 0 0 0,-1 1 0 0 0,1-1 1 0 0,1 1-1 0 0,0 0 0 0 0,0 0 0 0 0,1 0 1 0 0,7-8-1 0 0,-11 15-24 0 0,-1 0 1 0 0,1 0-1 0 0,0 0 1 0 0,0 1-1 0 0,0-1 1 0 0,0 0-1 0 0,0 1 0 0 0,0-1 1 0 0,1 1-1 0 0,-1 0 1 0 0,0 0-1 0 0,1 0 1 0 0,-1 0-1 0 0,1 0 1 0 0,-1 0-1 0 0,1 1 1 0 0,0-1-1 0 0,-1 1 0 0 0,1 0 1 0 0,4-1-1 0 0,-2 2 0 0 0,-1 1-1 0 0,1-1 0 0 0,-1 1 1 0 0,0-1-1 0 0,0 1 0 0 0,0 1 1 0 0,0-1-1 0 0,0 0 0 0 0,0 1 1 0 0,-1 0-1 0 0,5 4 0 0 0,0 0-115 0 0,-1 0 0 0 0,0 0-1 0 0,-1 1 1 0 0,1 0 0 0 0,-1 0 0 0 0,-1 0-1 0 0,0 1 1 0 0,0 0 0 0 0,-1 0 0 0 0,5 13-1 0 0,-8-19-274 0 0,0-1 0 0 0,-1 0-1 0 0,1 1 1 0 0,0-1-1 0 0,1 0 1 0 0,-1 1 0 0 0,0-1-1 0 0,1 0 1 0 0,-1 0-1 0 0,1 0 1 0 0,0-1 0 0 0,0 1-1 0 0,-1 0 1 0 0,1 0-1 0 0,0-1 1 0 0,1 1-1 0 0,-1-1 1 0 0,0 0 0 0 0,0 0-1 0 0,0 0 1 0 0,5 2-1 0 0,3-1-347 0 0,-1 1-1 0 0,0-1 0 0 0,1-1 1 0 0,10 1-1 0 0,-18-2 750 0 0,15 0-1092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1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2584 0 0,'0'0'5241'0'0,"3"4"-4859"0"0,-2-2-321 0 0,1 1-1 0 0,0 1 0 0 0,0-1 0 0 0,-1 0 0 0 0,0 0 0 0 0,0 1 0 0 0,0-1 0 0 0,0 0 0 0 0,0 1 1 0 0,-1-1-1 0 0,1 1 0 0 0,-1 3 0 0 0,0 54 576 0 0,-1-30-431 0 0,2 15 165 0 0,14 89 0 0 0,10 23 162 0 0,-20-125-404 0 0,3 39-1 0 0,-6-42 41 0 0,11 50-1 0 0,-33-172 226 0 0,5 0 0 0 0,-8-184 0 0 0,24 258-383 0 0,1 0 1 0 0,1 0-1 0 0,0 1 0 0 0,1-1 0 0 0,12-30 0 0 0,-8 25-22 0 0,-3 8 5 0 0,2-1 1 0 0,-1 1-1 0 0,2 0 1 0 0,0 0-1 0 0,1 1 1 0 0,15-19-1 0 0,-20 28 5 0 0,1-1-1 0 0,-1 1 1 0 0,1 0-1 0 0,0 0 1 0 0,1 1-1 0 0,-1 0 1 0 0,1 0-1 0 0,0 0 1 0 0,0 1-1 0 0,0-1 1 0 0,0 1-1 0 0,1 1 1 0 0,-1-1-1 0 0,1 1 1 0 0,0 1-1 0 0,-1-1 1 0 0,1 1-1 0 0,8-1 1 0 0,-10 3 2 0 0,0 0 0 0 0,-1 0 0 0 0,1 1 0 0 0,-1-1 1 0 0,1 1-1 0 0,-1 0 0 0 0,0 0 0 0 0,1 0 0 0 0,-1 1 1 0 0,0 0-1 0 0,-1-1 0 0 0,1 1 0 0 0,0 1 0 0 0,-1-1 1 0 0,0 1-1 0 0,4 4 0 0 0,-5-6 0 0 0,1 1 1 0 0,-1 0-1 0 0,0 0 1 0 0,0 0-1 0 0,0 0 1 0 0,-1 0-1 0 0,1 0 0 0 0,-1 0 1 0 0,1 1-1 0 0,-1-1 1 0 0,0 0-1 0 0,0 1 0 0 0,-1 0 1 0 0,1-1-1 0 0,-1 1 1 0 0,0-1-1 0 0,0 1 1 0 0,0-1-1 0 0,0 1 0 0 0,0-1 1 0 0,-1 1-1 0 0,0 0 1 0 0,0-1-1 0 0,-2 6 1 0 0,-5 7-4 0 0,-2 0 1 0 0,0-1 0 0 0,0 0 0 0 0,-2 0 0 0 0,-14 13 0 0 0,18-20-432 0 0,0 0 0 0 0,0-1 1 0 0,-1-1-1 0 0,0 1 0 0 0,0-1 0 0 0,-12 5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8.7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278 0 2232 0 0,'-25'8'999'0'0,"0"0"0"0"0,0 2 0 0 0,1 1 0 0 0,1 1 0 0 0,-25 16-1 0 0,39-23-800 0 0,1 0-1 0 0,0 1 1 0 0,1 0-1 0 0,-1 1 1 0 0,1 0-1 0 0,0 0 1 0 0,1 0-1 0 0,0 1 1 0 0,0 0-1 0 0,1 0 1 0 0,0 0 0 0 0,0 1-1 0 0,1-1 1 0 0,0 1-1 0 0,0 0 1 0 0,-4 19-1 0 0,8-24-153 0 0,0 0 1 0 0,0 0-1 0 0,0 0 1 0 0,0 0-1 0 0,1 0 0 0 0,-1 0 1 0 0,1 0-1 0 0,0 0 1 0 0,0 0-1 0 0,1-1 0 0 0,-1 1 1 0 0,1 0-1 0 0,0-1 1 0 0,-1 1-1 0 0,2-1 0 0 0,-1 1 1 0 0,0-1-1 0 0,1 0 1 0 0,0 0-1 0 0,-1 0 0 0 0,1 0 1 0 0,0-1-1 0 0,1 1 1 0 0,-1-1-1 0 0,7 4 0 0 0,-1 0-119 0 0,0-2 0 0 0,1 1 0 0 0,-1-1 0 0 0,1-1 0 0 0,0 0 0 0 0,0 0 0 0 0,0-1 0 0 0,1 0 0 0 0,9 0 0 0 0,-9-1-283 0 0,-1 0-1 0 0,0-1 1 0 0,1-1 0 0 0,-1 1-1 0 0,0-2 1 0 0,0 1 0 0 0,0-1-1 0 0,0-1 1 0 0,0 0 0 0 0,18-8-1 0 0,-1-4-1059 0 0,-10 7-501 0 0,30-21 1 0 0,-29 14 708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1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2104 0 0,'14'-4'1647'0'0,"-7"1"-1283"0"0,-1 1-1 0 0,1 0 0 0 0,0 1 1 0 0,0 0-1 0 0,0 0 0 0 0,0 0 1 0 0,0 1-1 0 0,0 0 0 0 0,0 0 1 0 0,0 0-1 0 0,0 1 0 0 0,8 2 1 0 0,2 2-163 0 0,0 1 0 0 0,0 1 1 0 0,-1 0-1 0 0,0 1 0 0 0,-1 0 0 0 0,1 1 0 0 0,17 15 1 0 0,-25-18-105 0 0,0 1 0 0 0,0 1 1 0 0,-1-1-1 0 0,0 1 1 0 0,0 1-1 0 0,-1-1 0 0 0,0 1 1 0 0,0 0-1 0 0,-1 1 0 0 0,0-1 1 0 0,-1 1-1 0 0,0 0 0 0 0,4 17 1 0 0,-8-23-83 0 0,0-1 0 0 0,0 0 0 0 0,0 0 0 0 0,0 1 1 0 0,-1-1-1 0 0,1 0 0 0 0,-1 0 0 0 0,0 1 0 0 0,0-1 1 0 0,0 0-1 0 0,0 0 0 0 0,0 0 0 0 0,-1 0 0 0 0,0 0 0 0 0,1-1 1 0 0,-1 1-1 0 0,0 0 0 0 0,0-1 0 0 0,-5 5 0 0 0,-1 3 48 0 0,6-8-45 0 0,0 0 0 0 0,0 0 0 0 0,0 0 0 0 0,0 0 0 0 0,0-1 1 0 0,-1 1-1 0 0,1-1 0 0 0,0 1 0 0 0,-1-1 0 0 0,1 0 0 0 0,-1 0 1 0 0,0 0-1 0 0,1 0 0 0 0,-1 0 0 0 0,0-1 0 0 0,1 1 0 0 0,-6-1 0 0 0,7 0 60 0 0,0 1-68 0 0,0-1-1 0 0,0 0 0 0 0,0 1 1 0 0,0-1-1 0 0,0 0 0 0 0,1 0 1 0 0,-1 0-1 0 0,0 1 0 0 0,0-1 1 0 0,0 0-1 0 0,0 0 0 0 0,0 0 1 0 0,0-1-1 0 0,0 1 0 0 0,0 0 1 0 0,0 0-1 0 0,0 0 0 0 0,0-1 1 0 0,0 1-1 0 0,0 0 0 0 0,1-1 1 0 0,-1 1-1 0 0,0-1 0 0 0,0 1 1 0 0,0-1-1 0 0,1 0 0 0 0,-1 1 0 0 0,0-1 1 0 0,0 0-1 0 0,-22-21 105 0 0,20 16-110 0 0,0 0-1 0 0,0 0 0 0 0,0-1 0 0 0,1 1 0 0 0,0-1 0 0 0,0 1 0 0 0,1-1 0 0 0,0 0 0 0 0,0 1 0 0 0,0-1 0 0 0,1-12 0 0 0,0 11 2 0 0,0 4-13 0 0,1 0 0 0 0,-1-1 0 0 0,1 1 0 0 0,0 0 0 0 0,0 0 0 0 0,1 0 0 0 0,-1 0 0 0 0,1 0 0 0 0,0 0 0 0 0,0 0-1 0 0,0 0 1 0 0,0 1 0 0 0,6-7 0 0 0,1-3-73 0 0,3-3-258 0 0,1 0 0 0 0,0 1 0 0 0,1 1-1 0 0,1 0 1 0 0,0 1 0 0 0,29-19-1 0 0,4-4-1890 0 0,-27 20-274 0 0,39-20-1 0 0,-42 25 1335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2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46 1424 0 0,'2'4'764'0'0,"0"1"0"0"0,0 0 0 0 0,-1 0 0 0 0,0 0-1 0 0,0 0 1 0 0,0 8 0 0 0,6 24 755 0 0,-5-32-1453 0 0,0 0-1 0 0,0 0 1 0 0,1 0 0 0 0,-1 0-1 0 0,1 0 1 0 0,0-1 0 0 0,1 1-1 0 0,-1-1 1 0 0,1 0-1 0 0,0 0 1 0 0,0 0 0 0 0,0 0-1 0 0,0-1 1 0 0,1 1 0 0 0,-1-1-1 0 0,1-1 1 0 0,0 1 0 0 0,0 0-1 0 0,0-1 1 0 0,0 0-1 0 0,1 0 1 0 0,-1-1 0 0 0,0 0-1 0 0,1 0 1 0 0,-1 0 0 0 0,1 0-1 0 0,-1-1 1 0 0,1 0 0 0 0,-1 0-1 0 0,1 0 1 0 0,-1-1-1 0 0,1 0 1 0 0,-1 0 0 0 0,1 0-1 0 0,-1-1 1 0 0,0 0 0 0 0,8-3-1 0 0,-11 4-61 0 0,7-2 50 0 0,-1-1-1 0 0,0 0 1 0 0,0 0 0 0 0,12-9-1 0 0,-18 11-48 0 0,0 0 0 0 0,0 0-1 0 0,0 0 1 0 0,0 0 0 0 0,0 0-1 0 0,-1-1 1 0 0,1 1 0 0 0,-1 0-1 0 0,0-1 1 0 0,0 0 0 0 0,0 1-1 0 0,0-1 1 0 0,0 0 0 0 0,0 1-1 0 0,-1-1 1 0 0,1 0 0 0 0,-1-5-1 0 0,0 2-16 0 0,0 0-1 0 0,0 0 1 0 0,-1 0 0 0 0,0 0-1 0 0,0 0 1 0 0,0 1-1 0 0,-1-1 1 0 0,0 0-1 0 0,0 1 1 0 0,0-1-1 0 0,-1 1 1 0 0,-4-6 0 0 0,5 8 9 0 0,0-1 0 0 0,0 2 1 0 0,0-1-1 0 0,-1 0 1 0 0,1 0-1 0 0,-1 1 0 0 0,0-1 1 0 0,0 1-1 0 0,0 0 0 0 0,0 0 1 0 0,0 0-1 0 0,-1 0 1 0 0,1 1-1 0 0,0 0 0 0 0,-1-1 1 0 0,0 1-1 0 0,1 0 0 0 0,-1 0 1 0 0,1 1-1 0 0,-1-1 1 0 0,-4 1-1 0 0,0 0 16 0 0,0 1 1 0 0,0 0-1 0 0,1 0 1 0 0,-1 1-1 0 0,0 0 0 0 0,1 1 1 0 0,0-1-1 0 0,-1 1 1 0 0,1 1-1 0 0,0 0 0 0 0,1-1 1 0 0,-1 2-1 0 0,1-1 0 0 0,0 1 1 0 0,0 0-1 0 0,0 1 1 0 0,0-1-1 0 0,1 1 0 0 0,-5 7 1 0 0,3-3 28 0 0,0 0 0 0 0,1 0 1 0 0,1 0-1 0 0,-1 1 0 0 0,2 0 1 0 0,-1 0-1 0 0,2 0 0 0 0,-1 0 1 0 0,2 1-1 0 0,-1 0 0 0 0,2-1 1 0 0,-2 22-1 0 0,4-22-16 0 0,-1 1 0 0 0,2-1-1 0 0,-1 1 1 0 0,2-1 0 0 0,0 0-1 0 0,0 0 1 0 0,1 0 0 0 0,0 0 0 0 0,0-1-1 0 0,2 1 1 0 0,9 15 0 0 0,-11-21-122 0 0,0 1 1 0 0,1 0 0 0 0,-1-1 0 0 0,1 0 0 0 0,0 0 0 0 0,1-1 0 0 0,-1 1-1 0 0,1-1 1 0 0,0-1 0 0 0,0 1 0 0 0,0-1 0 0 0,0 0 0 0 0,1 0 0 0 0,0 0-1 0 0,-1-1 1 0 0,1 0 0 0 0,0-1 0 0 0,0 1 0 0 0,0-1 0 0 0,11 0 0 0 0,3-1-918 0 0,-1-1 0 0 0,1-1 0 0 0,-1-1 0 0 0,37-10 0 0 0,16-8-1329 0 0,-39 11 1087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5 888 0 0,'-5'-1'344'0'0,"-1"0"0"0"0,1 0 0 0 0,0 0 0 0 0,0 1 0 0 0,0-1 0 0 0,-1 2 0 0 0,1-1 0 0 0,0 0 0 0 0,0 1-1 0 0,-1 0 1 0 0,1 0 0 0 0,0 1 0 0 0,0-1 0 0 0,0 1 0 0 0,0 0 0 0 0,1 0 0 0 0,-1 1 0 0 0,0-1 0 0 0,1 1 0 0 0,0 0 0 0 0,-6 5 0 0 0,1 1-97 0 0,-1-1 0 0 0,2 1-1 0 0,-1 1 1 0 0,1 0 0 0 0,1 0 0 0 0,0 0 0 0 0,0 1 0 0 0,-5 12 0 0 0,10-18-161 0 0,-1 1 0 0 0,1 0 0 0 0,0 0 0 0 0,0 0 0 0 0,1 0 0 0 0,0 1 0 0 0,0-1 0 0 0,0 0 0 0 0,1 0 0 0 0,0 1 0 0 0,0-1 0 0 0,0 0 0 0 0,1 1 0 0 0,0-1 0 0 0,0 0 0 0 0,1 0 0 0 0,0 0 0 0 0,3 8 0 0 0,-3-9-52 0 0,1-1 1 0 0,0 1 0 0 0,0-1-1 0 0,0 0 1 0 0,1 0-1 0 0,-1 0 1 0 0,1 0 0 0 0,0-1-1 0 0,0 0 1 0 0,0 0-1 0 0,0 0 1 0 0,1 0 0 0 0,-1 0-1 0 0,1-1 1 0 0,-1 0-1 0 0,1 0 1 0 0,0 0 0 0 0,0 0-1 0 0,0-1 1 0 0,0 0-1 0 0,0 0 1 0 0,10 0 0 0 0,-4 0-1 0 0,0-1 1 0 0,0-1-1 0 0,0 1 1 0 0,0-2-1 0 0,-1 1 1 0 0,1-2-1 0 0,0 1 1 0 0,-1-1-1 0 0,0-1 1 0 0,0 0-1 0 0,0-1 1 0 0,10-5-1 0 0,-15 7-22 0 0,0-1 1 0 0,0 1-1 0 0,0-1 0 0 0,0 0 0 0 0,-1-1 0 0 0,1 1 0 0 0,-1-1 0 0 0,0 0 0 0 0,-1 0 0 0 0,1 0 0 0 0,-1 0 0 0 0,0-1 0 0 0,0 1 0 0 0,-1-1 0 0 0,1 0 0 0 0,-1 0 0 0 0,-1 0 0 0 0,1 0 0 0 0,-1 0 0 0 0,0 0 0 0 0,0-1 1 0 0,-1-6-1 0 0,0 7-13 0 0,-1 1 0 0 0,-1-1 1 0 0,1 1-1 0 0,-1-1 0 0 0,1 1 1 0 0,-1 0-1 0 0,-1 0 1 0 0,1 0-1 0 0,-1 0 0 0 0,0 0 1 0 0,0 1-1 0 0,-1-1 0 0 0,-5-5 1 0 0,2 2-12 0 0,0 0 1 0 0,-1 1 0 0 0,0 0 0 0 0,-1 0-1 0 0,1 1 1 0 0,-13-7 0 0 0,-18-1-198 0 0,25 13-2651 0 0,35-2-6308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1632 0 0,'8'13'8277'0'0,"18"14"-7556"0"0,-13-14-143 0 0,0 1-294 0 0,-1 1 0 0 0,0 1 0 0 0,-1 0-1 0 0,17 31 1 0 0,-23-35-149 0 0,0 0-1 0 0,-1 0 1 0 0,0 0 0 0 0,-1 1-1 0 0,0-1 1 0 0,-1 1-1 0 0,-1-1 1 0 0,1 18 0 0 0,-3-27-114 0 0,1-1 0 0 0,-1 1 0 0 0,0-1 1 0 0,0 0-1 0 0,0 1 0 0 0,0-1 0 0 0,0 0 1 0 0,-1 0-1 0 0,1 0 0 0 0,-1 0 0 0 0,1 0 1 0 0,-1 0-1 0 0,0 0 0 0 0,0 0 0 0 0,0-1 0 0 0,0 1 1 0 0,0-1-1 0 0,0 1 0 0 0,0-1 0 0 0,0 0 1 0 0,0 0-1 0 0,-1 0 0 0 0,1 0 0 0 0,-1 0 1 0 0,1-1-1 0 0,0 1 0 0 0,-1-1 0 0 0,1 1 1 0 0,-1-1-1 0 0,1 0 0 0 0,-1 0 0 0 0,1 0 1 0 0,-1 0-1 0 0,1 0 0 0 0,-5-2 0 0 0,5 2 63 0 0,0-3 1 0 0,-1 0-68 0 0,0 0-1 0 0,0 0 1 0 0,0 0 0 0 0,0-1-1 0 0,1 0 1 0 0,0 1 0 0 0,0-1-1 0 0,0 0 1 0 0,0 0 0 0 0,1 0-1 0 0,-1 0 1 0 0,1 0 0 0 0,0 0-1 0 0,0-1 1 0 0,0 1 0 0 0,1 0-1 0 0,0 0 1 0 0,0-1 0 0 0,0 1-1 0 0,0 0 1 0 0,0-1 0 0 0,1 1-1 0 0,2-8 1 0 0,2-7-251 0 0,2 0 1 0 0,0 1-1 0 0,19-34 0 0 0,-26 51 219 0 0,9-15-632 0 0,1 0 0 0 0,0 1 0 0 0,1 0 0 0 0,0 1 0 0 0,2 1 0 0 0,-1-1 0 0 0,17-12 0 0 0,-3 6-922 0 0,1 1 0 0 0,1 1-1 0 0,31-15 1 0 0,-27 17 448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2 1676 0 0,'-8'-1'5642'0'0,"7"1"-5501"0"0,-4 13 2123 0 0,0 23-1918 0 0,4-30 97 0 0,-2 34 576 0 0,3 63 0 0 0,1-40-560 0 0,0-41-309 0 0,1 0 1 0 0,9 41-1 0 0,1 9 131 0 0,-7 76 364 0 0,-5-104-258 0 0,0-43-328 0 0,10 8-13 0 0,-31-53 40 0 0,17 35-88 0 0,1 1-1 0 0,-1-1 1 0 0,0 1 0 0 0,-1 0-1 0 0,0 1 1 0 0,0-1-1 0 0,-8-7 1 0 0,8 10 1 0 0,0 1 0 0 0,0 0 0 0 0,0 1 0 0 0,0-1 0 0 0,0 1 0 0 0,-1 0-1 0 0,0 0 1 0 0,0 1 0 0 0,1-1 0 0 0,-2 1 0 0 0,1 1 0 0 0,0-1 0 0 0,0 1 0 0 0,0 0 0 0 0,-1 0 0 0 0,1 1 0 0 0,0 0 0 0 0,-1 0 0 0 0,1 1 0 0 0,0-1 0 0 0,-12 4 0 0 0,6 0-9 0 0,0 0 0 0 0,1 0 0 0 0,-1 2 0 0 0,1-1 0 0 0,-16 12 0 0 0,21-13 7 0 0,0 0 0 0 0,0 1 1 0 0,1-1-1 0 0,-1 1 1 0 0,1 0-1 0 0,0 1 0 0 0,0 0 1 0 0,1-1-1 0 0,0 1 0 0 0,0 1 1 0 0,-4 8-1 0 0,7-12-9 0 0,0 1 0 0 0,0-1 1 0 0,1 1-1 0 0,-1-1 0 0 0,1 1 0 0 0,0 0 0 0 0,0-1 1 0 0,1 7-1 0 0,0 4 23 0 0,0-12-18 0 0,-1 0 1 0 0,0-1-1 0 0,1 1 1 0 0,-1 0 0 0 0,1-1-1 0 0,0 1 1 0 0,0-1-1 0 0,-1 1 1 0 0,1-1 0 0 0,0 1-1 0 0,0-1 1 0 0,0 1-1 0 0,0-1 1 0 0,1 0 0 0 0,-1 0-1 0 0,2 2 1 0 0,24 17-247 0 0,-20-16-33 0 0,0-1 0 0 0,0 0-1 0 0,0 0 1 0 0,0 0 0 0 0,1-1-1 0 0,-1 0 1 0 0,1 0-1 0 0,-1-1 1 0 0,1 0 0 0 0,0 0-1 0 0,-1-1 1 0 0,1 0 0 0 0,0-1-1 0 0,0 1 1 0 0,-1-1 0 0 0,15-4-1 0 0,-1-2-1041 0 0,0 0-1 0 0,0-1 0 0 0,0-1 1 0 0,27-17-1 0 0,-25 14 139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53 2000 0 0,'2'6'4455'0'0,"24"20"-2147"0"0,-19-21-2125 0 0,1 0-1 0 0,0 0 0 0 0,0-1 0 0 0,0-1 0 0 0,0 1 0 0 0,1-1 0 0 0,-1 0 0 0 0,1-1 1 0 0,0 0-1 0 0,-1-1 0 0 0,16 1 0 0 0,-17-2-159 0 0,1-1 0 0 0,-1 0 0 0 0,1 0 0 0 0,-1-1 0 0 0,0 0 0 0 0,0 0 0 0 0,0-1 0 0 0,0 0 0 0 0,0 0 0 0 0,0-1 0 0 0,10-7 0 0 0,-16 10-28 0 0,1 0-1 0 0,0 0 1 0 0,0 0-1 0 0,0 0 1 0 0,-1-1-1 0 0,1 1 1 0 0,0-1-1 0 0,-1 1 1 0 0,1-1-1 0 0,-1 1 1 0 0,0-1 0 0 0,0 0-1 0 0,0 0 1 0 0,1 0-1 0 0,-2 0 1 0 0,1 0-1 0 0,0 0 1 0 0,0 0-1 0 0,-1 0 1 0 0,1 0-1 0 0,0-3 1 0 0,-1 3-14 0 0,0 2 20 0 0,0 0 0 0 0,0 0 0 0 0,0 0 0 0 0,1-1-1 0 0,-1 1 1 0 0,0 0 0 0 0,0 0 0 0 0,0-1 0 0 0,0 1 0 0 0,0 0 0 0 0,0-1 0 0 0,0 1 0 0 0,0 0 0 0 0,0 0 0 0 0,0-1 0 0 0,0 1 0 0 0,0 0 0 0 0,0 0 0 0 0,0-1 0 0 0,0 1 0 0 0,0 0 0 0 0,0-1 0 0 0,0 1 0 0 0,0 0 0 0 0,-1 0 0 0 0,1-1 0 0 0,0 1 0 0 0,0 0 0 0 0,0 0 0 0 0,0 0 0 0 0,0-1-1 0 0,-1 1 1 0 0,1 0 0 0 0,0 0 0 0 0,0 0 0 0 0,0-1 0 0 0,-1 1 0 0 0,1 0 0 0 0,0 0 0 0 0,0 0 0 0 0,-1 0 0 0 0,-11-15 85 0 0,10 12-60 0 0,-3 0 61 0 0,1 0 0 0 0,-1 1 0 0 0,0-1 0 0 0,0 1 0 0 0,0 0 0 0 0,0 1 0 0 0,0-1 0 0 0,0 1 0 0 0,-1 0 0 0 0,1 0 0 0 0,0 0 0 0 0,-1 1 0 0 0,1 0 0 0 0,-10 1 0 0 0,3 0 53 0 0,0 1-1 0 0,1 0 1 0 0,-1 0-1 0 0,1 1 1 0 0,0 1 0 0 0,0 0-1 0 0,0 0 1 0 0,1 1-1 0 0,-1 1 1 0 0,-15 10-1 0 0,20-12-31 0 0,1 1 0 0 0,-1-1 0 0 0,1 1 0 0 0,0 0 0 0 0,0 1-1 0 0,1-1 1 0 0,-1 1 0 0 0,-6 11 0 0 0,9-13-64 0 0,0 0 0 0 0,1 0 0 0 0,-1 0 0 0 0,1 0 0 0 0,0 0 0 0 0,0 0 0 0 0,1 1 0 0 0,-1-1 1 0 0,1 0-1 0 0,0 0 0 0 0,0 0 0 0 0,0 1 0 0 0,1-1 0 0 0,-1 0 0 0 0,1 0 0 0 0,2 5 0 0 0,-1-1-11 0 0,1-1 0 0 0,0 0-1 0 0,1 0 1 0 0,-1-1 0 0 0,1 1 0 0 0,1-1-1 0 0,-1 0 1 0 0,1 0 0 0 0,0 0 0 0 0,1 0-1 0 0,-1-1 1 0 0,1 0 0 0 0,0 0 0 0 0,0-1-1 0 0,1 0 1 0 0,7 5 0 0 0,-2-4-259 0 0,0 1-1 0 0,1-2 1 0 0,-1 0 0 0 0,1 0 0 0 0,0-1 0 0 0,0-1-1 0 0,0 0 1 0 0,0 0 0 0 0,15-1 0 0 0,-14-3-303 0 0,-1-1 1 0 0,1 0 0 0 0,-1-1-1 0 0,0 0 1 0 0,0-1 0 0 0,0 0-1 0 0,-1-1 1 0 0,14-9 0 0 0,13-4-1468 0 0,-13 6 54 0 0,36-22 0 0 0,-33 15 820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04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92 3340 0 0,'-11'-19'7369'0'0,"30"37"-4852"0"0,4 4-2112 0 0,-7-9-161 0 0,-1 0 1 0 0,-1 2 0 0 0,0-1 0 0 0,-2 2-1 0 0,1 0 1 0 0,16 28 0 0 0,-22-31-142 0 0,-1 1 1 0 0,0 0 0 0 0,-1-1-1 0 0,0 2 1 0 0,-1-1 0 0 0,-1 0-1 0 0,0 1 1 0 0,-1 0 0 0 0,0 25-1 0 0,-3-36-73 0 0,0 0 0 0 0,0 0 0 0 0,0 0-1 0 0,0 0 1 0 0,-1 0 0 0 0,0 0 0 0 0,0 0 0 0 0,0-1-1 0 0,0 1 1 0 0,0-1 0 0 0,-1 1 0 0 0,0-1 0 0 0,1 0-1 0 0,-1 0 1 0 0,-1 0 0 0 0,1 0 0 0 0,0-1 0 0 0,-1 1-1 0 0,-3 1 1 0 0,6-4-12 0 0,1 1-1 0 0,-1-1 0 0 0,1 0 1 0 0,-1 1-1 0 0,1-1 0 0 0,-1 0 1 0 0,1 0-1 0 0,-1 0 0 0 0,1 0 1 0 0,-1 1-1 0 0,0-1 0 0 0,1 0 1 0 0,-1 0-1 0 0,1 0 0 0 0,-1 0 1 0 0,1 0-1 0 0,-1 0 0 0 0,0 0 1 0 0,1-1-1 0 0,-1 1 0 0 0,1 0 1 0 0,-1 0-1 0 0,1 0 0 0 0,-1-1 1 0 0,1 1-1 0 0,-1 0 0 0 0,1 0 1 0 0,-1-1-1 0 0,1 1 0 0 0,-1-1 1 0 0,-10-19 309 0 0,2-26-115 0 0,9 45-212 0 0,-2-14-132 0 0,1 0 0 0 0,0 0 0 0 0,1 0 0 0 0,1 0 0 0 0,0 0 0 0 0,2 0 0 0 0,-1 0-1 0 0,2 1 1 0 0,0-1 0 0 0,0 1 0 0 0,10-18 0 0 0,-2 5-765 0 0,1 1 0 0 0,2 1-1 0 0,1 0 1 0 0,19-23 0 0 0,-32 44 648 0 0,22-29-3245 0 0,-14 9-1895 0 0,-10 19 4223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5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6 316 3140 0 0,'0'-3'1122'0'0,"-1"3"-1076"0"0,1-1-1 0 0,0 0 0 0 0,0 1 0 0 0,0-1 0 0 0,0 1 1 0 0,0-1-1 0 0,0 1 0 0 0,0-1 0 0 0,0 1 1 0 0,1-1-1 0 0,-1 0 0 0 0,0 1 0 0 0,0-1 0 0 0,0 1 1 0 0,1-1-1 0 0,-1 1 0 0 0,0-1 0 0 0,0 1 0 0 0,1-1 1 0 0,15-5 7120 0 0,-11-9-3488 0 0,-5 16-3604 0 0,2 0-10 0 0,0 1-1 0 0,0 0 1 0 0,0 0-1 0 0,0 0 0 0 0,0 0 1 0 0,0 0-1 0 0,-1 1 0 0 0,1-1 1 0 0,-1 1-1 0 0,0-1 0 0 0,0 1 1 0 0,0-1-1 0 0,0 1 1 0 0,0-1-1 0 0,0 1 0 0 0,-1 0 1 0 0,1 0-1 0 0,-1-1 0 0 0,0 1 1 0 0,0 0-1 0 0,0 5 0 0 0,-1 13 471 0 0,-7 43-1 0 0,1-13-237 0 0,5-13-7 0 0,-19 234 1333 0 0,19-231-1283 0 0,2-40-78 0 0,0 7-138 0 0,6-82-46 0 0,-6-108-1 0 0,-2 75-322 0 0,1 76 86 0 0,-6-36-1 0 0,3 38-79 0 0,0-33 1 0 0,4 47 155 0 0,0 0 0 0 0,1 0 1 0 0,1 0-1 0 0,0 0 1 0 0,1 0-1 0 0,0 0 1 0 0,1 1-1 0 0,1 0 0 0 0,1 0 1 0 0,0 0-1 0 0,1 0 1 0 0,0 1-1 0 0,1 0 1 0 0,13-17-1 0 0,-16 24 39 0 0,0-1 0 0 0,1 1 0 0 0,0 0-1 0 0,0 1 1 0 0,9-6 0 0 0,-13 9 24 0 0,1 1-1 0 0,-1-1 0 0 0,1 1 1 0 0,-1 0-1 0 0,1 0 1 0 0,0 0-1 0 0,-1 0 0 0 0,1 1 1 0 0,0-1-1 0 0,-1 1 0 0 0,1-1 1 0 0,0 1-1 0 0,0 0 1 0 0,0 0-1 0 0,-1 0 0 0 0,1 1 1 0 0,0-1-1 0 0,0 1 1 0 0,-1-1-1 0 0,5 3 0 0 0,-2-1 19 0 0,1 1-1 0 0,-2-1 0 0 0,1 1 0 0 0,0 1 1 0 0,0-1-1 0 0,-1 1 0 0 0,0-1 0 0 0,0 1 1 0 0,0 0-1 0 0,0 1 0 0 0,-1-1 0 0 0,6 9 1 0 0,-7-9 8 0 0,0 0 0 0 0,0 0 0 0 0,0 0 0 0 0,-1 0 0 0 0,1 0 0 0 0,-1 0 0 0 0,0 0-1 0 0,0 1 1 0 0,-1-1 0 0 0,1 0 0 0 0,-1 1 0 0 0,0-1 0 0 0,0 1 0 0 0,0-1 0 0 0,-1 0 0 0 0,1 1 0 0 0,-1-1 0 0 0,-3 8 0 0 0,-6 9 40 0 0,-1 0 0 0 0,0-1-1 0 0,-2-1 1 0 0,0 0 0 0 0,-2 0-1 0 0,0-2 1 0 0,-1 0 0 0 0,-26 23-1 0 0,1-11-281 0 0,24-23-2299 0 0,36-32-5123 0 0,-12 19 6913 0 0,2 0-1 0 0,-1 0 0 0 0,1 1 1 0 0,-1 0-1 0 0,2 0 1 0 0,12-5-1 0 0,3-1-415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5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3216 0 0,'12'2'5908'0'0,"15"5"-3592"0"0,-20-4-2175 0 0,-1 0-1 0 0,0 0 1 0 0,0 0 0 0 0,0 0-1 0 0,0 1 1 0 0,0 0-1 0 0,-1 0 1 0 0,0 1-1 0 0,1 0 1 0 0,-2-1-1 0 0,1 2 1 0 0,-1-1-1 0 0,1 0 1 0 0,-2 1 0 0 0,1 0-1 0 0,0 0 1 0 0,-1 0-1 0 0,0 0 1 0 0,-1 1-1 0 0,3 6 1 0 0,0 7 193 0 0,0 1 0 0 0,-1-1-1 0 0,-1 1 1 0 0,-1-1 0 0 0,-1 32 0 0 0,-1-50-266 0 0,-1 1 0 0 0,0-1 0 0 0,0 1 0 0 0,0-1 0 0 0,0 1 0 0 0,0-1 0 0 0,0 0 0 0 0,-1 1 0 0 0,1-1 0 0 0,-1 0 0 0 0,1 0 0 0 0,-1 0 0 0 0,0 0 0 0 0,0-1 0 0 0,0 1 0 0 0,-4 3 0 0 0,5-5-37 0 0,0 1 0 0 0,0 0 0 0 0,0 0 0 0 0,0-1 0 0 0,0 1 0 0 0,0 0 1 0 0,0-1-1 0 0,0 1 0 0 0,0-1 0 0 0,-1 0 0 0 0,1 1 0 0 0,0-1 0 0 0,0 0 0 0 0,0 1 1 0 0,-1-1-1 0 0,1 0 0 0 0,0 0 0 0 0,0 0 0 0 0,-1 0 0 0 0,1-1 0 0 0,0 1 0 0 0,0 0 1 0 0,0 0-1 0 0,-1-1 0 0 0,1 1 0 0 0,0 0 0 0 0,0-1 0 0 0,0 1 0 0 0,0-1 1 0 0,0 0-1 0 0,0 1 0 0 0,0-1 0 0 0,0 0 0 0 0,0 0 0 0 0,0 0 0 0 0,0 1 0 0 0,0-1 1 0 0,1 0-1 0 0,-3-2 0 0 0,1-2-56 0 0,-1 0 0 0 0,1 0 0 0 0,0 0 1 0 0,0-1-1 0 0,0 1 0 0 0,1 0 0 0 0,0-1 1 0 0,0 1-1 0 0,0-1 0 0 0,1 1 0 0 0,0-1 0 0 0,0 1 1 0 0,0-1-1 0 0,1 1 0 0 0,2-11 0 0 0,2-3-500 0 0,1 0 0 0 0,1 1-1 0 0,12-22 1 0 0,-19 39 496 0 0,7-13-894 0 0,0 1 0 0 0,1 0 0 0 0,0 1 1 0 0,12-13-1 0 0,-15 19 133 0 0,0 0-1 0 0,1 1 1 0 0,-1 0 0 0 0,1 0 0 0 0,0 1 0 0 0,1-1 0 0 0,-1 1-1 0 0,1 1 1 0 0,-1-1 0 0 0,9-2 0 0 0,-4 2-369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1816 0 0,'13'40'7586'0'0,"8"-5"-4295"0"0,-18-32-3183 0 0,-1 0 1 0 0,1 0-1 0 0,0-1 0 0 0,0 1 1 0 0,1-1-1 0 0,-1 1 0 0 0,0-1 1 0 0,1 0-1 0 0,-1 0 0 0 0,1-1 1 0 0,0 1-1 0 0,0-1 0 0 0,0 0 0 0 0,-1 0 1 0 0,1 0-1 0 0,0 0 0 0 0,0-1 1 0 0,0 1-1 0 0,6-1 0 0 0,-8-1-108 0 0,0 1 0 0 0,0 0 0 0 0,0-1 0 0 0,0 1 0 0 0,-1-1 0 0 0,1 0 0 0 0,0 1 0 0 0,0-1-1 0 0,-1 0 1 0 0,1 0 0 0 0,0 0 0 0 0,-1-1 0 0 0,1 1 0 0 0,-1 0 0 0 0,1-1 0 0 0,-1 1 0 0 0,0 0 0 0 0,0-1-1 0 0,2-2 1 0 0,-1 1-19 0 0,0 0 0 0 0,0 0 0 0 0,-1 0 0 0 0,0 0 0 0 0,1 0-1 0 0,-1 0 1 0 0,0 0 0 0 0,0 0 0 0 0,-1-1 0 0 0,1 1 0 0 0,0-4-1 0 0,-1 6-3 0 0,-3-10-84 0 0,2 9 111 0 0,0 1 0 0 0,0 0 0 0 0,0 0 0 0 0,0-1-1 0 0,0 1 1 0 0,-1 0 0 0 0,1 0 0 0 0,0 0 0 0 0,0 0-1 0 0,-1 0 1 0 0,1 0 0 0 0,-1 1 0 0 0,1-1 0 0 0,-1 0 0 0 0,1 1-1 0 0,-1-1 1 0 0,0 1 0 0 0,1-1 0 0 0,-1 1 0 0 0,0 0-1 0 0,1 0 1 0 0,-4 0 0 0 0,1 0 28 0 0,1 1 0 0 0,-1 0 1 0 0,0 0-1 0 0,1 0 0 0 0,-1 0 0 0 0,1 1 0 0 0,-1-1 0 0 0,1 1 1 0 0,-6 4-1 0 0,0 0 125 0 0,1 1 1 0 0,0 0 0 0 0,0 0-1 0 0,0 1 1 0 0,1 0 0 0 0,-11 17-1 0 0,13-15-32 0 0,1 1-1 0 0,0-1 1 0 0,0 1-1 0 0,1-1 1 0 0,1 1-1 0 0,0 0 1 0 0,0 0 0 0 0,1 0-1 0 0,0 0 1 0 0,2 16-1 0 0,-1-24-108 0 0,1-1 0 0 0,-1 1 0 0 0,1 0 0 0 0,0 0 0 0 0,0 0 0 0 0,0-1 0 0 0,0 1 0 0 0,0-1 0 0 0,1 1 1 0 0,-1-1-1 0 0,1 1 0 0 0,0-1 0 0 0,0 0 0 0 0,0 0 0 0 0,0 0 0 0 0,0 0 0 0 0,0 0 0 0 0,3 2 0 0 0,-1-1-169 0 0,-1-1 0 0 0,1 1 0 0 0,0-1 0 0 0,-1 0 1 0 0,1 0-1 0 0,0-1 0 0 0,0 1 0 0 0,1-1 0 0 0,-1 0 1 0 0,0 0-1 0 0,0 0 0 0 0,6 0 0 0 0,4-2-620 0 0,-1-1 0 0 0,1-1 0 0 0,-1 0 0 0 0,0 0 0 0 0,0-1 0 0 0,22-11 0 0 0,-24 11-92 0 0,124-56-5806 0 0,-105 45 5556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9.1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143 52 1112 0 0,'0'2'305'0'0,"0"-1"0"0"0,0 0-1 0 0,0 1 1 0 0,0-1 0 0 0,0 0-1 0 0,1 1 1 0 0,-1-1 0 0 0,0 0 0 0 0,1 0-1 0 0,-1 1 1 0 0,0-1 0 0 0,1 0-1 0 0,0 0 1 0 0,-1 0 0 0 0,1 0-1 0 0,0 0 1 0 0,-1 0 0 0 0,1 0 0 0 0,0 0-1 0 0,0 0 1 0 0,0 0 0 0 0,0 0-1 0 0,0 0 1 0 0,2 1 0 0 0,-1-1-185 0 0,0-1-1 0 0,0 1 1 0 0,-1-1 0 0 0,1 1-1 0 0,0-1 1 0 0,0 0 0 0 0,0 0-1 0 0,0 0 1 0 0,0 0 0 0 0,0 0 0 0 0,0 0-1 0 0,0 0 1 0 0,0-1 0 0 0,4 0-1 0 0,-3 0-165 0 0,0 0 0 0 0,1-1 1 0 0,-1 1-1 0 0,0 0 0 0 0,0-1 0 0 0,0 0 0 0 0,0 0 0 0 0,0 0 0 0 0,0 0 0 0 0,-1 0 0 0 0,1 0 0 0 0,-1-1 0 0 0,1 1 0 0 0,-1-1 0 0 0,0 0 1 0 0,0 0-1 0 0,0 0 0 0 0,-1 0 0 0 0,3-4 0 0 0,-3 6 39 0 0,-1 0 0 0 0,0 0-1 0 0,1 0 1 0 0,-1 0 0 0 0,0 0 0 0 0,0 0 0 0 0,0-1-1 0 0,1 1 1 0 0,-1 0 0 0 0,0 0 0 0 0,-1 0 0 0 0,1 0 0 0 0,0 0-1 0 0,0 0 1 0 0,0 0 0 0 0,-1 0 0 0 0,1 0 0 0 0,0 0-1 0 0,-1 0 1 0 0,1 0 0 0 0,-1 0 0 0 0,1 0 0 0 0,-1 0-1 0 0,1 0 1 0 0,-1 1 0 0 0,0-1 0 0 0,1 0 0 0 0,-1 0 0 0 0,0 1-1 0 0,0-1 1 0 0,0 0 0 0 0,0 1 0 0 0,1-1 0 0 0,-1 1-1 0 0,0-1 1 0 0,0 1 0 0 0,0-1 0 0 0,0 1 0 0 0,0 0 0 0 0,0-1-1 0 0,0 1 1 0 0,0 0 0 0 0,0 0 0 0 0,0 0 0 0 0,-1 0-1 0 0,1 0 1 0 0,0 0 0 0 0,0 0 0 0 0,0 0 0 0 0,0 0 0 0 0,0 1-1 0 0,-1-1 1 0 0,-7 2 144 0 0,0-1 0 0 0,0 1 0 0 0,1 1 0 0 0,-16 6 1 0 0,6-1 126 0 0,0 0 0 0 0,0 1 1 0 0,-29 22-1 0 0,42-28-202 0 0,1 1 0 0 0,0-1 1 0 0,0 1-1 0 0,0 0 0 0 0,0 0 1 0 0,1 0-1 0 0,0 1 0 0 0,0-1 0 0 0,0 1 1 0 0,0 0-1 0 0,1-1 0 0 0,-1 1 0 0 0,1 0 1 0 0,0 1-1 0 0,1-1 0 0 0,0 0 1 0 0,-1 1-1 0 0,2-1 0 0 0,-2 8 0 0 0,3-9-46 0 0,-1-1 0 0 0,1 1 0 0 0,0-1 0 0 0,0 1 0 0 0,0-1 0 0 0,1 1 0 0 0,-1-1 0 0 0,1 0 0 0 0,-1 1 0 0 0,1-1 0 0 0,0 0 0 0 0,1 0 0 0 0,-1 0 0 0 0,0-1 0 0 0,1 1 0 0 0,0 0 0 0 0,-1-1 0 0 0,5 3 0 0 0,-3-2-173 0 0,1 1 1 0 0,0-1-1 0 0,-1-1 1 0 0,1 1-1 0 0,0-1 1 0 0,0 0-1 0 0,1 0 1 0 0,-1 0-1 0 0,0-1 1 0 0,1 1-1 0 0,-1-1 0 0 0,10 0 1 0 0,-2-2-404 0 0,-1-1 0 0 0,1 0 0 0 0,-1-1-1 0 0,0-1 1 0 0,0 1 0 0 0,0-2 0 0 0,-1 0 0 0 0,1 0 0 0 0,16-12 0 0 0,10-3-1226 0 0,-11 6 626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6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26 2216 0 0,'-8'-26'13805'0'0,"12"34"-14441"0"0,1 3-3076 0 0,0 1 0 0 0,6 22 0 0 0,-4-13 2066 0 0,-2-5 539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6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26 118 2296 0 0,'-2'7'1663'0'0,"-8"54"11932"0"0,-3-18-5126 0 0,16-43-8696 0 0,1 0 1 0 0,-1 0-1 0 0,0-1 0 0 0,0 1 1 0 0,1-1-1 0 0,-1 0 0 0 0,0 0 1 0 0,0 0-1 0 0,0 0 0 0 0,0-1 1 0 0,5-2-1 0 0,34-23-3190 0 0,-38 23 3031 0 0,102-72-13238 0 0,-88 57 11081 0 0,-11 11 1346 0 0</inkml:trace>
  <inkml:trace contextRef="#ctx0" brushRef="#br0" timeOffset="1">254 50 3328 0 0,'7'-3'5589'0'0,"7"0"-3690"0"0,4-2-2553 0 0,2-3-3721 0 0,11-2 2379 0 0,-3 1 1001 0 0,4-2-57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107 100 2308 0 0,'-1'2'578'0'0,"-8"8"4043"0"0,8-9-4044 0 0,-1 0 1 0 0,1 0 0 0 0,0 0-1 0 0,-3 1 1 0 0,2-1-217 0 0,0 0 1 0 0,0 0-1 0 0,0-1 1 0 0,0 1-1 0 0,0-1 0 0 0,0 0 1 0 0,-1 0-1 0 0,1 1 0 0 0,0-1 1 0 0,-3-1-1 0 0,3 1-297 0 0,0 0-1 0 0,0-1 0 0 0,0 1 1 0 0,0 0-1 0 0,0-1 1 0 0,0 0-1 0 0,0 1 0 0 0,0-1 1 0 0,1 0-1 0 0,-1 0 1 0 0,0 0-1 0 0,0 0 0 0 0,1-1 1 0 0,-1 1-1 0 0,1 0 1 0 0,-1-1-1 0 0,1 1 1 0 0,-1-1-1 0 0,1 1 0 0 0,0-1 1 0 0,0 0-1 0 0,0 1 1 0 0,0-1-1 0 0,0 0 0 0 0,0 0 1 0 0,0 0-1 0 0,1 0 1 0 0,-1 0-1 0 0,0 0 0 0 0,1 0 1 0 0,0 0-1 0 0,0 0 1 0 0,-1 0-1 0 0,1 0 0 0 0,0 0 1 0 0,1 0-1 0 0,-1-3 1 0 0,1 0-100 0 0,1 0 1 0 0,-1 1 0 0 0,1 0 0 0 0,0-1 0 0 0,0 1 0 0 0,0 0 0 0 0,0 0 0 0 0,6-8 0 0 0,-6 11 6 0 0,-1-1 1 0 0,1 0-1 0 0,0 1 1 0 0,0 0 0 0 0,-1-1-1 0 0,1 1 1 0 0,0 0-1 0 0,0 0 1 0 0,0 0-1 0 0,0 0 1 0 0,0 0 0 0 0,0 0-1 0 0,1 1 1 0 0,-1-1-1 0 0,0 1 1 0 0,0-1-1 0 0,0 1 1 0 0,1 0-1 0 0,-1 0 1 0 0,0 0 0 0 0,3 0-1 0 0,-4 0-23 0 0,-1 0 51 0 0,1 0-1 0 0,-1 0 1 0 0,1 0-1 0 0,0 0 1 0 0,-1 0 0 0 0,1 0-1 0 0,-1 0 1 0 0,1 0-1 0 0,0 0 1 0 0,-1 0 0 0 0,1 0-1 0 0,-1 0 1 0 0,1 0-1 0 0,-1 0 1 0 0,1 1 0 0 0,-1-1-1 0 0,1 0 1 0 0,-1 0-1 0 0,1 1 1 0 0,-1-1-1 0 0,1 0 1 0 0,-1 1 0 0 0,1-1-1 0 0,-1 0 1 0 0,1 1-1 0 0,-1-1 1 0 0,0 1 0 0 0,1-1-1 0 0,0 1 1 0 0,11 9-20 0 0,-9-7 17 0 0,0 0 0 0 0,-1 0 0 0 0,0 0 0 0 0,1 0-1 0 0,-1 0 1 0 0,0 0 0 0 0,0 1 0 0 0,-1-1 0 0 0,1 1-1 0 0,-1-1 1 0 0,1 1 0 0 0,-1 0 0 0 0,0-1 0 0 0,-1 1-1 0 0,1 0 1 0 0,-1 0 0 0 0,1 0 0 0 0,-1 0 0 0 0,0-1-1 0 0,-1 1 1 0 0,0 7 0 0 0,-3 4 49 0 0,0-1 1 0 0,0 1-1 0 0,-1-1 1 0 0,-8 15-1 0 0,4-7 12 0 0,1-5 22 0 0,-17 43 233 0 0,2 1-1 0 0,-24 104 1 0 0,46-164-307 0 0,1 1 1 0 0,0-1-1 0 0,0 0 0 0 0,0 0 0 0 0,0 0 1 0 0,0 0-1 0 0,0 0 0 0 0,0 0 1 0 0,1 1-1 0 0,-1-1 0 0 0,0 0 1 0 0,1 0-1 0 0,-1 0 0 0 0,0 0 1 0 0,1 0-1 0 0,0 0 0 0 0,-1 0 0 0 0,1 0 1 0 0,-1 0-1 0 0,1 0 0 0 0,0 0 1 0 0,0-1-1 0 0,-1 1 0 0 0,2 1 1 0 0,1-1-7 0 0,-1 1 0 0 0,1-1 0 0 0,0 1 1 0 0,-1-1-1 0 0,1 0 0 0 0,0 0 1 0 0,0 0-1 0 0,0 0 0 0 0,4 0 0 0 0,0 1-105 0 0,0-2 0 0 0,1 1-1 0 0,-1-1 1 0 0,1 0 0 0 0,-1-1-1 0 0,0 1 1 0 0,15-5-1 0 0,2-4-830 0 0,-1-1 0 0 0,0-2-1 0 0,0 0 1 0 0,37-28-1 0 0,14-16-4840 0 0,-36 31 3280 0 0,-18 10 1374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7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75 2544 0 0,'-1'-2'424'0'0,"0"0"0"0"0,0 0 0 0 0,0 1 0 0 0,0-1 0 0 0,0 0-1 0 0,0 1 1 0 0,0-1 0 0 0,0 0 0 0 0,-1 1 0 0 0,1 0 0 0 0,-1-1 0 0 0,1 1-1 0 0,-3-2 1 0 0,3 3-240 0 0,0 0-1 0 0,0-1 1 0 0,0 1-1 0 0,0 0 0 0 0,0-1 1 0 0,0 1-1 0 0,0 0 1 0 0,0 0-1 0 0,0 0 0 0 0,0 0 1 0 0,0 0-1 0 0,0 0 1 0 0,0 0-1 0 0,0 0 1 0 0,1 1-1 0 0,-1-1 0 0 0,0 0 1 0 0,0 1-1 0 0,-2 0 1 0 0,-1 2 60 0 0,-1 0 0 0 0,1 0 0 0 0,0 1 0 0 0,0-1 0 0 0,0 1 0 0 0,0 0 0 0 0,0 1 0 0 0,-3 5 0 0 0,2-4-76 0 0,0 1-1 0 0,1 0 0 0 0,0 1 1 0 0,0-1-1 0 0,0 1 1 0 0,1 0-1 0 0,0 0 0 0 0,1 0 1 0 0,0 0-1 0 0,0 0 1 0 0,1 0-1 0 0,0 1 0 0 0,0 10 1 0 0,1-13-124 0 0,0 0 0 0 0,1 0 1 0 0,0-1-1 0 0,1 1 0 0 0,-1 0 1 0 0,1-1-1 0 0,0 1 0 0 0,0-1 0 0 0,1 0 1 0 0,0 0-1 0 0,0 0 0 0 0,0 0 1 0 0,0 0-1 0 0,1-1 0 0 0,-1 1 0 0 0,1-1 1 0 0,1 0-1 0 0,-1 0 0 0 0,0 0 1 0 0,7 3-1 0 0,-6-3-28 0 0,1 0 1 0 0,0 0-1 0 0,0 0 1 0 0,0-1-1 0 0,0 0 0 0 0,1 0 1 0 0,-1-1-1 0 0,1 0 1 0 0,0 0-1 0 0,0 0 1 0 0,0-1-1 0 0,-1 0 0 0 0,1-1 1 0 0,0 1-1 0 0,0-1 1 0 0,0-1-1 0 0,0 1 1 0 0,11-3-1 0 0,-5-1 25 0 0,0-1 0 0 0,-1 0 0 0 0,0-1 0 0 0,0 0-1 0 0,0-1 1 0 0,21-15 0 0 0,-28 18-48 0 0,-1 0 0 0 0,1 0-1 0 0,-1-1 1 0 0,0 1 0 0 0,0-1 0 0 0,-1 0 0 0 0,0 1-1 0 0,1-2 1 0 0,-1 1 0 0 0,-1 0 0 0 0,1-1-1 0 0,-1 1 1 0 0,0-1 0 0 0,0 0 0 0 0,-1 0-1 0 0,0 1 1 0 0,0-1 0 0 0,0-10 0 0 0,-1 12-12 0 0,0 0-1 0 0,-1 0 1 0 0,0 0 0 0 0,0 0 0 0 0,0 0 0 0 0,-1 0 0 0 0,1 1 0 0 0,-1-1-1 0 0,0 0 1 0 0,0 1 0 0 0,0-1 0 0 0,-4-3 0 0 0,-36-40-255 0 0,25 29 260 0 0,10 11-3 0 0,-1 0 0 0 0,1 1 0 0 0,-1 0 0 0 0,-1 0 0 0 0,1 1 0 0 0,-1 0 0 0 0,0 0 0 0 0,0 1 0 0 0,0 0 1 0 0,-1 1-1 0 0,1 0 0 0 0,-1 1 0 0 0,0-1 0 0 0,0 2 0 0 0,0 0 0 0 0,-19-1 0 0 0,26 4-60 0 0,1-1 0 0 0,-1 0 0 0 0,1 1 0 0 0,-1-1 0 0 0,1 1 0 0 0,0-1 0 0 0,0 1 0 0 0,0 0 0 0 0,0 0 0 0 0,0 0 0 0 0,0 0 0 0 0,1 0 0 0 0,-4 5 0 0 0,3-2-324 0 0,0-1-1 0 0,0 0 0 0 0,1 1 1 0 0,-1-1-1 0 0,1 1 0 0 0,0 0 1 0 0,0 0-1 0 0,0-1 0 0 0,1 1 0 0 0,0 0 1 0 0,0 6-1 0 0,1-2-3080 0 0,0-7 3293 0 0,0 1 1 0 0,0-1-1 0 0,0 1 1 0 0,0-1-1 0 0,1 0 1 0 0,-1 1-1 0 0,1-1 1 0 0,-1 0 0 0 0,1 0-1 0 0,0 0 1 0 0,-1 0-1 0 0,1-1 1 0 0,3 3-1 0 0,2 2-317 0 0,0-1-1 0 0,0 0 0 0 0,15 8 1 0 0,10 0-718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2356 0 0,'-11'6'8001'0'0,"10"-5"-7620"0"0,-15 19 1628 0 0,-8 23-1673 0 0,-32 128 1527 0 0,14-36-5753 0 0,39-129 2739 0 0,-4 9-478 0 0,12 0-4947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8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1204 0 0,'6'17'5415'0'0,"-7"19"-3217"0"0,1-22-1372 0 0,-2 35 99 0 0,0-31-707 0 0,2 1 0 0 0,0 0 0 0 0,1 0-1 0 0,5 28 1 0 0,0-24-157 0 0,-2-8-120 0 0,0 1 0 0 0,3 28 0 0 0,1 1-1764 0 0,-8-43 1500 0 0,1-1 1 0 0,-1 1 0 0 0,1 0 0 0 0,-1 0-1 0 0,1 0 1 0 0,0 0 0 0 0,0-1 0 0 0,0 1-1 0 0,0 0 1 0 0,0-1 0 0 0,0 1 0 0 0,0-1-1 0 0,1 1 1 0 0,-1-1 0 0 0,1 0 0 0 0,-1 1-1 0 0,1-1 1 0 0,-1 0 0 0 0,1 0 0 0 0,-1 0-1 0 0,3 1 1 0 0,3-1-870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18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0 1356 0 0,'-1'0'230'0'0,"0"1"-1"0"0,0-1 1 0 0,0 0-1 0 0,1 0 1 0 0,-1 0 0 0 0,0 1-1 0 0,0-1 1 0 0,0 0-1 0 0,1 1 1 0 0,-1-1-1 0 0,0 1 1 0 0,0-1 0 0 0,1 1-1 0 0,-1-1 1 0 0,0 1-1 0 0,1-1 1 0 0,-1 1-1 0 0,1 0 1 0 0,-1-1 0 0 0,0 1-1 0 0,1 0 1 0 0,0-1-1 0 0,-1 1 1 0 0,1 0 0 0 0,-1 0-1 0 0,1 1 1 0 0,-17 23 944 0 0,17-25-1171 0 0,-14 25 482 0 0,0-1 0 0 0,2 2-1 0 0,1 0 1 0 0,1 0 0 0 0,1 1-1 0 0,1 0 1 0 0,2 1 0 0 0,1-1 0 0 0,1 1-1 0 0,-1 44 1 0 0,5-62-426 0 0,1 0 0 0 0,1 0-1 0 0,-1 0 1 0 0,2 0 0 0 0,-1 0 0 0 0,1-1 0 0 0,1 1 0 0 0,0-1-1 0 0,10 17 1 0 0,-12-21-30 0 0,1-1 0 0 0,-1 0 0 0 0,1 0 0 0 0,0 0 0 0 0,1 0 0 0 0,-1 0 0 0 0,1-1 0 0 0,0 1 0 0 0,-1-1 0 0 0,1 0 0 0 0,1 0 0 0 0,-1-1 0 0 0,0 1 0 0 0,1-1 0 0 0,-1 0 0 0 0,1 0 0 0 0,0 0 0 0 0,-1-1 0 0 0,1 0 0 0 0,0 0 0 0 0,8 1 0 0 0,-11-2 15 0 0,3-1-33 0 0,0 1 0 0 0,-1-1 0 0 0,1-1 0 0 0,0 1 0 0 0,-1-1 0 0 0,1 0 0 0 0,-1 0 0 0 0,0 0 0 0 0,0 0 0 0 0,6-5 0 0 0,0 0 39 0 0,-1 0-1 0 0,-1 0 0 0 0,12-12 1 0 0,-18 16-51 0 0,0 1 1 0 0,0-1-1 0 0,0 1 1 0 0,0-1 0 0 0,-1 0-1 0 0,1 0 1 0 0,-1 0-1 0 0,0 0 1 0 0,0 0-1 0 0,0 0 1 0 0,0 0 0 0 0,-1 0-1 0 0,1-4 1 0 0,-1 6 32 0 0,-3-19-32 0 0,-1 13-10 0 0,0-1 1 0 0,-1 1 0 0 0,1 1-1 0 0,-1-1 1 0 0,-1 1 0 0 0,1 0-1 0 0,-1 0 1 0 0,0 0 0 0 0,0 1-1 0 0,-1 0 1 0 0,1 0 0 0 0,-1 1-1 0 0,-1 0 1 0 0,1 0 0 0 0,0 1-1 0 0,-1-1 1 0 0,-14-3 0 0 0,21 7-133 0 0,-24 0-1316 0 0,24 0 1369 0 0,-1 1-1 0 0,1-1 1 0 0,0 0-1 0 0,-1 1 0 0 0,1-1 1 0 0,0 1-1 0 0,-1 0 1 0 0,1-1-1 0 0,0 1 0 0 0,0 0 1 0 0,0 0-1 0 0,0-1 1 0 0,0 1-1 0 0,0 0 0 0 0,0 0 1 0 0,0 0-1 0 0,0 0 1 0 0,0 1-1 0 0,-1 1 1 0 0,1-2-287 0 0,0 1 0 0 0,0-1 1 0 0,0 1-1 0 0,0 0 1 0 0,0 0-1 0 0,0 0 1 0 0,1-1-1 0 0,-1 1 1 0 0,1 0-1 0 0,-1 0 0 0 0,1 0 1 0 0,0 0-1 0 0,0 0 1 0 0,0 0-1 0 0,0 0 1 0 0,0 0-1 0 0,0 0 1 0 0,0 0-1 0 0,0 0 0 0 0,1 0 1 0 0,-1 0-1 0 0,1 0 1 0 0,1 2-1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7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16 2260 0 0,'15'-15'9318'0'0,"-23"25"-6971"0"0,-29 33-3502 0 0,29-33 2024 0 0,-10 13-641 0 0,-22 36 1 0 0,-12 17-878 0 0,48-72 418 0 0,-23 32-997 0 0,14-11-2981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8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1240 0 0,'-37'10'3594'0'0,"21"-2"-2997"0"0,0 0 0 0 0,1 1 1 0 0,-21 15-1 0 0,34-22-533 0 0,0 0 0 0 0,0 0 1 0 0,0-1-1 0 0,0 1 0 0 0,0 0 1 0 0,0 1-1 0 0,0-1 0 0 0,0 0 0 0 0,1 1 1 0 0,-1-1-1 0 0,1 0 0 0 0,0 1 1 0 0,0 0-1 0 0,0-1 0 0 0,0 1 1 0 0,0 0-1 0 0,0-1 0 0 0,1 1 1 0 0,0 0-1 0 0,-1 0 0 0 0,1 0 0 0 0,0-1 1 0 0,0 1-1 0 0,0 0 0 0 0,1 0 1 0 0,-1 0-1 0 0,1-1 0 0 0,-1 1 1 0 0,1 0-1 0 0,0 0 0 0 0,0-1 1 0 0,0 1-1 0 0,1-1 0 0 0,1 4 0 0 0,6 8 100 0 0,0-1-1 0 0,1 0 0 0 0,1 0 0 0 0,21 19 1 0 0,-22-23-52 0 0,20 17 168 0 0,18 17 28 0 0,-46-41-204 0 0,0 1 0 0 0,0 0-1 0 0,1 0 1 0 0,-2 0 0 0 0,1 0 0 0 0,0 0-1 0 0,-1 0 1 0 0,1 0 0 0 0,-1 1 0 0 0,0-1-1 0 0,0 1 1 0 0,0-1 0 0 0,0 1 0 0 0,-1 5-1 0 0,-1-5-58 0 0,0 0-1 0 0,0 0 0 0 0,-1 0 1 0 0,0 0-1 0 0,0 0 0 0 0,0 0 1 0 0,0-1-1 0 0,-1 1 0 0 0,1-1 0 0 0,-1 0 1 0 0,0 0-1 0 0,0 0 0 0 0,-5 4 1 0 0,1-1 21 0 0,1 0 0 0 0,-1-1 0 0 0,0 0 1 0 0,0 0-1 0 0,0-1 0 0 0,-10 5 1 0 0,-37 1 343 0 0,52-9-467 0 0,-11-4-794 0 0,-9-16 598 0 0,20 16-167 0 0,0 0 1 0 0,0-1-1 0 0,0 1 1 0 0,0-1-1 0 0,0 1 0 0 0,1-1 1 0 0,0 0-1 0 0,0 1 1 0 0,0-1-1 0 0,0 0 0 0 0,0 0 1 0 0,1 0-1 0 0,-1 0 0 0 0,1 0 1 0 0,0 0-1 0 0,1 0 1 0 0,-1 0-1 0 0,1 1 0 0 0,1-8 1 0 0,9-23-749 0 0,-3 14 20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8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2992 0 0,'6'-7'395'0'0,"-1"1"0"0"0,1 0 1 0 0,0 1-1 0 0,0-1 0 0 0,1 1 0 0 0,0 1 0 0 0,0-1 0 0 0,0 1 0 0 0,0 0 0 0 0,1 1 1 0 0,-1 0-1 0 0,1 0 0 0 0,0 0 0 0 0,10-1 0 0 0,9 0-1058 0 0,0 1 1 0 0,0 1-1 0 0,28 2 0 0 0,-30 0-925 0 0,13 3 334 0 0,28 14 12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19.7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284 1 1644 0 0,'-2'24'7515'0'0,"-1"25"-6296"0"0,3 366 2418 0 0,0-413-3689 0 0,3 0-139 0 0,9 4 165 0 0,-10-12-97 0 0,-15-25-189 0 0,8 19 245 0 0,2 6 35 0 0,1 0 0 0 0,-2 1 0 0 0,1-1 0 0 0,-1 1 1 0 0,0 0-1 0 0,0-1 0 0 0,0 2 0 0 0,-1-1 0 0 0,0 0 0 0 0,0 1 1 0 0,-7-5-1 0 0,9 7 27 0 0,-1 0 1 0 0,1 0-1 0 0,-1 0 1 0 0,0 1-1 0 0,0-1 0 0 0,1 1 1 0 0,-1 0-1 0 0,0 0 1 0 0,0 0-1 0 0,0 0 1 0 0,0 1-1 0 0,-1 0 1 0 0,1 0-1 0 0,0 0 1 0 0,0 0-1 0 0,0 0 1 0 0,0 1-1 0 0,0 0 1 0 0,0 0-1 0 0,-5 2 0 0 0,-1 1 13 0 0,0 0 0 0 0,0 1 0 0 0,1 0 0 0 0,0 1 0 0 0,0 0-1 0 0,0 1 1 0 0,1-1 0 0 0,-12 14 0 0 0,15-15 6 0 0,1 1 0 0 0,0-1 0 0 0,0 1 0 0 0,0 0 0 0 0,1 0 0 0 0,0 0 0 0 0,0 1 0 0 0,1-1 0 0 0,-1 1 1 0 0,2 0-1 0 0,-1-1 0 0 0,1 1 0 0 0,0 0 0 0 0,0 0 0 0 0,0 7 0 0 0,2-12-17 0 0,0 1 1 0 0,0-1-1 0 0,-1 0 1 0 0,1 0 0 0 0,1 0-1 0 0,-1 0 1 0 0,0 0-1 0 0,0 0 1 0 0,1-1-1 0 0,-1 1 1 0 0,1 0-1 0 0,0-1 1 0 0,-1 1-1 0 0,1-1 1 0 0,4 3-1 0 0,32 18-396 0 0,-29-19-15 0 0,1-1 0 0 0,-1 0 0 0 0,1-1 0 0 0,0 0 0 0 0,-1 0-1 0 0,1-1 1 0 0,0-1 0 0 0,0 1 0 0 0,-1-2 0 0 0,16-2 0 0 0,-8-1-595 0 0,-1 0 1 0 0,1 0-1 0 0,-1-2 1 0 0,30-15-1 0 0,-22 7-200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9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3236 0 0,'-19'27'4162'0'0,"-1"1"-2778"0"0,1 0 1 0 0,-23 50-1 0 0,28-46-1013 0 0,0-1-1231 0 0,-18 56 0 0 0,31-72-1024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9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6 3372 0 0,'-4'-4'2283'0'0,"3"4"-2108"0"0,1 0 1 0 0,-1 0-1 0 0,1-1 1 0 0,-1 1-1 0 0,1 0 1 0 0,0 0-1 0 0,-1 0 1 0 0,1 0 0 0 0,-1 0-1 0 0,1 0 1 0 0,-1 0-1 0 0,1 0 1 0 0,-1 0-1 0 0,1 0 1 0 0,-1 0 0 0 0,1 0-1 0 0,0 0 1 0 0,-1 0-1 0 0,1 1 1 0 0,-1-1-1 0 0,1 0 1 0 0,-1 1-1 0 0,-17 15 1826 0 0,-7 22-1461 0 0,18-20-348 0 0,0 1 1 0 0,1 0-1 0 0,1 0 0 0 0,0 0 1 0 0,2 1-1 0 0,-2 33 0 0 0,2 18-5519 0 0,4-69 5066 0 0,0-1 1 0 0,0 1-1 0 0,0-1 1 0 0,0 1-1 0 0,0-1 0 0 0,0 1 1 0 0,1-1-1 0 0,-1 0 0 0 0,0 1 1 0 0,1-1-1 0 0,-1 0 1 0 0,1 0-1 0 0,0 0 0 0 0,-1 0 1 0 0,1 0-1 0 0,0-1 0 0 0,-1 1 1 0 0,1 0-1 0 0,3 0 1 0 0,4-1-848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29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11 2364 0 0,'-6'0'435'0'0,"-1"1"1"0"0,2 1-1 0 0,-1-1 0 0 0,0 1 0 0 0,0 0 0 0 0,0 1 0 0 0,1-1 0 0 0,-1 1 1 0 0,-8 6-1 0 0,12-8-351 0 0,0 0 0 0 0,1 0 1 0 0,-1 1-1 0 0,0-1 0 0 0,1 1 0 0 0,-1-1 0 0 0,1 1 1 0 0,-1-1-1 0 0,1 1 0 0 0,0 0 0 0 0,0 0 1 0 0,0-1-1 0 0,0 1 0 0 0,0 0 0 0 0,0 0 1 0 0,0 0-1 0 0,0 0 0 0 0,1 0 0 0 0,-1 1 1 0 0,1-1-1 0 0,0 0 0 0 0,0 0 0 0 0,0 0 1 0 0,0 0-1 0 0,0 0 0 0 0,0 1 0 0 0,0-1 1 0 0,0 0-1 0 0,1 0 0 0 0,0 0 0 0 0,0 3 1 0 0,5 5 60 0 0,-1 0 1 0 0,1 0 0 0 0,1-1 0 0 0,-1 0-1 0 0,2 0 1 0 0,11 11 0 0 0,6 2 239 0 0,28 20 0 0 0,-43-34-307 0 0,-1 0 0 0 0,1 1 0 0 0,-2 0 1 0 0,1 0-1 0 0,9 14 0 0 0,-15-18-17 0 0,1 1-1 0 0,-1-1 1 0 0,1 1 0 0 0,-2 0-1 0 0,1 0 1 0 0,-1 0 0 0 0,0 1-1 0 0,0-1 1 0 0,0 0 0 0 0,-1 1-1 0 0,1 11 1 0 0,-3-13-41 0 0,0-1-1 0 0,0 0 0 0 0,0 1 1 0 0,0-1-1 0 0,-1 0 1 0 0,0 0-1 0 0,1 0 1 0 0,-1 0-1 0 0,-1 0 1 0 0,1-1-1 0 0,-1 1 0 0 0,1 0 1 0 0,-1-1-1 0 0,0 0 1 0 0,0 0-1 0 0,-1 0 1 0 0,1 0-1 0 0,0 0 1 0 0,-1-1-1 0 0,-4 3 1 0 0,1-1 64 0 0,1 0 1 0 0,-1 0-1 0 0,-1 0 1 0 0,1-1 0 0 0,0 0-1 0 0,-1-1 1 0 0,0 0 0 0 0,1 0-1 0 0,-1 0 1 0 0,-12 0 0 0 0,17-3-61 0 0,0 1 0 0 0,0-1 0 0 0,0 0 0 0 0,-1 0 0 0 0,2 0 0 0 0,-1 0 0 0 0,0-1 0 0 0,0 1 0 0 0,0-1 1 0 0,1 1-1 0 0,-1-1 0 0 0,1 0 0 0 0,-1 0 0 0 0,1-1 0 0 0,0 1 0 0 0,-4-4 0 0 0,4 4-12 0 0,1 0 1 0 0,-1 0-1 0 0,1 0 0 0 0,-1 0 0 0 0,1-1 0 0 0,0 1 1 0 0,0 0-1 0 0,0 0 0 0 0,0-1 0 0 0,0 1 0 0 0,1-1 1 0 0,-1 1-1 0 0,1-1 0 0 0,-1 1 0 0 0,1-1 0 0 0,0 1 0 0 0,0-1 1 0 0,0 1-1 0 0,0-1 0 0 0,1 1 0 0 0,-1-1 0 0 0,2-3 1 0 0,10-18-82 0 0,2 2 0 0 0,0 0 0 0 0,1 0 0 0 0,2 2 0 0 0,34-35 0 0 0,-27 29-157 0 0,0 0-1 0 0,34-52 0 0 0,-56 74 212 0 0,0 0 0 0 0,0 0 0 0 0,-1 0 0 0 0,1 0 0 0 0,-1-1 0 0 0,0 1 0 0 0,-1 0 0 0 0,1-1 0 0 0,-1 1 1 0 0,1-6-1 0 0,-1 8-29 0 0,-1 0 34 0 0,1 0 1 0 0,0 0-1 0 0,-1 0 0 0 0,1 0 0 0 0,-1 0 0 0 0,0 0 0 0 0,0 0 1 0 0,0 0-1 0 0,0 0 0 0 0,0 0 0 0 0,0 0 0 0 0,-2-2 0 0 0,2 2 4 0 0,-2-1-1 0 0,-1 0 0 0 0,1 0 1 0 0,-1 0-1 0 0,1 0 0 0 0,-1 1 1 0 0,0 0-1 0 0,0 0 1 0 0,0 0-1 0 0,0 0 0 0 0,-1 0 1 0 0,1 1-1 0 0,0 0 0 0 0,-1 0 1 0 0,1 0-1 0 0,-7 0 1 0 0,9 1-28 0 0,-24 3-550 0 0,22 0 413 0 0,0 0 1 0 0,0 0-1 0 0,0 0 1 0 0,1 1-1 0 0,-1-1 0 0 0,1 1 1 0 0,0 0-1 0 0,-4 6 0 0 0,4-5-483 0 0,-1 1-1 0 0,2 0 0 0 0,-1 1 0 0 0,0-1 1 0 0,1 0-1 0 0,0 1 0 0 0,1-1 1 0 0,0 1-1 0 0,0 0 0 0 0,-1 11 1 0 0,2-3-438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0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2892 0 0,'1'10'3631'0'0,"-5"15"-2354"0"0,3-20-868 0 0,-15 79 1001 0 0,-7 46-2799 0 0,21-106-3159 0 0,2-15 2894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0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 2680 0 0,'0'0'161'0'0,"0"-1"0"0"0,0 0-1 0 0,-1 0 1 0 0,1 0 0 0 0,0 1 0 0 0,0-1-1 0 0,-1 0 1 0 0,1 0 0 0 0,0 1 0 0 0,-1-1-1 0 0,1 0 1 0 0,-1 1 0 0 0,1-1-1 0 0,-1 0 1 0 0,1 1 0 0 0,-1-1 0 0 0,1 1-1 0 0,-1-1 1 0 0,0 1 0 0 0,1-1 0 0 0,-1 1-1 0 0,0-1 1 0 0,1 1 0 0 0,-1 0-1 0 0,-1-1 1 0 0,1 1-34 0 0,0 0 0 0 0,0 0 0 0 0,0 1-1 0 0,1-1 1 0 0,-1 1 0 0 0,0-1 0 0 0,0 1 0 0 0,0-1 0 0 0,1 1 0 0 0,-1-1-1 0 0,0 1 1 0 0,1-1 0 0 0,-1 1 0 0 0,1 0 0 0 0,-1-1 0 0 0,0 1-1 0 0,1 0 1 0 0,-1 1 0 0 0,-17 37 1101 0 0,10-9-983 0 0,2 1-1 0 0,0 0 1 0 0,-1 62 0 0 0,8-83-656 0 0,0 0 1 0 0,1-1 0 0 0,1 1-1 0 0,-1-1 1 0 0,2 0-1 0 0,-1 0 1 0 0,1 0 0 0 0,0 0-1 0 0,1-1 1 0 0,11 16-1 0 0,-14-22 143 0 0,-1-1-1 0 0,1 1 1 0 0,0 0-1 0 0,0-1 0 0 0,0 1 1 0 0,0-1-1 0 0,0 1 1 0 0,0-1-1 0 0,0 0 1 0 0,0 0-1 0 0,4 2 0 0 0,-2-2-231 0 0,5 1-610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2692 0 0,'10'-15'7976'0'0,"-8"14"-7613"0"0,26-9 1738 0 0,29 3-1366 0 0,102 3 597 0 0,-150 5-1336 0 0,-1 0-1 0 0,1 1 0 0 0,-1 0 1 0 0,0 0-1 0 0,0 0 0 0 0,11 6 1 0 0,-1-1-18 0 0,-14-6 21 0 0,-1 0 1 0 0,0 0-1 0 0,-1 0 0 0 0,1 1 1 0 0,0 0-1 0 0,0-1 1 0 0,0 1-1 0 0,-1 0 1 0 0,1 0-1 0 0,-1 0 1 0 0,0 1-1 0 0,1-1 0 0 0,-1 0 1 0 0,0 1-1 0 0,-1 0 1 0 0,1-1-1 0 0,0 1 1 0 0,-1 0-1 0 0,1 0 1 0 0,0 4-1 0 0,1 2 10 0 0,-2 0 0 0 0,1 0 0 0 0,-1 1 0 0 0,-1-1-1 0 0,0 14 1 0 0,0-6-18 0 0,0-8 3 0 0,-1 1 0 0 0,0 0 0 0 0,0 0-1 0 0,-1-1 1 0 0,-5 17 0 0 0,-4 21-166 0 0,-20 78-1791 0 0,19-86 21 0 0,2 1-1 0 0,1 0 1 0 0,3 1-1 0 0,-2 41 1 0 0,8-61 813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7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 1048 0 0,'0'-18'10146'0'0,"0"18"-10130"0"0,0 0 0 0 0,1 0 0 0 0,-1 0 1 0 0,0 0-1 0 0,1 0 0 0 0,-1 0 0 0 0,0 0 1 0 0,0 0-1 0 0,1 0 0 0 0,-1 0 1 0 0,0 0-1 0 0,1 0 0 0 0,-1 1 0 0 0,0-1 1 0 0,0 0-1 0 0,1 0 0 0 0,-1 0 0 0 0,0 0 1 0 0,0 0-1 0 0,0 1 0 0 0,1-1 0 0 0,-1 0 1 0 0,0 0-1 0 0,0 0 0 0 0,1 1 0 0 0,-1-1 1 0 0,0 0-1 0 0,0 0 0 0 0,0 1 0 0 0,0-1 1 0 0,0 0-1 0 0,0 0 0 0 0,1 1 0 0 0,-1-1 1 0 0,0 0-1 0 0,0 0 0 0 0,0 1 0 0 0,0-1 1 0 0,0 0-1 0 0,0 1 0 0 0,0-1 0 0 0,2 10 158 0 0,0 1 0 0 0,0-1 0 0 0,-1 0 0 0 0,-1 1 0 0 0,0-1-1 0 0,-2 20 1 0 0,1 6 18 0 0,0-13-178 0 0,-1 1 1 0 0,-8 37 0 0 0,8-53-304 0 0,0 1 0 0 0,1-1-1 0 0,0 0 1 0 0,1 1 0 0 0,0-1 0 0 0,0 1-1 0 0,3 14 1 0 0,-2-20-2 0 0,-1 0-1 0 0,1 0 0 0 0,0 0 1 0 0,0 0-1 0 0,0 0 1 0 0,1-1-1 0 0,-1 1 1 0 0,0 0-1 0 0,1-1 1 0 0,0 1-1 0 0,0-1 1 0 0,0 1-1 0 0,0-1 0 0 0,0 0 1 0 0,0 0-1 0 0,1 0 1 0 0,-1 0-1 0 0,1 0 1 0 0,-1-1-1 0 0,1 1 1 0 0,4 1-1 0 0,2-1-908 0 0,1-3 43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2880 0 0,'0'0'157'0'0,"0"-1"1"0"0,0 1-1 0 0,0-1 0 0 0,0 1 0 0 0,0-1 1 0 0,0 1-1 0 0,0-1 0 0 0,0 1 0 0 0,0-1 1 0 0,1 1-1 0 0,-1-1 0 0 0,0 1 0 0 0,0-1 1 0 0,0 1-1 0 0,0-1 0 0 0,1 1 0 0 0,-1-1 1 0 0,0 1-1 0 0,1 0 0 0 0,-1-1 0 0 0,0 1 0 0 0,1-1 1 0 0,-1 1-1 0 0,0 0 0 0 0,1 0 0 0 0,-1-1 1 0 0,1 1-1 0 0,-1 0 0 0 0,0-1 0 0 0,1 1 1 0 0,-1 0-1 0 0,1 0 0 0 0,0-1 0 0 0,5 18 1712 0 0,-1 32-1291 0 0,-5 107-993 0 0,0-154 334 0 0,0 1-1 0 0,0-1 0 0 0,1 0 1 0 0,-1 0-1 0 0,1 0 1 0 0,-1 0-1 0 0,1 1 0 0 0,-1-1 1 0 0,1 0-1 0 0,0 0 1 0 0,0 0-1 0 0,0 0 0 0 0,0-1 1 0 0,1 1-1 0 0,-1 0 0 0 0,2 1 1 0 0,11 21-1883 0 0,-14-24 1833 0 0,1 1-1 0 0,-1 0 0 0 0,0 0 1 0 0,1-1-1 0 0,-1 1 0 0 0,1 0 1 0 0,0 0-1 0 0,-1-1 0 0 0,1 1 0 0 0,-1-1 1 0 0,1 1-1 0 0,0 0 0 0 0,0-1 1 0 0,-1 1-1 0 0,1-1 0 0 0,0 0 1 0 0,0 1-1 0 0,-1-1 0 0 0,1 0 1 0 0,0 1-1 0 0,0-1 0 0 0,0 0 1 0 0,0 0-1 0 0,0 0 0 0 0,4 2-441 0 0,4 1-549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8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51 1204 0 0,'0'-1'369'0'0,"0"-1"1"0"0,-1 0-1 0 0,1 1 1 0 0,0-1-1 0 0,0 1 0 0 0,-1-1 1 0 0,1 0-1 0 0,-1 1 1 0 0,0-1-1 0 0,1 1 0 0 0,-1-1 1 0 0,0 1-1 0 0,0-1 0 0 0,0 1 1 0 0,0 0-1 0 0,0-1 1 0 0,0 1-1 0 0,-2-1 0 0 0,1 0-30 0 0,-1 0 0 0 0,0 0 0 0 0,0 0 0 0 0,1 1 0 0 0,-1-1 0 0 0,-1 1 0 0 0,1 0 0 0 0,-6-2-1 0 0,-5 1 59 0 0,-1 0-1 0 0,1 1 0 0 0,-21 0 1 0 0,28 1-117 0 0,2 1-230 0 0,-1 0 0 0 0,1 0-1 0 0,-1 1 1 0 0,1-1 0 0 0,0 1 0 0 0,0 0 0 0 0,0 1 0 0 0,0-1 0 0 0,0 1 0 0 0,0 0-1 0 0,1 0 1 0 0,-1 1 0 0 0,1-1 0 0 0,0 1 0 0 0,0 0 0 0 0,0 0 0 0 0,0 0 0 0 0,1 1 0 0 0,0-1-1 0 0,0 1 1 0 0,0 0 0 0 0,1 0 0 0 0,-1 0 0 0 0,1 0 0 0 0,0 0 0 0 0,0 1 0 0 0,1-1-1 0 0,0 0 1 0 0,0 1 0 0 0,0 7 0 0 0,1-11-48 0 0,1 0 1 0 0,0 1-1 0 0,0-1 1 0 0,0 1-1 0 0,0-1 1 0 0,1 0-1 0 0,-1 0 0 0 0,0 0 1 0 0,1 0-1 0 0,0 0 1 0 0,-1 0-1 0 0,1 0 1 0 0,0 0-1 0 0,0-1 0 0 0,0 1 1 0 0,0-1-1 0 0,1 1 1 0 0,-1-1-1 0 0,0 0 1 0 0,0 0-1 0 0,4 2 0 0 0,1 0 36 0 0,-1-1-1 0 0,1 1 0 0 0,0-1 0 0 0,0 0 1 0 0,0 0-1 0 0,0-1 0 0 0,8 1 0 0 0,-9-2-31 0 0,0-1-1 0 0,0 1 0 0 0,1-1 1 0 0,-1 0-1 0 0,0 0 0 0 0,0-1 0 0 0,0 0 1 0 0,0 0-1 0 0,10-6 0 0 0,-5 1 6 0 0,0 0 1 0 0,0-1-1 0 0,16-16 0 0 0,-13 13 106 0 0,-8 14 125 0 0,-7 25 244 0 0,-1-4-473 0 0,1 3 59 0 0,-7 41-1 0 0,-2 23-778 0 0,9-64 383 0 0,0-16-518 0 0,1 0-1 0 0,0 1 1 0 0,2 15 0 0 0,-1-23 534 0 0,0 0-1 0 0,0 0 1 0 0,0 0 0 0 0,1 0-1 0 0,0 0 1 0 0,-1 0-1 0 0,1-1 1 0 0,1 1-1 0 0,-1 0 1 0 0,0-1 0 0 0,1 0-1 0 0,6 6 1 0 0,-3-3-256 0 0,1-1 0 0 0,0 1 0 0 0,1-2 0 0 0,-1 1 0 0 0,1-1 0 0 0,0 0 0 0 0,0-1 0 0 0,16 5 0 0 0,4 1-581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8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26 2024 0 0,'1'-26'9790'0'0,"-4"40"-9016"0"0,-24 130 730 0 0,3-50-8017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0.1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101 42 1652 0 0,'0'1'258'0'0,"0"0"-1"0"0,0 0 0 0 0,1 0 1 0 0,-1 0-1 0 0,0 0 0 0 0,0 0 1 0 0,1 0-1 0 0,-1 0 1 0 0,0 0-1 0 0,1 0 0 0 0,-1 0 1 0 0,1 0-1 0 0,0 0 1 0 0,-1 0-1 0 0,1-1 0 0 0,-1 1 1 0 0,1 0-1 0 0,0 0 0 0 0,0-1 1 0 0,0 1-1 0 0,-1 0 1 0 0,1-1-1 0 0,0 1 0 0 0,0-1 1 0 0,2 1-1 0 0,-1 0-107 0 0,0 0 0 0 0,1 0 0 0 0,-1-1 0 0 0,1 1-1 0 0,-1-1 1 0 0,1 0 0 0 0,-1 1 0 0 0,1-1 0 0 0,-1 0 0 0 0,1-1-1 0 0,3 0 1 0 0,-4 1-150 0 0,0 0 1 0 0,0 0-1 0 0,0-1 0 0 0,-1 1 0 0 0,1-1 0 0 0,0 0 1 0 0,0 1-1 0 0,0-1 0 0 0,0 0 0 0 0,-1 0 0 0 0,1 0 1 0 0,0 0-1 0 0,-1 0 0 0 0,1-1 0 0 0,-1 1 1 0 0,1 0-1 0 0,-1-1 0 0 0,0 1 0 0 0,0-1 0 0 0,1 0 1 0 0,-1 1-1 0 0,0-1 0 0 0,0 0 0 0 0,-1 0 0 0 0,1 1 1 0 0,0-1-1 0 0,-1 0 0 0 0,1 0 0 0 0,-1 0 0 0 0,1 0 1 0 0,-1 0-1 0 0,0 0 0 0 0,0 0 0 0 0,0 0 0 0 0,0-2 1 0 0,0 3 7 0 0,-1 0-1 0 0,1 0 1 0 0,0 0 0 0 0,-1 1 0 0 0,1-1 0 0 0,-1 0 0 0 0,1 0 0 0 0,-1 0 0 0 0,1 0 0 0 0,-1 1 0 0 0,0-1 0 0 0,1 0 0 0 0,-1 1-1 0 0,0-1 1 0 0,0 0 0 0 0,1 1 0 0 0,-1-1 0 0 0,0 1 0 0 0,0-1 0 0 0,0 1 0 0 0,0 0 0 0 0,0-1 0 0 0,1 1 0 0 0,-1 0 0 0 0,0 0-1 0 0,0-1 1 0 0,0 1 0 0 0,0 0 0 0 0,0 0 0 0 0,0 0 0 0 0,0 0 0 0 0,0 0 0 0 0,0 0 0 0 0,0 1 0 0 0,0-1 0 0 0,0 0 0 0 0,-1 1-1 0 0,-36 10 660 0 0,36-11-646 0 0,-7 4 107 0 0,1 1-1 0 0,-1-1 1 0 0,1 1-1 0 0,0 1 1 0 0,1 0-1 0 0,0 0 1 0 0,-1 0-1 0 0,2 1 1 0 0,-1 0-1 0 0,1 0 0 0 0,0 0 1 0 0,1 1-1 0 0,-1 0 1 0 0,2 0-1 0 0,-1 1 1 0 0,-3 9-1 0 0,7-15-73 0 0,0 1 0 0 0,0 0 0 0 0,0-1 0 0 0,1 1 0 0 0,0 0 1 0 0,-1 0-1 0 0,1-1 0 0 0,0 1 0 0 0,1 0 0 0 0,-1-1 0 0 0,1 1 0 0 0,0 0 0 0 0,0-1 0 0 0,0 1 0 0 0,0 0 0 0 0,0-1 0 0 0,1 0 0 0 0,0 1 0 0 0,0-1 0 0 0,-1 0 0 0 0,2 0 0 0 0,-1 0 0 0 0,0 0 1 0 0,1 0-1 0 0,2 2 0 0 0,0-1-131 0 0,-1 0 1 0 0,1 0-1 0 0,0 0 0 0 0,0-1 1 0 0,0 0-1 0 0,1 0 1 0 0,-1 0-1 0 0,1-1 1 0 0,0 1-1 0 0,-1-2 1 0 0,1 1-1 0 0,0 0 1 0 0,0-1-1 0 0,9 1 1 0 0,-2-3-419 0 0,0 0 0 0 0,0 0 0 0 0,-1-1 0 0 0,1-1 0 0 0,0 0 0 0 0,-1 0 0 0 0,0-1 1 0 0,16-8-1 0 0,9-7-2701 0 0,43-29 1 0 0,-59 34 1937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8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30 1772 0 0,'-4'-13'1547'0'0,"4"12"-1322"0"0,-1 0 1 0 0,1 0 0 0 0,0 0 0 0 0,-1-1-1 0 0,1 1 1 0 0,-1 0 0 0 0,1 0-1 0 0,-1 0 1 0 0,1 0 0 0 0,-1 0 0 0 0,0 0-1 0 0,1 0 1 0 0,-1 0 0 0 0,-1-1 0 0 0,1 2-146 0 0,0 0 0 0 0,0 0 0 0 0,0 0 1 0 0,-1 0-1 0 0,1 0 0 0 0,0 1 0 0 0,0-1 1 0 0,0 0-1 0 0,0 0 0 0 0,0 1 1 0 0,0-1-1 0 0,0 0 0 0 0,0 1 0 0 0,0-1 1 0 0,0 1-1 0 0,0 0 0 0 0,0-1 0 0 0,1 1 1 0 0,-1-1-1 0 0,0 1 0 0 0,0 0 1 0 0,0 1-1 0 0,-20 17 337 0 0,2 1-1 0 0,1 2 1 0 0,0 0 0 0 0,2 0 0 0 0,-21 38 0 0 0,16-27-154 0 0,13-20-150 0 0,-15 21 200 0 0,-21 47 0 0 0,38-69-234 0 0,1 0 0 0 0,1 1 1 0 0,0 0-1 0 0,0-1 0 0 0,1 2 0 0 0,1-1 0 0 0,-1 27 0 0 0,3-37-66 0 0,0 0 0 0 0,0 1 0 0 0,0-1 0 0 0,1 0 0 0 0,-1 1 0 0 0,1-1 0 0 0,0 0 0 0 0,0 0 0 0 0,0 0 0 0 0,1 1 0 0 0,-1-1 0 0 0,1-1-1 0 0,0 1 1 0 0,-1 0 0 0 0,1 0 0 0 0,0-1 0 0 0,1 1 0 0 0,3 3 0 0 0,-2-3 5 0 0,1 0-1 0 0,-1 0 1 0 0,1 0-1 0 0,0-1 1 0 0,0 0-1 0 0,0 0 1 0 0,0 0-1 0 0,0 0 1 0 0,0-1-1 0 0,9 1 1 0 0,-1 0 2 0 0,1-1 0 0 0,-1-1 1 0 0,0 0-1 0 0,1-1 0 0 0,-1-1 1 0 0,0 0-1 0 0,0-1 0 0 0,17-5 1 0 0,-13 2-23 0 0,2-1 36 0 0,-1 0 0 0 0,20-11 1 0 0,-34 16-28 0 0,-1 1 0 0 0,0-1 1 0 0,0-1-1 0 0,1 1 1 0 0,-1 0-1 0 0,-1-1 0 0 0,1 0 1 0 0,0 1-1 0 0,-1-1 0 0 0,1 0 1 0 0,-1-1-1 0 0,0 1 1 0 0,0 0-1 0 0,0-1 0 0 0,0 1 1 0 0,1-7-1 0 0,-2 9-3 0 0,-1-1 0 0 0,0 1 0 0 0,1-1 0 0 0,-1 0 0 0 0,0 1 0 0 0,0-1 0 0 0,-1 1-1 0 0,1-1 1 0 0,0 0 0 0 0,0 1 0 0 0,-1-1 0 0 0,1 1 0 0 0,-1-1 0 0 0,1 1 0 0 0,-1-1 0 0 0,0 1 0 0 0,1-1-1 0 0,-1 1 1 0 0,0 0 0 0 0,-2-2 0 0 0,1 0-1 0 0,-1 0 0 0 0,0 1-1 0 0,0-1 1 0 0,0 1 0 0 0,0 0-1 0 0,0 0 1 0 0,-1 0 0 0 0,-5-2-1 0 0,0 0 3 0 0,0 1 0 0 0,-1 1 0 0 0,1-1-1 0 0,-1 1 1 0 0,0 1 0 0 0,-14-1 0 0 0,17 2-92 0 0,1 0 0 0 0,-1 0 1 0 0,1 0-1 0 0,-1 1 1 0 0,1 0-1 0 0,0 1 1 0 0,-1-1-1 0 0,1 1 1 0 0,0 0-1 0 0,0 1 0 0 0,0 0 1 0 0,0 0-1 0 0,1 0 1 0 0,-1 0-1 0 0,1 1 1 0 0,-1 0-1 0 0,-5 6 0 0 0,10-9 45 0 0,1-1-1 0 0,0 0 0 0 0,-1 1 1 0 0,1-1-1 0 0,-1 0 0 0 0,1 1 0 0 0,0-1 1 0 0,-1 0-1 0 0,1 1 0 0 0,0-1 0 0 0,0 1 1 0 0,-1-1-1 0 0,1 1 0 0 0,0-1 0 0 0,0 1 1 0 0,0-1-1 0 0,-1 1 0 0 0,1-1 1 0 0,0 1-1 0 0,0-1 0 0 0,0 1 0 0 0,0-1 1 0 0,0 1-1 0 0,0-1 0 0 0,0 1 0 0 0,0-1 1 0 0,0 1-1 0 0,0-1 0 0 0,1 1 1 0 0,-1-1-1 0 0,0 2 0 0 0,16 6-2783 0 0,27-3-1269 0 0,-41-5 4176 0 0,24 1-1286 0 0,-10-1 101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9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83 136 1508 0 0,'0'-1'135'0'0,"1"1"-1"0"0,-1-1 1 0 0,0 1-1 0 0,1-1 1 0 0,-1 0 0 0 0,0 1-1 0 0,0-1 1 0 0,1 1-1 0 0,-1-1 1 0 0,0 0 0 0 0,0 1-1 0 0,0-1 1 0 0,0 0-1 0 0,0 1 1 0 0,0-1-1 0 0,0 0 1 0 0,0 1 0 0 0,0-1-1 0 0,0 0 1 0 0,0 1-1 0 0,0-1 1 0 0,0 1 0 0 0,0-1-1 0 0,-1 0 1 0 0,1 1-1 0 0,0-1 1 0 0,0 1-1 0 0,-1-1 1 0 0,1 0 0 0 0,0 1-1 0 0,-1-1 1 0 0,1 1-1 0 0,-1-1 1 0 0,1 1 0 0 0,-1-1-1 0 0,1 1 1 0 0,-1 0-1 0 0,1-1 1 0 0,-1 1-1 0 0,1 0 1 0 0,-1-1 0 0 0,1 1-1 0 0,-1 0 1 0 0,0 0-1 0 0,1-1 1 0 0,-1 1 0 0 0,0 0-1 0 0,1 0 1 0 0,-1 0-1 0 0,1 0 1 0 0,-1 0-1 0 0,0 0 1 0 0,1 0 0 0 0,-2 0-1 0 0,0 0 38 0 0,-1 0 0 0 0,0 1 0 0 0,1-1 0 0 0,-1 0 0 0 0,1 1 0 0 0,-1 0 0 0 0,1 0 0 0 0,-1 0 0 0 0,1 0 0 0 0,-1 0 0 0 0,1 0 0 0 0,-3 3 0 0 0,3-2-111 0 0,-1 1 0 0 0,1-1 1 0 0,0 1-1 0 0,1 0 0 0 0,-1 0 1 0 0,0 0-1 0 0,1 0 0 0 0,-1 0 1 0 0,1 0-1 0 0,0 1 0 0 0,0-1 1 0 0,1 0-1 0 0,-1 1 0 0 0,0-1 1 0 0,1 0-1 0 0,0 1 0 0 0,0-1 1 0 0,0 0-1 0 0,0 1 0 0 0,1-1 1 0 0,-1 1-1 0 0,1-1 0 0 0,0 0 1 0 0,0 0-1 0 0,0 1 0 0 0,0-1 1 0 0,1 0-1 0 0,-1 0 0 0 0,4 4 1 0 0,-2-1-36 0 0,0 0 1 0 0,1 0 0 0 0,0-1-1 0 0,0 0 1 0 0,0 0-1 0 0,0 0 1 0 0,1 0 0 0 0,0 0-1 0 0,0-1 1 0 0,0 0 0 0 0,0 0-1 0 0,1-1 1 0 0,0 1 0 0 0,11 4-1 0 0,-10-7-7 0 0,0 1 0 0 0,0-1 0 0 0,1 0-1 0 0,-1-1 1 0 0,0 0 0 0 0,1 0 0 0 0,-1 0-1 0 0,1-1 1 0 0,-1 0 0 0 0,0-1 0 0 0,0 0 0 0 0,0 0-1 0 0,0 0 1 0 0,0-1 0 0 0,0 0 0 0 0,0 0-1 0 0,-1-1 1 0 0,0 0 0 0 0,0 0 0 0 0,0 0 0 0 0,0-1-1 0 0,0 0 1 0 0,-1 0 0 0 0,0 0 0 0 0,0-1-1 0 0,0 1 1 0 0,-1-1 0 0 0,0-1 0 0 0,4-7 0 0 0,-6 10-19 0 0,0-1 0 0 0,0 0 1 0 0,-1 0-1 0 0,0-1 0 0 0,0 1 1 0 0,0 0-1 0 0,0 0 1 0 0,-1 0-1 0 0,0-1 0 0 0,0 1 1 0 0,0 0-1 0 0,-1 0 0 0 0,0-1 1 0 0,0 1-1 0 0,0 0 1 0 0,-1 0-1 0 0,1 0 0 0 0,-1 0 1 0 0,-1 0-1 0 0,1 1 0 0 0,0-1 1 0 0,-1 0-1 0 0,0 1 0 0 0,0 0 1 0 0,-6-6-1 0 0,3 3-1 0 0,0 0 1 0 0,-1 1-1 0 0,1 0 0 0 0,-1 0 0 0 0,-1 1 0 0 0,1 0 0 0 0,-1 0 1 0 0,0 0-1 0 0,0 1 0 0 0,0 1 0 0 0,0-1 0 0 0,-1 1 0 0 0,-16-3 1 0 0,21 5-9 0 0,0 1 1 0 0,-1 0-1 0 0,1 0 1 0 0,0 0-1 0 0,0 1 1 0 0,-1-1-1 0 0,1 1 1 0 0,0 0-1 0 0,0 0 1 0 0,-1 1-1 0 0,1-1 1 0 0,0 1-1 0 0,-5 3 1 0 0,-1 1-154 0 0,0 1 0 0 0,1 0-1 0 0,-13 13 1 0 0,18-16 15 0 0,0 0 0 0 0,0 0 0 0 0,1 0 0 0 0,-1 1 0 0 0,1 0 0 0 0,0 0 0 0 0,0 0 0 0 0,-2 6 0 0 0,3-7-671 0 0,1 0-1 0 0,0 0 1 0 0,0 0 0 0 0,0 1-1 0 0,0-1 1 0 0,1 8 0 0 0,5-6-438 0 0,17 16 40 0 0,-2-6 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3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0 3448 0 0,'0'11'5038'0'0,"-13"16"-3422"0"0,2-6-1089 0 0,-6 32 35 0 0,-19 103 1 0 0,35-116-3628 0 0,1-27-450 0 0,0-12 3369 0 0,1 0-1 0 0,0 0 1 0 0,0 0 0 0 0,0 0 0 0 0,-1 0 0 0 0,1-1 0 0 0,0 1-1 0 0,0 0 1 0 0,0 0 0 0 0,0-1 0 0 0,0 1 0 0 0,1 0-1 0 0,-1-1 1 0 0,0 1 0 0 0,2 0 0 0 0,9 2-993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189 122 2056 0 0,'-2'-2'263'0'0,"0"0"1"0"0,0 0-1 0 0,0 0 0 0 0,0 1 1 0 0,-1-1-1 0 0,1 1 0 0 0,0 0 0 0 0,-1-1 1 0 0,1 1-1 0 0,-1 0 0 0 0,1 0 1 0 0,-1 1-1 0 0,1-1 0 0 0,-1 1 0 0 0,1-1 1 0 0,-1 1-1 0 0,0 0 0 0 0,1 0 1 0 0,-1 0-1 0 0,0 0 0 0 0,1 0 0 0 0,-1 1 1 0 0,-4 0-1 0 0,-3 2 14 0 0,0 0 1 0 0,0 1-1 0 0,0 0 1 0 0,-16 9-1 0 0,22-11-173 0 0,0 0 0 0 0,0 0 0 0 0,0 1 0 0 0,0-1 0 0 0,0 1 1 0 0,1 0-1 0 0,-1 0 0 0 0,1 0 0 0 0,0 0 0 0 0,0 1 0 0 0,0-1 0 0 0,0 1 0 0 0,1 0 0 0 0,-1 0 0 0 0,1 0 0 0 0,0 0 0 0 0,-2 5 0 0 0,4-8 126 0 0,0 2-59 0 0,1 2-143 0 0,0-1 0 0 0,0 1 0 0 0,0-1 0 0 0,0 0 0 0 0,1 0-1 0 0,0 0 1 0 0,0 0 0 0 0,0 0 0 0 0,1 0 0 0 0,-1 0 0 0 0,1-1-1 0 0,0 1 1 0 0,0-1 0 0 0,0 0 0 0 0,0 1 0 0 0,6 2 0 0 0,12 12 127 0 0,36 21 1 0 0,-40-28-73 0 0,11 7-15 0 0,-16-12-12 0 0,-1 1 0 0 0,0 1-1 0 0,0 0 1 0 0,0 0 0 0 0,-1 1 0 0 0,-1 0 0 0 0,15 18 0 0 0,-23-26-39 0 0,-1 0 0 0 0,1 0 1 0 0,-1 1-1 0 0,1-1 0 0 0,-1 0 1 0 0,1 0-1 0 0,-1 0 0 0 0,0 1 1 0 0,0-1-1 0 0,1 0 1 0 0,-1 0-1 0 0,0 1 0 0 0,0-1 1 0 0,0 0-1 0 0,-1 0 0 0 0,1 1 1 0 0,0-1-1 0 0,0 0 0 0 0,0 0 1 0 0,-1 0-1 0 0,1 1 1 0 0,-1-1-1 0 0,1 0 0 0 0,-1 0 1 0 0,0 0-1 0 0,1 0 0 0 0,-1 0 1 0 0,0 0-1 0 0,1 0 0 0 0,-1 0 1 0 0,0 0-1 0 0,0 0 0 0 0,0-1 1 0 0,0 1-1 0 0,0 0 1 0 0,0 0-1 0 0,0-1 0 0 0,0 1 1 0 0,0-1-1 0 0,-1 1 0 0 0,1-1 1 0 0,-1 1-1 0 0,-9 4 13 0 0,0-1-1 0 0,0 0 1 0 0,-18 3-1 0 0,19-4 25 0 0,-2-1 0 0 0,0 0 1 0 0,0-1-1 0 0,1 0 0 0 0,-16-1 0 0 0,15 0-28 0 0,10 0-24 0 0,1 0 0 0 0,-1 0 0 0 0,1 0 0 0 0,-1 0 0 0 0,1 0 0 0 0,0-1 0 0 0,-1 1-1 0 0,1 0 1 0 0,0-1 0 0 0,-1 1 0 0 0,1-1 0 0 0,0 1 0 0 0,-1-1 0 0 0,1 0 0 0 0,0 1 0 0 0,0-1 0 0 0,0 0 0 0 0,-1 0 0 0 0,1 0 0 0 0,0 0 0 0 0,0 0 0 0 0,1 0 0 0 0,-1 0-1 0 0,0 0 1 0 0,0-1 0 0 0,0 1 0 0 0,1 0 0 0 0,-1 0 0 0 0,1-1 0 0 0,-1 1 0 0 0,1 0 0 0 0,-1-3 0 0 0,0 1-2 0 0,1 0 1 0 0,0 0-1 0 0,0 0 1 0 0,0 0-1 0 0,0 0 1 0 0,1 0-1 0 0,-1 0 1 0 0,1 0-1 0 0,0 0 1 0 0,0 0-1 0 0,0 0 1 0 0,0 1-1 0 0,3-6 1 0 0,4-5-12 0 0,1 2 0 0 0,0 0 0 0 0,0 0 0 0 0,1 0 0 0 0,13-10 0 0 0,62-44-25 0 0,-62 48 28 0 0,10-6-3 0 0,-16 12 23 0 0,0-1 1 0 0,0-1-1 0 0,-1 0 0 0 0,-1-1 1 0 0,0-1-1 0 0,-1 0 1 0 0,23-33-1 0 0,-29 37-20 0 0,6-16 2 0 0,-14 26-14 0 0,-4-21-6 0 0,0 17 25 0 0,1 1 0 0 0,-1 0 0 0 0,-1 0 0 0 0,1 1 0 0 0,0-1 0 0 0,-1 1 0 0 0,0 0 0 0 0,0 0 0 0 0,1 1 1 0 0,-2-1-1 0 0,1 1 0 0 0,0 0 0 0 0,0 1 0 0 0,-1-1 0 0 0,1 1 0 0 0,-1 0 0 0 0,1 0 0 0 0,-1 1 0 0 0,0 0 0 0 0,1 0 0 0 0,-1 0 0 0 0,1 0 1 0 0,-11 3-1 0 0,2 2-23 0 0,1 0 1 0 0,1 1 0 0 0,-1 0 0 0 0,1 1-1 0 0,-13 9 1 0 0,20-13-95 0 0,1 0 0 0 0,-1 0-1 0 0,1 1 1 0 0,0-1 0 0 0,0 1-1 0 0,0 0 1 0 0,1 0 0 0 0,-1 1-1 0 0,1-1 1 0 0,0 1 0 0 0,0-1-1 0 0,1 1 1 0 0,-1 0 0 0 0,1 0-1 0 0,0 0 1 0 0,-2 11 0 0 0,4-14-24 0 0,1 0 0 0 0,-1 1 0 0 0,1-1 1 0 0,-1 0-1 0 0,1 0 0 0 0,0 0 0 0 0,0 0 0 0 0,0 0 0 0 0,0 0 1 0 0,1 0-1 0 0,-1 0 0 0 0,0 0 0 0 0,1 0 0 0 0,-1-1 1 0 0,1 1-1 0 0,0-1 0 0 0,0 1 0 0 0,-1-1 0 0 0,1 1 0 0 0,0-1 1 0 0,0 0-1 0 0,0 0 0 0 0,0 0 0 0 0,0 0 0 0 0,5 1 1 0 0,7 3-995 0 0,0 0 1 0 0,21 4 0 0 0,-34-8 1102 0 0,54 5-2271 0 0,-29-2 1164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1356 0 0,'0'1'129'0'0,"0"-1"0"0"0,0 1-1 0 0,0 0 1 0 0,0 0 0 0 0,0-1-1 0 0,0 1 1 0 0,0 0 0 0 0,-1-1-1 0 0,1 1 1 0 0,0 0 0 0 0,0-1-1 0 0,0 1 1 0 0,-1 0 0 0 0,1-1-1 0 0,0 1 1 0 0,-1 0 0 0 0,1-1 0 0 0,-1 1-1 0 0,1-1 1 0 0,0 1 0 0 0,-1-1-1 0 0,1 1 1 0 0,-1-1 0 0 0,0 1-1 0 0,1-1 1 0 0,-1 1 0 0 0,1-1-1 0 0,-1 0 1 0 0,0 1 0 0 0,1-1 0 0 0,-1 0-1 0 0,0 0 1 0 0,1 0 0 0 0,-1 1-1 0 0,0-1 1 0 0,1 0 0 0 0,-1 0-1 0 0,0 0 1 0 0,1 0 0 0 0,-1 0-1 0 0,0 0 1 0 0,0 0 0 0 0,1 0-1 0 0,-1 0 1 0 0,0-1 0 0 0,1 1 0 0 0,-1 0-1 0 0,0 0 1 0 0,1-1 0 0 0,-1 1-1 0 0,0 0 1 0 0,1-1 0 0 0,-1 1-1 0 0,1 0 1 0 0,-1-1 0 0 0,1 1-1 0 0,-1-1 1 0 0,1 1 0 0 0,-1-1-1 0 0,7 14 72 0 0,2 0-1 0 0,0 0 0 0 0,0 0 0 0 0,1-1 0 0 0,1 0 0 0 0,14 14 0 0 0,4 5 135 0 0,-24-26-266 0 0,2 1 79 0 0,-2-1-1 0 0,1 0 0 0 0,-1 1 0 0 0,0 0 0 0 0,0 0 0 0 0,0 0 0 0 0,-1 1 1 0 0,0-1-1 0 0,0 1 0 0 0,-1 0 0 0 0,2 7 0 0 0,-3-13 180 0 0,-1 1-272 0 0,0-1-1 0 0,0 1 1 0 0,0-1-1 0 0,0 1 1 0 0,0-1-1 0 0,0 0 0 0 0,0 1 1 0 0,0-1-1 0 0,0 1 1 0 0,-1-1-1 0 0,1 1 1 0 0,0-1-1 0 0,-1 0 1 0 0,1 1-1 0 0,-2 1 1 0 0,-3 3-34 0 0,0 0 0 0 0,0 1 0 0 0,-1-2 0 0 0,0 1 0 0 0,0-1 0 0 0,0 0 0 0 0,-1 0 0 0 0,1-1 0 0 0,-1 1 0 0 0,-1-2 0 0 0,1 1 0 0 0,0-1 0 0 0,-1 0 0 0 0,1 0 0 0 0,-1-1 0 0 0,0 0 0 0 0,-12 1 0 0 0,19-4-90 0 0,0 1 0 0 0,-1-1 0 0 0,1 1 1 0 0,0-1-1 0 0,0 0 0 0 0,-1 0 0 0 0,1 1 1 0 0,0-1-1 0 0,0 0 0 0 0,0 0 0 0 0,0 0 0 0 0,0 0 1 0 0,0 0-1 0 0,1 0 0 0 0,-1-1 0 0 0,-1 0 1 0 0,2 1-80 0 0,-3-3-266 0 0,0 0 1 0 0,0 0 0 0 0,1-1-1 0 0,0 1 1 0 0,0-1-1 0 0,0 1 1 0 0,0-1-1 0 0,1 0 1 0 0,-1 0 0 0 0,1 0-1 0 0,0-5 1 0 0,-3-57-3380 0 0,5 60 3212 0 0,-1-12-619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0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2200 0 0,'5'-6'792'0'0,"9"-8"-200"0"0,-3 5-8 0 0,6-2-88 0 0,-4 4-100 0 0,0 3 33 0 0,-1-1-89 0 0,1 2-300 0 0,11 1-4 0 0,-5 2-713 0 0,-3 0-479 0 0,1-1-52 0 0,-2 1 88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1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2164 0 0,'-13'41'4805'0'0,"-6"14"-2886"0"0,-25 57 75 0 0,35-91-1732 0 0,1 1-1 0 0,-6 29 1 0 0,10-10-6421 0 0,12-37 3765 0 0,-2-5 1252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3684 0 0,'0'-16'7366'0'0,"1"15"-7162"0"0,21-8 2076 0 0,28 3-1709 0 0,-49 6-443 0 0,10-1-71 0 0,1 1 0 0 0,-1 0 1 0 0,1 0-1 0 0,-1 1 1 0 0,0 1-1 0 0,0 0 0 0 0,1 1 1 0 0,-1 0-1 0 0,-1 0 1 0 0,1 1-1 0 0,15 8 0 0 0,-22-10-49 0 0,0 0 0 0 0,-1 0-1 0 0,1 1 1 0 0,-1 0 0 0 0,1 0-1 0 0,-1 0 1 0 0,0 0 0 0 0,0 0-1 0 0,0 0 1 0 0,0 1 0 0 0,-1 0-1 0 0,1-1 1 0 0,-1 1 0 0 0,0 0-1 0 0,0 0 1 0 0,-1 0-1 0 0,1 1 1 0 0,-1-1 0 0 0,0 0-1 0 0,0 0 1 0 0,0 1 0 0 0,0-1-1 0 0,-1 1 1 0 0,0-1 0 0 0,0 1-1 0 0,0-1 1 0 0,-1 7 0 0 0,-3 10 31 0 0,0 0 0 0 0,-1-1 0 0 0,-1 1 1 0 0,-13 28-1 0 0,9-23-80 0 0,5-12-194 0 0,-18 55-549 0 0,16-22-4219 0 0,19-34-1015 0 0,-8-11 5851 0 0,-1 1-171 0 0,9 2-772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41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173 154 1096 0 0,'-2'-1'475'0'0,"0"0"-1"0"0,0 0 1 0 0,-1 0 0 0 0,1 0-1 0 0,0 1 1 0 0,0-1-1 0 0,-1 1 1 0 0,1-1 0 0 0,-1 1-1 0 0,1 0 1 0 0,-3 0-1 0 0,-34 7 1756 0 0,33-5-2015 0 0,-1 0 0 0 0,1 0 0 0 0,-1 1 0 0 0,1 0 1 0 0,0 0-1 0 0,0 1 0 0 0,0-1 0 0 0,-8 8 0 0 0,-12 23 913 0 0,25-32-1066 0 0,0 0 0 0 0,0 0-1 0 0,0 0 1 0 0,1-1 0 0 0,-1 1 0 0 0,1 0 0 0 0,-1 0-1 0 0,1 0 1 0 0,0 0 0 0 0,-1 0 0 0 0,1 0 0 0 0,0 0-1 0 0,0 0 1 0 0,1 0 0 0 0,-1 0 0 0 0,0 0 0 0 0,1 0-1 0 0,-1 0 1 0 0,1 0 0 0 0,-1 0 0 0 0,2 3 0 0 0,3 2-5 0 0,0 0 0 0 0,0 0 0 0 0,0 0 0 0 0,1 0 1 0 0,0-1-1 0 0,0 0 0 0 0,0 0 0 0 0,1-1 0 0 0,0 0 1 0 0,0 0-1 0 0,0 0 0 0 0,1-1 0 0 0,0 0 0 0 0,11 4 1 0 0,-2-2 16 0 0,0-1 0 0 0,1-1 0 0 0,-1-1 0 0 0,1 0 1 0 0,0-1-1 0 0,23-1 0 0 0,-32-2-61 0 0,-1 0 0 0 0,1 0 0 0 0,-1-1 0 0 0,1 0 0 0 0,-1 0 0 0 0,0-1 0 0 0,0 0 0 0 0,0-1 0 0 0,-1 1 0 0 0,1-2 0 0 0,-1 1 0 0 0,0-1 0 0 0,0 0 0 0 0,11-11 0 0 0,-12 11 8 0 0,0-1 0 0 0,-1 0 0 0 0,0 0 0 0 0,0 0 0 0 0,0-1 0 0 0,-1 1 0 0 0,0-1 1 0 0,0 0-1 0 0,-1-1 0 0 0,0 1 0 0 0,0-1 0 0 0,-1 1 0 0 0,0-1 0 0 0,0 0 0 0 0,-1 0 0 0 0,1-12 0 0 0,-2 13 34 0 0,-2 1-1 0 0,1-1 1 0 0,-1 0-1 0 0,0 1 1 0 0,0 0-1 0 0,0-1 0 0 0,-1 1 1 0 0,0 0-1 0 0,-1 0 1 0 0,1 0-1 0 0,-9-9 1 0 0,5 5 35 0 0,-1 1 0 0 0,-1 0-1 0 0,1 0 1 0 0,-1 1 0 0 0,-1 0 0 0 0,-10-6 0 0 0,9 8 2 0 0,1 1-1 0 0,0 0 0 0 0,-1 1 1 0 0,0 0-1 0 0,0 1 0 0 0,-22-3 1 0 0,5 2-985 0 0,-47 1 1 0 0,71 4 372 0 0,1 0 0 0 0,-1 0 0 0 0,0 0 1 0 0,1 1-1 0 0,-1-1 0 0 0,1 1 0 0 0,0 0 1 0 0,0 0-1 0 0,-1 0 0 0 0,-3 4 0 0 0,-25 13-4126 0 0,-15-15 2221 0 0,19-2 1253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59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18 1696 0 0,'0'-17'10762'0'0,"-3"18"-10267"0"0,2-1-456 0 0,-1 1 1 0 0,1 0 0 0 0,0 0 0 0 0,-1 0 0 0 0,1 0-1 0 0,0 0 1 0 0,0 0 0 0 0,0 1 0 0 0,0-1 0 0 0,0 0-1 0 0,0 1 1 0 0,0-1 0 0 0,0 0 0 0 0,1 1 0 0 0,-1-1 0 0 0,0 1-1 0 0,1-1 1 0 0,-1 1 0 0 0,1 2 0 0 0,-8 39 599 0 0,6-29-502 0 0,-57 320 2085 0 0,46-286-2572 0 0,10-38-175 0 0,0 1 0 0 0,0-1 1 0 0,1 1-1 0 0,-1 17 1 0 0,-4-73-9811 0 0,7 44 10196 0 0,0-14-1045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0.6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9 1036 0 0,'-7'-8'5478'0'0,"6"8"-5326"0"0,-5 13 2680 0 0,3 21-765 0 0,3 81 472 0 0,14-81-1756 0 0,-12-47-752 0 0,-1-1-1 0 0,2 1 1 0 0,0 0 0 0 0,0 0 0 0 0,1 0 0 0 0,1 1 0 0 0,7-14-1 0 0,-11 23-54 0 0,1 1 0 0 0,0 0 0 0 0,0-1 0 0 0,0 1 0 0 0,0 0 0 0 0,0 0 0 0 0,0 0 0 0 0,1 0 0 0 0,-1 1 0 0 0,1-1 0 0 0,-1 1 0 0 0,1-1 0 0 0,-1 1 0 0 0,1 0 0 0 0,0 0 0 0 0,0 0 0 0 0,0 0 0 0 0,0 0 0 0 0,0 1 0 0 0,0 0 0 0 0,0-1 0 0 0,0 1 0 0 0,4 0 0 0 0,-6 1 21 0 0,1-1 1 0 0,-1 1 0 0 0,0-1 0 0 0,0 1 0 0 0,1-1-1 0 0,-1 1 1 0 0,0 0 0 0 0,0 0 0 0 0,0-1-1 0 0,0 1 1 0 0,0 0 0 0 0,0 0 0 0 0,0 0-1 0 0,0 0 1 0 0,1 2 0 0 0,0-1-3 0 0,2 2-16 0 0,1 1 0 0 0,-1 0 0 0 0,0 0 0 0 0,0 0-1 0 0,0 0 1 0 0,-1 1 0 0 0,1 0 0 0 0,-2 0 0 0 0,1 0 0 0 0,0 0 0 0 0,-1 0 0 0 0,0 0 0 0 0,1 9-1 0 0,-1-7-514 0 0,1 1 0 0 0,-1 0 0 0 0,2-1 0 0 0,7 15 0 0 0,-8-19 50 0 0,1 1-1 0 0,0-1 1 0 0,-1 0 0 0 0,2 0-1 0 0,-1-1 1 0 0,0 1-1 0 0,1-1 1 0 0,0 0-1 0 0,0 0 1 0 0,0 0-1 0 0,0-1 1 0 0,0 0 0 0 0,0 0-1 0 0,1 0 1 0 0,-1-1-1 0 0,1 1 1 0 0,8 0-1 0 0,1-1-653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2:59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0 221 2396 0 0,'2'-7'249'0'0,"-1"1"-1"0"0,1 0 1 0 0,0 0-1 0 0,1 0 1 0 0,-1 0-1 0 0,1 1 1 0 0,1-1-1 0 0,-1 1 1 0 0,1 0-1 0 0,0-1 1 0 0,0 2-1 0 0,0-1 1 0 0,0 0-1 0 0,1 1 1 0 0,0 0-1 0 0,0 0 1 0 0,0 0-1 0 0,10-5 1 0 0,9-4 119 0 0,1 1 1 0 0,50-17-1 0 0,-72 28-312 0 0,41-13 240 0 0,0 2 1 0 0,0 2-1 0 0,55-5 1 0 0,139 4-5490 0 0,-201 14 3983 0 0,24 16 16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0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117 131 1268 0 0,'-9'7'380'0'0,"0"0"0"0"0,0 1 0 0 0,0 0 0 0 0,1 0 0 0 0,0 1 0 0 0,1 0 0 0 0,0 0 0 0 0,0 1 0 0 0,1 0 0 0 0,0 0 0 0 0,1 0 1 0 0,0 1-1 0 0,1 0 0 0 0,0 0 0 0 0,0 0 0 0 0,1 0 0 0 0,1 1 0 0 0,0-1 0 0 0,-1 16 0 0 0,4-23-352 0 0,-1-1 1 0 0,1 0-1 0 0,0 1 1 0 0,0-1-1 0 0,0 0 1 0 0,1 0 0 0 0,-1 0-1 0 0,1 0 1 0 0,-1 0-1 0 0,1 0 1 0 0,0 0-1 0 0,0 0 1 0 0,1-1-1 0 0,-1 1 1 0 0,0-1-1 0 0,1 0 1 0 0,-1 1-1 0 0,1-1 1 0 0,0-1-1 0 0,0 1 1 0 0,0 0-1 0 0,0 0 1 0 0,0-1 0 0 0,5 2-1 0 0,-2 0 19 0 0,1-1 1 0 0,-1 0-1 0 0,1 0 1 0 0,0-1-1 0 0,-1 1 0 0 0,1-1 1 0 0,0-1-1 0 0,0 0 1 0 0,0 0-1 0 0,0 0 0 0 0,0 0 1 0 0,11-3-1 0 0,0-4-8 0 0,0 0 0 0 0,0-1 0 0 0,0-1 0 0 0,-1 0-1 0 0,-1-2 1 0 0,0 1 0 0 0,0-2 0 0 0,-1 0 0 0 0,0-1 0 0 0,-1-1-1 0 0,-1 0 1 0 0,0-1 0 0 0,-1 0 0 0 0,-1-1 0 0 0,12-22 0 0 0,-20 32-29 0 0,0 1 1 0 0,-1-1 0 0 0,0 0 0 0 0,0 0-1 0 0,-1-1 1 0 0,0 1 0 0 0,0 0 0 0 0,0 0-1 0 0,-1-1 1 0 0,0 1 0 0 0,0 0 0 0 0,-2-10-1 0 0,1 10 3 0 0,-1 1 0 0 0,1 0-1 0 0,-1 0 1 0 0,-1 1-1 0 0,1-1 1 0 0,0 0 0 0 0,-1 1-1 0 0,0-1 1 0 0,0 1-1 0 0,-1 0 1 0 0,1 0 0 0 0,-1 0-1 0 0,0 1 1 0 0,0-1-1 0 0,-7-4 1 0 0,4 3 3 0 0,-1 0-1 0 0,0 0 1 0 0,-1 1-1 0 0,1 0 1 0 0,0 1-1 0 0,-1 0 1 0 0,0 0-1 0 0,-13-2 1 0 0,-1 2-18 0 0,-1 1 0 0 0,-27 1-1 0 0,42 2-29 0 0,0 1 0 0 0,-1 0 1 0 0,1 0-1 0 0,0 1 0 0 0,0 0 0 0 0,0 0 0 0 0,0 1 0 0 0,0 0 0 0 0,1 1 0 0 0,-15 10 0 0 0,20-13-143 0 0,0 0-1 0 0,1-1 1 0 0,-1 1-1 0 0,1 0 1 0 0,-1 1 0 0 0,1-1-1 0 0,-1 0 1 0 0,1 1 0 0 0,0-1-1 0 0,0 1 1 0 0,1 0-1 0 0,-1-1 1 0 0,0 1 0 0 0,1 0-1 0 0,0 0 1 0 0,-1 0 0 0 0,1 0-1 0 0,0 1 1 0 0,1-1-1 0 0,-2 4 1 0 0,6 6-3584 0 0,11 3 2570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0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196 369 2716 0 0,'-1'0'150'0'0,"0"-1"-1"0"0,0 0 1 0 0,1 0-1 0 0,-1 0 1 0 0,0 0-1 0 0,0 0 1 0 0,0 0-1 0 0,0 0 1 0 0,1 0-1 0 0,-1 0 0 0 0,1 0 1 0 0,-1-1-1 0 0,1 1 1 0 0,-1 0-1 0 0,1 0 1 0 0,0-1-1 0 0,-1 1 1 0 0,1 0-1 0 0,0 0 1 0 0,0-1-1 0 0,0 1 1 0 0,0 0-1 0 0,0-1 1 0 0,0 1-1 0 0,0 0 1 0 0,1 0-1 0 0,-1-1 1 0 0,0 1-1 0 0,1 0 1 0 0,-1 0-1 0 0,1-1 0 0 0,-1 1 1 0 0,1 0-1 0 0,0 0 1 0 0,-1 0-1 0 0,1 0 1 0 0,0 0-1 0 0,0 0 1 0 0,0 0-1 0 0,1-1 1 0 0,5-3-59 0 0,0 0 1 0 0,0 0 0 0 0,1 1 0 0 0,-1 0-1 0 0,11-4 1 0 0,4-3 329 0 0,-9 5-291 0 0,-1-1-1 0 0,0-1 1 0 0,0-1-1 0 0,-1 1 1 0 0,0-2-1 0 0,12-11 1 0 0,-19 16-86 0 0,0-1 1 0 0,1 0 0 0 0,-2 1 0 0 0,1-1 0 0 0,-1-1 0 0 0,0 1 0 0 0,0 0 0 0 0,0-1 0 0 0,-1 1 0 0 0,0-1 0 0 0,-1 0-1 0 0,1 0 1 0 0,-1 0 0 0 0,-1 0 0 0 0,1-7 0 0 0,-2 10-38 0 0,0-1-1 0 0,0 1 1 0 0,-1-1 0 0 0,0 1-1 0 0,1 0 1 0 0,-1 0 0 0 0,-1 0 0 0 0,1 0-1 0 0,-1 0 1 0 0,1 0 0 0 0,-1 1-1 0 0,0-1 1 0 0,0 1 0 0 0,-1 0-1 0 0,1 0 1 0 0,-1 0 0 0 0,1 0-1 0 0,-1 1 1 0 0,-5-3 0 0 0,4 2 13 0 0,0-1 0 0 0,0 1 0 0 0,-1 1-1 0 0,1-1 1 0 0,-1 1 0 0 0,0 0 0 0 0,0 0 0 0 0,0 1 0 0 0,0-1 0 0 0,0 1 0 0 0,0 1 0 0 0,0-1 0 0 0,0 1 0 0 0,0 0 0 0 0,-9 1 0 0 0,6 2 14 0 0,0 0 1 0 0,0 1-1 0 0,0 0 1 0 0,0 0-1 0 0,1 1 1 0 0,0 0-1 0 0,0 1 1 0 0,0 0-1 0 0,1 0 1 0 0,0 0 0 0 0,0 1-1 0 0,0 0 1 0 0,-7 11-1 0 0,2 0 66 0 0,1 0 0 0 0,1 1-1 0 0,0 0 1 0 0,2 0 0 0 0,0 1 0 0 0,1 0-1 0 0,-6 30 1 0 0,11-42-86 0 0,-12 45 100 0 0,2 0 0 0 0,2 1-1 0 0,-3 72 1 0 0,13 24-1692 0 0,0-147 1445 0 0,0 1-1 0 0,0-1 1 0 0,1 0 0 0 0,-1 0 0 0 0,1 0-1 0 0,-1 0 1 0 0,1 0 0 0 0,0 0 0 0 0,0-1-1 0 0,0 1 1 0 0,1 0 0 0 0,1 3 0 0 0,9 11-3006 0 0,-12-17 3085 0 0,0 0-42 0 0,1 1-192 0 0,-1-1 192 0 0,0 0 0 0 0,0 0 0 0 0,1 1 0 0 0,-1-1 0 0 0,0 0 0 0 0,0 0-1 0 0,1 0 1 0 0,-1 0 0 0 0,0 0 0 0 0,1 0 0 0 0,-1 0 0 0 0,0 0 0 0 0,1 0 0 0 0,-1 0 0 0 0,0 1 0 0 0,0-2 0 0 0,1 1 0 0 0,-1 0 0 0 0,0 0-1 0 0,1 0 1 0 0,-1 0 0 0 0,0 0 0 0 0,1 0 0 0 0,-1 0 0 0 0,0 0 0 0 0,0 0 0 0 0,1 0 0 0 0,-1-1 0 0 0,0 1 0 0 0,0 0 0 0 0,1 0 0 0 0,-1 0-1 0 0,0-1-95 0 0,5-4-934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1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2616 0 0,'0'-1'118'0'0,"0"0"-1"0"0,0 0 1 0 0,0 0-1 0 0,1 0 0 0 0,-1 0 1 0 0,1 0-1 0 0,-1 0 1 0 0,0 1-1 0 0,1-1 0 0 0,-1 0 1 0 0,1 0-1 0 0,0 0 1 0 0,-1 1-1 0 0,1-1 1 0 0,0 0-1 0 0,-1 1 0 0 0,1-1 1 0 0,0 1-1 0 0,0-1 1 0 0,0 0-1 0 0,-1 1 1 0 0,1 0-1 0 0,0-1 0 0 0,2 0 1 0 0,26-8 171 0 0,-20 7 38 0 0,26-6 135 0 0,1 2 0 0 0,0 1 0 0 0,38 1 0 0 0,18-3 29 0 0,52 0 1194 0 0,-144 7-1670 0 0,1 1 0 0 0,0-1 1 0 0,-1 0-1 0 0,1 0 0 0 0,0 0 0 0 0,-1 1 0 0 0,1-1 0 0 0,-1 0 0 0 0,1 1 0 0 0,0-1 0 0 0,-1 0 0 0 0,1 1 0 0 0,-1-1 0 0 0,1 1 1 0 0,-1-1-1 0 0,1 1 0 0 0,-1-1 0 0 0,1 1 0 0 0,-1-1 0 0 0,0 1 0 0 0,1 0 0 0 0,-1-1 0 0 0,0 1 0 0 0,1-1 0 0 0,-1 1 0 0 0,0 0 0 0 0,0-1 1 0 0,0 1-1 0 0,0 0 0 0 0,1-1 0 0 0,-1 1 0 0 0,0 0 0 0 0,0 0 0 0 0,0-1 0 0 0,-1 1 0 0 0,1 0 0 0 0,0-1 0 0 0,0 2 0 0 0,-7 33 375 0 0,6-30-366 0 0,-3 13-491 0 0,-8 29 993 0 0,8-15-8485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1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1544 0 0,'1'-5'492'0'0,"1"0"-76"0"0,-1 2-52 0 0,1 2-40 0 0,1-1-504 0 0,0 1-820 0 0,-1 4-100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1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64 2184 0 0,'-7'34'4170'0'0,"2"-9"-2941"0"0,0 1-1 0 0,1 0 1 0 0,1 26-1 0 0,1-29-598 0 0,2-17-228 0 0,9-20-275 0 0,17-30 17 0 0,32-40-1 0 0,-45 68-128 0 0,0 0 0 0 0,2 1-1 0 0,0 1 1 0 0,0 0 0 0 0,24-15 0 0 0,-38 28-16 0 0,0 0 1 0 0,0 0 0 0 0,0 1 0 0 0,1-1 0 0 0,-1 0 0 0 0,0 0 0 0 0,1 1 0 0 0,-1-1 0 0 0,1 1 0 0 0,-1-1 0 0 0,0 1-1 0 0,1-1 1 0 0,-1 1 0 0 0,1 0 0 0 0,-1 0 0 0 0,1 0 0 0 0,-1 0 0 0 0,1 0 0 0 0,-1 0 0 0 0,1 0 0 0 0,-1 0 0 0 0,1 1-1 0 0,-1-1 1 0 0,1 1 0 0 0,2 0 0 0 0,-2 1 1 0 0,-1 0-1 0 0,1-1 1 0 0,0 1-1 0 0,-1 0 1 0 0,1 0-1 0 0,-1 0 1 0 0,1 0-1 0 0,-1 0 1 0 0,0 1-1 0 0,0-1 1 0 0,0 0 0 0 0,0 0-1 0 0,0 1 1 0 0,0 2-1 0 0,2 11-124 0 0,-1-1-1 0 0,0 1 1 0 0,-1 26 0 0 0,-1-42 120 0 0,0 43-1747 0 0,0-1-5755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4 2400 0 0,'0'0'74'0'0,"0"0"-1"0"0,-1 0 1 0 0,1 0-1 0 0,0-1 1 0 0,-1 0 514 0 0,1 1-515 0 0,0 0 1 0 0,0 0 0 0 0,-1-1-1 0 0,1 1 1 0 0,0 0-1 0 0,0 0 1 0 0,0 0-1 0 0,-1 0 1 0 0,1 0-1 0 0,0 0 1 0 0,0 0-1 0 0,0 0 1 0 0,-1 0-1 0 0,1 0 1 0 0,0 0-1 0 0,0 0 1 0 0,-1 0-1 0 0,1 0 1 0 0,0 0-1 0 0,0 0 1 0 0,0 0-1 0 0,-1 0 1 0 0,1 0-1 0 0,0 0 1 0 0,0 0-1 0 0,-1 0 1 0 0,1 0-1 0 0,0 1 1 0 0,0-1-1 0 0,0 0 1 0 0,-1 0 147 0 0,1 1-148 0 0,-7 13 1479 0 0,0 19-667 0 0,7-33-867 0 0,-44 385 3124 0 0,41-351-2780 0 0,2 0-1 0 0,4 40 1 0 0,1-68-325 0 0,-3-5-33 0 0,1-9 12 0 0,0 1-40 0 0,-1-1 1 0 0,0 0 0 0 0,-1 0-1 0 0,0 0 1 0 0,0 0-1 0 0,-1 0 1 0 0,0 0-1 0 0,0 0 1 0 0,-1 0-1 0 0,0 0 1 0 0,-1 1 0 0 0,1-1-1 0 0,-1 1 1 0 0,-1 0-1 0 0,1-1 1 0 0,-6-7-1 0 0,5 10 6 0 0,0 0 0 0 0,0 0 1 0 0,0 0-1 0 0,-1 0 0 0 0,1 1 0 0 0,-1-1 0 0 0,0 1 0 0 0,0 1 0 0 0,-1-1 0 0 0,1 1 0 0 0,-1-1 0 0 0,0 2 0 0 0,1-1 0 0 0,-1 1 0 0 0,-1-1 0 0 0,1 2 0 0 0,0-1 0 0 0,0 1 0 0 0,-1 0 0 0 0,-11-1 0 0 0,10 3 16 0 0,0-1-1 0 0,0 1 0 0 0,0 1 0 0 0,0-1 0 0 0,1 1 1 0 0,-1 1-1 0 0,1-1 0 0 0,-1 1 0 0 0,1 1 0 0 0,-10 5 0 0 0,13-7 0 0 0,1 0 0 0 0,-1 1 0 0 0,1 0 0 0 0,0-1-1 0 0,0 1 1 0 0,0 0 0 0 0,0 0 0 0 0,0 1 0 0 0,0-1-1 0 0,1 0 1 0 0,0 1 0 0 0,0 0 0 0 0,0 0 0 0 0,0-1-1 0 0,0 1 1 0 0,1 0 0 0 0,0 0 0 0 0,0 0 0 0 0,0 1-1 0 0,0-1 1 0 0,0 7 0 0 0,2-7 2 0 0,0 0-1 0 0,0 0 0 0 0,0 0 1 0 0,0 0-1 0 0,1 0 1 0 0,-1-1-1 0 0,1 1 1 0 0,0 0-1 0 0,0-1 1 0 0,0 0-1 0 0,1 1 1 0 0,-1-1-1 0 0,1 0 0 0 0,0 0 1 0 0,4 3-1 0 0,4 4-172 0 0,-1-1 1 0 0,2-1-1 0 0,14 9 0 0 0,-9-8-743 0 0,1-2 1 0 0,0-1-1 0 0,0 0 0 0 0,0-1 0 0 0,1-1 1 0 0,-1 0-1 0 0,1-2 0 0 0,29 1 0 0 0,-8-1-327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2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12 1660 0 0,'5'-11'5819'0'0,"-7"22"-3263"0"0,-6 19-1529 0 0,-10 39 136 0 0,14-24-5014 0 0,24-33-2387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3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 2244 0 0,'-4'23'2081'0'0,"-13"40"0"0"0,11-43-1193 0 0,1-1 1 0 0,-4 36-1 0 0,5 59 2521 0 0,4-113-3056 0 0,5 3-42 0 0,-2-2-156 0 0,1-13-67 0 0,4-18 61 0 0,-3 5-83 0 0,2 1-1 0 0,0-1 1 0 0,2 2-1 0 0,16-33 1 0 0,-8 23-64 0 0,16-27 24 0 0,-31 56-29 0 0,0 0 0 0 0,0 0 0 0 0,1 0 0 0 0,-1 1 0 0 0,1-1 0 0 0,0 1 0 0 0,0-1 0 0 0,0 1 0 0 0,0 0 0 0 0,0 0 0 0 0,0 0 0 0 0,1 0 0 0 0,-1 1 0 0 0,4-2 0 0 0,-4 2-16 0 0,-1 1 0 0 0,1-1 0 0 0,-1 1 0 0 0,1 0 0 0 0,-1 0 0 0 0,1 0 1 0 0,-1 0-1 0 0,1 0 0 0 0,0 0 0 0 0,-1 1 0 0 0,0-1 0 0 0,1 1 0 0 0,-1 0 1 0 0,1 0-1 0 0,-1 0 0 0 0,0 0 0 0 0,1 0 0 0 0,-1 0 0 0 0,0 0 0 0 0,0 1 0 0 0,0-1 1 0 0,0 1-1 0 0,0 0 0 0 0,0 0 0 0 0,-1-1 0 0 0,1 1 0 0 0,-1 0 0 0 0,1 0 1 0 0,-1 1-1 0 0,1-1 0 0 0,-1 0 0 0 0,1 4 0 0 0,4 8-542 0 0,-1 0 0 0 0,0 1-1 0 0,-2 0 1 0 0,4 22 0 0 0,1 3-4295 0 0,-1-23 2430 0 0,4-3 1162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3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84 1880 0 0,'0'-1'41'0'0,"0"1"-1"0"0,0-1 0 0 0,0 0 1 0 0,1 0-1 0 0,-1 1 1 0 0,0-1-1 0 0,0 0 0 0 0,0 1 1 0 0,-1-1-1 0 0,1 0 1 0 0,0 1-1 0 0,0-1 0 0 0,0 0 1 0 0,0 1-1 0 0,-1-1 1 0 0,1 0-1 0 0,0 1 1 0 0,0-1-1 0 0,-1 1 0 0 0,1-1 1 0 0,-1 0-1 0 0,1 1 1 0 0,0-1-1 0 0,-1 1 0 0 0,1-1 1 0 0,-1 1-1 0 0,1-1 1 0 0,-1 1-1 0 0,0 0 0 0 0,1-1 1 0 0,-1 1-1 0 0,1 0 1 0 0,-1-1-1 0 0,0 1 1 0 0,1 0-1 0 0,-1 0 0 0 0,0 0 1 0 0,1-1-1 0 0,-1 1 1 0 0,0 0-1 0 0,1 0 0 0 0,-1 0 1 0 0,0 0-1 0 0,1 0 1 0 0,-2 0-1 0 0,-8-5 789 0 0,-16-18-91 0 0,24 22-595 0 0,-1-1 0 0 0,1 1 1 0 0,0 1-1 0 0,0-1 0 0 0,-1 0 1 0 0,1 1-1 0 0,0-1 0 0 0,-1 1 1 0 0,1-1-1 0 0,-1 1 0 0 0,1 0 0 0 0,0 0 1 0 0,-1 0-1 0 0,1 1 0 0 0,-1-1 1 0 0,1 0-1 0 0,0 1 0 0 0,-1 0 1 0 0,1-1-1 0 0,0 1 0 0 0,0 0 1 0 0,-1 0-1 0 0,1 0 0 0 0,0 1 0 0 0,-2 1 1 0 0,0-1-137 0 0,1-1 72 0 0,1 0 1 0 0,-1 1 0 0 0,1-1-1 0 0,-1 1 1 0 0,1 0-1 0 0,0-1 1 0 0,-1 1-1 0 0,1 0 1 0 0,0 1 0 0 0,0-1-1 0 0,0 0 1 0 0,1 0-1 0 0,-1 1 1 0 0,1-1 0 0 0,-1 1-1 0 0,1 0 1 0 0,0-1-1 0 0,0 1 1 0 0,0 0-1 0 0,0 0 1 0 0,0-1 0 0 0,0 1-1 0 0,1 0 1 0 0,0 0-1 0 0,0 0 1 0 0,-1 0 0 0 0,2 0-1 0 0,-1 0 1 0 0,0 0-1 0 0,0 0 1 0 0,1 0-1 0 0,1 4 1 0 0,1 0-27 0 0,-1 0 1 0 0,1 0-1 0 0,1-1 0 0 0,-1 0 0 0 0,1 1 0 0 0,0-1 1 0 0,1-1-1 0 0,-1 1 0 0 0,1 0 0 0 0,0-1 1 0 0,11 8-1 0 0,-13-11-33 0 0,0 1 0 0 0,0-1 0 0 0,1 0 0 0 0,-1-1 0 0 0,0 1 0 0 0,1-1 0 0 0,-1 1 0 0 0,1-1 0 0 0,0 0 0 0 0,-1 0 0 0 0,1-1 0 0 0,0 1 0 0 0,0-1 0 0 0,-1 0 0 0 0,1 0 0 0 0,0 0 0 0 0,0 0 0 0 0,-1-1 0 0 0,1 1 0 0 0,0-1 0 0 0,-1 0 0 0 0,1 0 0 0 0,0 0 0 0 0,-1-1 0 0 0,0 1 0 0 0,5-4 0 0 0,-4 3-14 0 0,0-1 0 0 0,0 0 0 0 0,-1 0 0 0 0,1 0 1 0 0,-1-1-1 0 0,0 1 0 0 0,0-1 0 0 0,0 0 0 0 0,0 0 0 0 0,-1 0 1 0 0,0 0-1 0 0,0 0 0 0 0,0-1 0 0 0,0 1 0 0 0,-1 0 1 0 0,1-1-1 0 0,-1 0 0 0 0,0 1 0 0 0,0-1 0 0 0,-1 0 1 0 0,0-6-1 0 0,0 4 0 0 0,-1 0 0 0 0,-1 0 0 0 0,1 0 0 0 0,-1 0 0 0 0,-1 0 0 0 0,1 0 0 0 0,-1 1 0 0 0,0-1 0 0 0,-1 1 0 0 0,1-1 0 0 0,-1 1 0 0 0,-1 1 0 0 0,1-1 0 0 0,-7-6 1 0 0,9 10-47 0 0,0 1 0 0 0,0-1 0 0 0,-1 1 0 0 0,1-1 0 0 0,-1 1 0 0 0,1 0 0 0 0,-1 0 0 0 0,1 0 0 0 0,-1 0 1 0 0,1 1-1 0 0,-1-1 0 0 0,-4 0 0 0 0,6 1-290 0 0,-8 9-2205 0 0,-2 1 464 0 0,11-9 1962 0 0,-1-1 1 0 0,1 0-1 0 0,0 1 0 0 0,0-1 1 0 0,0 1-1 0 0,0-1 0 0 0,0 1 1 0 0,0-1-1 0 0,0 0 0 0 0,0 1 1 0 0,0-1-1 0 0,0 1 0 0 0,0-1 1 0 0,1 1-1 0 0,-1-1 1 0 0,0 0-1 0 0,0 1 0 0 0,0-1 1 0 0,0 1-1 0 0,1-1 0 0 0,-1 0 1 0 0,0 1-1 0 0,0-1 0 0 0,1 0 1 0 0,-1 1-1 0 0,0-1 0 0 0,1 0 1 0 0,-1 0-1 0 0,0 1 0 0 0,1-1 1 0 0,-1 0-1 0 0,0 0 0 0 0,1 1 1 0 0,0-1-1 0 0,9 5-1082 0 0,13 4-83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1.0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188 0 1564 0 0,'-8'1'731'0'0,"0"1"0"0"0,0 0 0 0 0,-1 0 0 0 0,2 1 0 0 0,-1 0 0 0 0,0 1 0 0 0,-7 4 0 0 0,6-3-452 0 0,0 0-1 0 0,0 1 1 0 0,1 0 0 0 0,0 1-1 0 0,0 0 1 0 0,1 0-1 0 0,0 1 1 0 0,0-1-1 0 0,1 2 1 0 0,0-1-1 0 0,0 1 1 0 0,1 0 0 0 0,0 0-1 0 0,0 0 1 0 0,1 1-1 0 0,-3 9 1 0 0,7-16-227 0 0,0-1 0 0 0,-1 1 1 0 0,1-1-1 0 0,0 1 0 0 0,0-1 1 0 0,1 1-1 0 0,-1-1 0 0 0,0 0 1 0 0,1 1-1 0 0,0-1 0 0 0,-1 1 1 0 0,1-1-1 0 0,0 0 0 0 0,0 0 1 0 0,0 1-1 0 0,1-1 0 0 0,-1 0 1 0 0,0 0-1 0 0,1 0 0 0 0,2 2 1 0 0,-1 0-131 0 0,1-1 1 0 0,0 0-1 0 0,0 1 1 0 0,0-2 0 0 0,0 1-1 0 0,0 0 1 0 0,1-1-1 0 0,-1 0 1 0 0,7 3-1 0 0,-3-3-412 0 0,-1-1 0 0 0,1 1 0 0 0,-1-1-1 0 0,1-1 1 0 0,0 1 0 0 0,0-1-1 0 0,-1-1 1 0 0,13-1 0 0 0,-2-1-496 0 0,-1-1 0 0 0,20-7 0 0 0,24-9-1672 0 0,-35 10 1394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3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95 2116 0 0,'-19'-27'4930'0'0,"18"16"-2072"0"0,2 11-2788 0 0,0 0-1 0 0,0 0 0 0 0,0 0 0 0 0,0 0 1 0 0,0 0-1 0 0,0 0 0 0 0,0 0 1 0 0,-1 0-1 0 0,1 0 0 0 0,0 0 1 0 0,0 1-1 0 0,0-1 0 0 0,0 0 1 0 0,0 0-1 0 0,-1 1 0 0 0,1-1 0 0 0,0 1 1 0 0,1 0-1 0 0,8 3 31 0 0,0 1-1 0 0,0 0 1 0 0,-1 1-1 0 0,1 0 1 0 0,-1 1-1 0 0,-1 0 1 0 0,1 0-1 0 0,-1 1 1 0 0,0 0-1 0 0,-1 0 1 0 0,0 0-1 0 0,0 1 1 0 0,-1 1-1 0 0,0-1 1 0 0,0 1-1 0 0,-1 0 1 0 0,-1 0-1 0 0,0 0 1 0 0,0 1-1 0 0,-1 0 1 0 0,0-1 0 0 0,-1 1-1 0 0,0 0 1 0 0,-1 0-1 0 0,0 22 1 0 0,-2-25-15 0 0,0-1 1 0 0,0 0 0 0 0,-1 0 0 0 0,0-1 0 0 0,-1 1 0 0 0,1 0 0 0 0,-1-1 0 0 0,0 1-1 0 0,-1-1 1 0 0,0 0 0 0 0,0 0 0 0 0,0 0 0 0 0,-9 9 0 0 0,11-15-49 0 0,1 1 1 0 0,0 0-1 0 0,-1 0 1 0 0,1-1-1 0 0,-1 1 1 0 0,1 0 0 0 0,-1-1-1 0 0,1 0 1 0 0,-1 1-1 0 0,1-1 1 0 0,-1 0-1 0 0,0 0 1 0 0,1 0-1 0 0,-1 0 1 0 0,1 0 0 0 0,-1 0-1 0 0,1 0 1 0 0,-1 0-1 0 0,0-1 1 0 0,1 1-1 0 0,-1-1 1 0 0,1 1-1 0 0,-1-1 1 0 0,1 0 0 0 0,0 1-1 0 0,-1-1 1 0 0,1 0-1 0 0,0 0 1 0 0,-1 0-1 0 0,1 0 1 0 0,0 0-1 0 0,0 0 1 0 0,0 0 0 0 0,0-1-1 0 0,0 1 1 0 0,0 0-1 0 0,0 0 1 0 0,0-1-1 0 0,1 1 1 0 0,-1-1-1 0 0,0 1 1 0 0,0-3 0 0 0,-1 1 4 0 0,1-1 0 0 0,-1 0 0 0 0,1-1 0 0 0,0 1 1 0 0,0 0-1 0 0,0 0 0 0 0,0 0 0 0 0,1-1 0 0 0,0 1 1 0 0,0 0-1 0 0,0-1 0 0 0,0 1 0 0 0,1 0 1 0 0,-1-1-1 0 0,3-7 0 0 0,11-12-394 0 0,1 0 1 0 0,2 2 0 0 0,26-32-1 0 0,-26 34-267 0 0,-2 2-674 0 0,0 0 0 0 0,1 1 0 0 0,0 1-1 0 0,2 1 1 0 0,0 0 0 0 0,0 1 0 0 0,1 1 0 0 0,38-19 0 0 0,-32 23 183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4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 2976 0 0,'-6'14'4306'0'0,"0"21"-2653"0"0,5-28-1352 0 0,-9 86 2254 0 0,5 184-1 0 0,7-160-2122 0 0,-3-107-375 0 0,0-1 0 0 0,0 1 0 0 0,-1 0-1 0 0,-4 11 1 0 0,3-12 1 0 0,1 0-1 0 0,0 0 0 0 0,1 0 1 0 0,-1 11-1 0 0,2-19 30 0 0,1 5-31 0 0,0-3-16 0 0,3-10-10 0 0,-1-2-122 0 0,0 0-1 0 0,-1-1 1 0 0,0 1 0 0 0,0 0 0 0 0,-1-1 0 0 0,-1 1-1 0 0,1-1 1 0 0,-2-9 0 0 0,1 7 30 0 0,-1 4 30 0 0,-1 1 0 0 0,1 0 1 0 0,-1-1-1 0 0,-1 1 0 0 0,1 0 0 0 0,-1 0 0 0 0,0 0 0 0 0,-1 0 0 0 0,-7-10 0 0 0,6 8-45 0 0,2 5 60 0 0,1 0 0 0 0,-1 1 0 0 0,0-1 0 0 0,0 1 0 0 0,0 0 0 0 0,0 0 1 0 0,-1 0-1 0 0,1 0 0 0 0,-1 0 0 0 0,0 1 0 0 0,0 0 0 0 0,0 0 0 0 0,0 0 0 0 0,0 0 0 0 0,0 1 0 0 0,0-1 0 0 0,-1 1 0 0 0,1 0 0 0 0,-1 0 0 0 0,1 1 0 0 0,-1-1 0 0 0,1 1 0 0 0,0 0 0 0 0,-1 0 0 0 0,1 1 0 0 0,-1-1 0 0 0,1 1 0 0 0,-6 2 0 0 0,4-2 13 0 0,0 0 1 0 0,1 1-1 0 0,-1 0 0 0 0,1 0 1 0 0,-1 1-1 0 0,1 0 0 0 0,0-1 0 0 0,0 2 1 0 0,0-1-1 0 0,1 1 0 0 0,-1-1 1 0 0,1 1-1 0 0,-1 1 0 0 0,1-1 1 0 0,1 0-1 0 0,-1 1 0 0 0,1 0 0 0 0,0 0 1 0 0,0 0-1 0 0,-4 9 0 0 0,6-9-42 0 0,0 0-1 0 0,0 0 1 0 0,1 0 0 0 0,-1 0-1 0 0,1 0 1 0 0,0 0-1 0 0,1 0 1 0 0,-1 0-1 0 0,1 0 1 0 0,0 0 0 0 0,0-1-1 0 0,1 1 1 0 0,0 0-1 0 0,-1 0 1 0 0,1-1-1 0 0,1 1 1 0 0,-1-1 0 0 0,1 0-1 0 0,0 0 1 0 0,0 0-1 0 0,5 6 1 0 0,-5-7-455 0 0,-1-1 0 0 0,1 1 1 0 0,0-1-1 0 0,1 1 0 0 0,-1-1 1 0 0,0 0-1 0 0,1 0 0 0 0,-1 0 1 0 0,1-1-1 0 0,-1 1 0 0 0,1-1 1 0 0,0 0-1 0 0,0 0 0 0 0,-1 0 1 0 0,1-1-1 0 0,0 1 0 0 0,5-1 1 0 0,2 0-654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4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16 106 2544 0 0,'7'-1'4650'0'0,"21"10"-2956"0"0,-12-3-978 0 0,-9-5-698 0 0,1 0 0 0 0,-1-1 0 0 0,1 1 0 0 0,-1-2 0 0 0,1 1 0 0 0,-1-1 0 0 0,1 0 0 0 0,-1 0 0 0 0,1-1 0 0 0,7-3 0 0 0,-11 4-45 0 0,-1 0-1 0 0,0 0 0 0 0,0-1 1 0 0,1 1-1 0 0,-1-1 0 0 0,0 0 1 0 0,0 0-1 0 0,-1 0 1 0 0,1 0-1 0 0,0 0 0 0 0,-1-1 1 0 0,1 1-1 0 0,-1-1 1 0 0,0 0-1 0 0,0 1 0 0 0,0-1 1 0 0,0 0-1 0 0,0 0 1 0 0,-1-1-1 0 0,1 1 0 0 0,-1 0 1 0 0,0 0-1 0 0,2-7 1 0 0,-4 8 51 0 0,1 0 1 0 0,0 1 0 0 0,0-1 0 0 0,-1 0 0 0 0,1 1 0 0 0,-1-1 0 0 0,1 1 0 0 0,-1-1 0 0 0,0 1 0 0 0,1-1 0 0 0,-1 1 0 0 0,0-1-1 0 0,0 1 1 0 0,0-1 0 0 0,0 1 0 0 0,0 0 0 0 0,-1 0 0 0 0,1 0 0 0 0,0 0 0 0 0,0 0 0 0 0,-1 0 0 0 0,1 0 0 0 0,-1 0 0 0 0,-2-1-1 0 0,0 0 107 0 0,0 0 0 0 0,0 0 0 0 0,-1 0-1 0 0,1 1 1 0 0,-1 0 0 0 0,1 0 0 0 0,-1 0-1 0 0,-8 0 1 0 0,6 1-7 0 0,-1 2 0 0 0,1-1 0 0 0,-1 1 0 0 0,1 0 0 0 0,0 1 0 0 0,-1 0 0 0 0,1 0 0 0 0,1 0 0 0 0,-1 1 0 0 0,0 0 0 0 0,1 0 0 0 0,-11 10 0 0 0,14-12-49 0 0,0 1 0 0 0,-1 0 0 0 0,1 0 0 0 0,1 0 0 0 0,-1 0 0 0 0,0 1 0 0 0,1-1 0 0 0,-1 1 0 0 0,1-1-1 0 0,0 1 1 0 0,0 0 0 0 0,1 0 0 0 0,-1 0 0 0 0,1 0 0 0 0,0 0 0 0 0,0 0 0 0 0,0 0 0 0 0,0 1 0 0 0,1-1 0 0 0,0 0 0 0 0,0 0-1 0 0,0 1 1 0 0,0-1 0 0 0,1 0 0 0 0,-1 0 0 0 0,4 9 0 0 0,1 1 9 0 0,1 0 0 0 0,1-1 0 0 0,0 0 1 0 0,1 0-1 0 0,1 0 0 0 0,15 17 0 0 0,-19-24-370 0 0,-1-1-1 0 0,2 0 1 0 0,-1-1 0 0 0,1 1 0 0 0,-1-1-1 0 0,1 0 1 0 0,0-1 0 0 0,1 1 0 0 0,-1-1-1 0 0,1-1 1 0 0,-1 1 0 0 0,1-1 0 0 0,0 0-1 0 0,0 0 1 0 0,0-1 0 0 0,0 0 0 0 0,9 0-1 0 0,-5-1-530 0 0,0-2 1 0 0,0 1-1 0 0,0-1 0 0 0,0-1 0 0 0,-1 0 0 0 0,1 0 1 0 0,11-6-1 0 0,-18 8 653 0 0,21-11-916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16 115 3372 0 0,'-1'-1'331'0'0,"0"1"1"0"0,0-1-1 0 0,0 1 0 0 0,0-1 0 0 0,0 0 0 0 0,0 0 0 0 0,0 1 0 0 0,0-1 0 0 0,0 0 0 0 0,1 0 1 0 0,-1 0-1 0 0,0 0 0 0 0,1 0 0 0 0,-1 0 0 0 0,0 0 0 0 0,1 0 0 0 0,-1-2 0 0 0,17 4 2674 0 0,36 21-1715 0 0,-34-9-1111 0 0,-1 1-1 0 0,0 1 0 0 0,-1 1 1 0 0,14 17-1 0 0,-25-28-140 0 0,-1 1 0 0 0,0 0 0 0 0,0-1-1 0 0,-1 1 1 0 0,0 1 0 0 0,0-1 0 0 0,0 0-1 0 0,-1 1 1 0 0,0-1 0 0 0,0 1 0 0 0,-1 0 0 0 0,1 0-1 0 0,-1 11 1 0 0,-1-17 18 0 0,1 0-52 0 0,-1 0 1 0 0,0 0-1 0 0,0 0 0 0 0,0 0 1 0 0,0 0-1 0 0,0 0 0 0 0,0 0 1 0 0,0 0-1 0 0,0 1 0 0 0,-1-1 1 0 0,1 0-1 0 0,0 0 0 0 0,0-1 0 0 0,-1 1 1 0 0,1 0-1 0 0,-1 2 0 0 0,0-3 3 0 0,1 1-1 0 0,-1 0 1 0 0,0 0-1 0 0,1-1 1 0 0,-1 1-1 0 0,0 0 1 0 0,1-1-1 0 0,-1 1 1 0 0,0-1-1 0 0,1 1 1 0 0,-1 0-1 0 0,0-1 1 0 0,0 0-1 0 0,0 1 1 0 0,0-1-1 0 0,1 0 1 0 0,-1 1-1 0 0,0-1 1 0 0,-2 0-1 0 0,2 0-5 0 0,1-1-1 0 0,0 1 1 0 0,-1-1-1 0 0,1 0 1 0 0,0 0-1 0 0,-1 1 1 0 0,1-1-1 0 0,0 0 1 0 0,0 1-1 0 0,0-1 1 0 0,-1 0-1 0 0,1 0 1 0 0,0 1-1 0 0,0-1 1 0 0,0 0-1 0 0,0 0 1 0 0,0 1-1 0 0,0-1 1 0 0,1 0-1 0 0,-1 0 1 0 0,0 1-1 0 0,0-1 1 0 0,1 0-1 0 0,-1 0 1 0 0,0 1-1 0 0,1-1 1 0 0,0-1-1 0 0,10-28-512 0 0,1 1 0 0 0,2 0 0 0 0,1 1 0 0 0,26-37 0 0 0,-30 49-631 0 0,0 0 1 0 0,1 1 0 0 0,0 1 0 0 0,1 0 0 0 0,1 1 0 0 0,0 1 0 0 0,24-17 0 0 0,-20 20 18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6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20 2280 0 0,'-2'-7'844'0'0,"1"1"-160"0"0,1 2-76 0 0,1 2-80 0 0,2 2-140 0 0,0-1-276 0 0,-1 3-11 0 0,2-1-754 0 0,0 3-447 0 0,1 0-88 0 0,0 1 44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6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3184 0 0,'0'0'1123'0'0,"0"-3"-123"0"0,3-8 3578 0 0,-2 11-4519 0 0,-1 0 0 0 0,0-1 1 0 0,1 1-1 0 0,-1 0 0 0 0,1 0 0 0 0,-1 0 0 0 0,0-1 0 0 0,1 1 1 0 0,-1 0-1 0 0,1 0 0 0 0,-1 0 0 0 0,1 0 0 0 0,-1 0 1 0 0,0 0-1 0 0,1 0 0 0 0,-1 0 0 0 0,1 0 0 0 0,-1 0 0 0 0,1 0 1 0 0,-1 0-1 0 0,1 0 0 0 0,-1 0 0 0 0,0 0 0 0 0,1 1 0 0 0,-1-1 1 0 0,1 0-1 0 0,0 1 0 0 0,0-1-53 0 0,0 1 0 0 0,0-1 0 0 0,0 1 0 0 0,-1 0 0 0 0,1-1 0 0 0,0 1 0 0 0,0 0 0 0 0,-1 0 0 0 0,1 0 0 0 0,0 0 0 0 0,-1-1 0 0 0,1 1 1 0 0,-1 0-1 0 0,1 0 0 0 0,-1 0 0 0 0,1 0 0 0 0,-1 1 0 0 0,0-1 0 0 0,1 0 0 0 0,-1 0 0 0 0,0 0 0 0 0,0 0 0 0 0,0 0 0 0 0,0 0 0 0 0,0 2 0 0 0,-18 124 1882 0 0,7-44-4041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6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81 1036 0 0,'-5'5'847'0'0,"1"1"-1"0"0,0-1 0 0 0,1 1 1 0 0,-1 0-1 0 0,1-1 1 0 0,0 2-1 0 0,-4 10 1 0 0,-11 52 1078 0 0,9-35-552 0 0,-9 38 1076 0 0,18-71-2071 0 0,0 23 1774 0 0,95-254-911 0 0,-91 221-1253 0 0,1 0 0 0 0,1 0-1 0 0,-1 0 1 0 0,2 1 0 0 0,-1 0 0 0 0,9-8-1 0 0,-12 12-37 0 0,1 0 0 0 0,0 1 0 0 0,0-1 1 0 0,1 1-1 0 0,-1 0 0 0 0,1 0 0 0 0,-1 1 0 0 0,1-1 0 0 0,0 1 0 0 0,0 0 0 0 0,0 0 0 0 0,0 1 0 0 0,8-2 1 0 0,-12 3-91 0 0,2 0 93 0 0,1 1 1 0 0,-1 0-1 0 0,1-1 0 0 0,-1 1 0 0 0,1 1 1 0 0,-1-1-1 0 0,0 0 0 0 0,1 1 0 0 0,-1 0 0 0 0,0 0 1 0 0,0 0-1 0 0,0 0 0 0 0,-1 0 0 0 0,1 0 1 0 0,0 1-1 0 0,-1 0 0 0 0,0-1 0 0 0,5 7 1 0 0,-1 0-162 0 0,0 0 1 0 0,-1 0 0 0 0,0 0 0 0 0,6 18 0 0 0,-10-24 102 0 0,0-1 1 0 0,-1 1-1 0 0,1-1 0 0 0,-1 1 1 0 0,0-1-1 0 0,1 1 0 0 0,-1 0 1 0 0,-1-1-1 0 0,1 5 1 0 0,1 19-606 0 0,5-5 474 0 0,-4-14-440 0 0,0-1 1 0 0,1 0-1 0 0,0 0 0 0 0,0 0 0 0 0,0 0 0 0 0,1 0 1 0 0,-1-1-1 0 0,1 1 0 0 0,1-1 0 0 0,-1 0 0 0 0,1-1 1 0 0,0 1-1 0 0,8 6 0 0 0,9 1-441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7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23 2052 0 0,'0'-1'259'0'0,"0"0"-1"0"0,0-1 1 0 0,0 1-1 0 0,0 0 1 0 0,0-1 0 0 0,-1 1-1 0 0,1 0 1 0 0,0 0-1 0 0,-1-1 1 0 0,1 1-1 0 0,-1 0 1 0 0,1 0-1 0 0,-1 0 1 0 0,1 0-1 0 0,-1-1 1 0 0,0 1 0 0 0,-1-1-1 0 0,-4 4 2076 0 0,1 12-1424 0 0,2 17-295 0 0,1 0 0 0 0,4 46 0 0 0,-1-19-332 0 0,0-43-210 0 0,0-1 0 0 0,1 1 0 0 0,0-1 0 0 0,5 18 0 0 0,-3-17 8 0 0,0 0-1 0 0,-1 1 1 0 0,-1-1-1 0 0,0 21 1 0 0,-2 84 496 0 0,-1-118-564 0 0,1 0 0 0 0,0 0 0 0 0,0 0 0 0 0,-1 0 0 0 0,1 0 0 0 0,-1-1-1 0 0,1 1 1 0 0,-1 0 0 0 0,0 0 0 0 0,0 0 0 0 0,0-1 0 0 0,0 1 0 0 0,0 0 0 0 0,-2 1 0 0 0,1 0 9 0 0,0 1 100 0 0,-1 19 1726 0 0,3-27-1793 0 0,-1 0 0 0 0,1 1 0 0 0,1-1 0 0 0,-1 0-1 0 0,1 0 1 0 0,-1 1 0 0 0,1-1 0 0 0,0 0-1 0 0,0 1 1 0 0,1-1 0 0 0,-1 1 0 0 0,3-5 0 0 0,1-5 13 0 0,-1 3-46 0 0,1 1 0 0 0,0-1-1 0 0,1 1 1 0 0,-1 1 0 0 0,2-1-1 0 0,-1 1 1 0 0,1 0 0 0 0,1 0-1 0 0,-1 1 1 0 0,1 0 0 0 0,0 0 0 0 0,1 1-1 0 0,0 0 1 0 0,0 0 0 0 0,0 1-1 0 0,0 0 1 0 0,14-4 0 0 0,-16 6-25 0 0,-1 1 0 0 0,1-1 0 0 0,0 1 0 0 0,0 1-1 0 0,0-1 1 0 0,0 1 0 0 0,0 0 0 0 0,0 1 0 0 0,1 0 0 0 0,-1 0 0 0 0,0 1 0 0 0,0-1 0 0 0,0 2 0 0 0,0-1 0 0 0,0 1 0 0 0,0 0 0 0 0,0 0 0 0 0,-1 1 0 0 0,1 0 0 0 0,-1 0 0 0 0,1 0-1 0 0,-1 1 1 0 0,0 0 0 0 0,0 0 0 0 0,-1 1 0 0 0,6 5 0 0 0,-9-9 0 0 0,0 1-1 0 0,-1 0 0 0 0,1 0 1 0 0,0 0-1 0 0,-1 0 0 0 0,1 1 1 0 0,-1-1-1 0 0,0 0 0 0 0,0 1 1 0 0,0-1-1 0 0,0 1 0 0 0,0-1 1 0 0,-1 1-1 0 0,1-1 0 0 0,-1 1 1 0 0,1-1-1 0 0,-1 1 0 0 0,0 0 1 0 0,0-1-1 0 0,0 1 0 0 0,-1 4 1 0 0,0-4-8 0 0,-1 1-1 0 0,1-1 1 0 0,-1 1 0 0 0,0-1 0 0 0,0 0 0 0 0,0 0 0 0 0,0 0-1 0 0,-1 0 1 0 0,1 0 0 0 0,-1 0 0 0 0,0-1 0 0 0,0 1 0 0 0,-4 2 0 0 0,-11 6-39 0 0,0-1 1 0 0,0 0-1 0 0,-2-2 1 0 0,-24 9 0 0 0,36-14 46 0 0,-61 25-1061 0 0,102-24-6359 0 0,-15-8 6216 0 0,1 0 0 0 0,-1-1 0 0 0,24-10 0 0 0,-37 14 1071 0 0,26-11-989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2096 0 0,'4'11'6414'0'0,"5"24"-4586"0"0,-7-8-542 0 0,0 57 1 0 0,-3-37-2835 0 0,4 2-6653 0 0,-2-39 7075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3216 0 0,'-1'-5'681'0'0,"1"-1"-1"0"0,-1 1 0 0 0,1 0 0 0 0,0 0 1 0 0,1-1-1 0 0,-1 1 0 0 0,3-8 0 0 0,-3 12-633 0 0,0 0 1 0 0,1 0-1 0 0,-1 0 0 0 0,0 0 0 0 0,1 1 1 0 0,-1-1-1 0 0,1 0 0 0 0,-1 0 0 0 0,1 1 1 0 0,-1-1-1 0 0,1 0 0 0 0,0 1 0 0 0,-1-1 1 0 0,1 1-1 0 0,0-1 0 0 0,-1 1 0 0 0,1-1 1 0 0,0 1-1 0 0,0-1 0 0 0,-1 1 0 0 0,2-1 1 0 0,0 1-282 0 0,-1 0 0 0 0,1 0 0 0 0,-1 0 0 0 0,1 0 1 0 0,-1 1-1 0 0,1-1 0 0 0,0 0 0 0 0,-1 1 0 0 0,1-1 1 0 0,-1 0-1 0 0,1 1 0 0 0,-1 0 0 0 0,0-1 1 0 0,1 1-1 0 0,-1 0 0 0 0,2 1 0 0 0,21 15-2216 0 0,-8-6 1297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1.3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 66 1720 0 0,'-3'-1'678'0'0,"0"1"0"0"0,0-1 1 0 0,0 1-1 0 0,0 0 0 0 0,0 0 0 0 0,1 0 0 0 0,-1 1 0 0 0,-6 0 0 0 0,9-1-626 0 0,-1 0-1 0 0,1 0 0 0 0,-1 0 0 0 0,1 0 1 0 0,-1 0-1 0 0,1 0 0 0 0,-1 1 0 0 0,1-1 1 0 0,0 0-1 0 0,-1 0 0 0 0,1 0 0 0 0,-1 0 1 0 0,1 1-1 0 0,-1-1 0 0 0,1 0 0 0 0,0 0 1 0 0,-1 1-1 0 0,1-1 0 0 0,0 0 0 0 0,-1 1 1 0 0,1-1-1 0 0,0 0 0 0 0,-1 1 0 0 0,1-1 1 0 0,0 1-1 0 0,0-1 0 0 0,0 0 0 0 0,-1 1 1 0 0,1-1-1 0 0,0 1 0 0 0,0-1 0 0 0,0 1 1 0 0,0-1-1 0 0,0 1 0 0 0,0-1 0 0 0,0 1 1 0 0,0-1-1 0 0,0 0 0 0 0,0 1 0 0 0,0-1 1 0 0,0 1-1 0 0,0-1 0 0 0,0 1 0 0 0,0-1 1 0 0,0 1-1 0 0,1-1 0 0 0,-1 0 0 0 0,0 1 1 0 0,0-1-1 0 0,0 1 0 0 0,1-1 0 0 0,-1 0 1 0 0,0 1-1 0 0,1-1 0 0 0,-1 0 1 0 0,0 1-1 0 0,1-1 0 0 0,-1 0 0 0 0,0 1 1 0 0,1-1-1 0 0,0 0 0 0 0,1 2 20 0 0,0-1 0 0 0,0 1-1 0 0,0-1 1 0 0,0 0 0 0 0,0 0 0 0 0,0 0-1 0 0,1 0 1 0 0,-1-1 0 0 0,0 1 0 0 0,1-1-1 0 0,-1 1 1 0 0,1-1 0 0 0,2 0 0 0 0,37 0 195 0 0,-25-1-210 0 0,-6 1-84 0 0,1 1 1 0 0,0-1 0 0 0,0-1 0 0 0,19-3 0 0 0,-26 2-11 0 0,-1 1 0 0 0,1-1 0 0 0,-1 0 0 0 0,0 0 0 0 0,1 0 0 0 0,-1 0 0 0 0,0-1 1 0 0,0 0-1 0 0,-1 0 0 0 0,1 0 0 0 0,-1 0 0 0 0,6-6 0 0 0,-8 8 26 0 0,0 1 1 0 0,-1-1-1 0 0,1 0 0 0 0,0 0 1 0 0,0 0-1 0 0,0 0 0 0 0,-1 1 1 0 0,1-1-1 0 0,0 0 0 0 0,-1 0 1 0 0,1 0-1 0 0,-1-1 0 0 0,1 1 1 0 0,-1 0-1 0 0,0 0 0 0 0,1 0 1 0 0,-1 0-1 0 0,0 0 0 0 0,0 0 1 0 0,0-1-1 0 0,0 1 0 0 0,0 0 1 0 0,0 0-1 0 0,0 0 0 0 0,0 0 1 0 0,0 0-1 0 0,0-1 0 0 0,-1 1 0 0 0,1 0 1 0 0,0 0-1 0 0,-1 0 0 0 0,1 0 1 0 0,-1 0-1 0 0,1 0 0 0 0,-1 0 1 0 0,0 0-1 0 0,1 0 0 0 0,-1 0 1 0 0,0 0-1 0 0,0 0 0 0 0,0 1 1 0 0,0-1-1 0 0,0 0 0 0 0,0 1 1 0 0,1-1-1 0 0,-1 0 0 0 0,-1 1 1 0 0,1-1-1 0 0,0 1 0 0 0,0-1 1 0 0,0 1-1 0 0,-2-1 0 0 0,-2 0 57 0 0,0-1-1 0 0,0 1 0 0 0,-1 0 1 0 0,1 0-1 0 0,0 1 1 0 0,0 0-1 0 0,-1 0 0 0 0,1 0 1 0 0,0 0-1 0 0,-1 1 1 0 0,-6 1-1 0 0,1 2 33 0 0,1 0 0 0 0,0 0 0 0 0,0 1-1 0 0,-11 7 1 0 0,18-11-38 0 0,0 1 0 0 0,0 0 0 0 0,1 0 0 0 0,-1 1 0 0 0,0-1 0 0 0,1 0 0 0 0,-1 1 0 0 0,1 0-1 0 0,0-1 1 0 0,0 1 0 0 0,0 0 0 0 0,0 0 0 0 0,1 0 0 0 0,-1 0 0 0 0,1 1 0 0 0,0-1 0 0 0,-1 0 0 0 0,0 7-1 0 0,2-4-29 0 0,1 1-1 0 0,-1-1 0 0 0,1 0 0 0 0,1 0 0 0 0,-1 0 1 0 0,1 0-1 0 0,0 0 0 0 0,0 0 0 0 0,1 0 0 0 0,0 0 1 0 0,0-1-1 0 0,0 0 0 0 0,1 1 0 0 0,-1-1 0 0 0,1 0 1 0 0,0-1-1 0 0,1 1 0 0 0,5 4 0 0 0,-5-4-195 0 0,1 0 1 0 0,1 0-1 0 0,-1 0 0 0 0,1-1 0 0 0,0 0 1 0 0,0 0-1 0 0,0-1 0 0 0,0 0 0 0 0,0 0 1 0 0,1-1-1 0 0,0 0 0 0 0,-1 0 0 0 0,1 0 1 0 0,11 0-1 0 0,3-3-1058 0 0,0-1 1 0 0,0-1-1 0 0,0 0 1 0 0,-1-2-1 0 0,29-10 1 0 0,-23 6-18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8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3732 0 0,'-10'46'3453'0'0,"1"0"0"0"0,-4 86 0 0 0,9-86-1862 0 0,4-45-1366 0 0,-2 28 3662 0 0,2-29-3863 0 0,0 0 0 0 0,-1 0 0 0 0,1 0 0 0 0,0 1 0 0 0,0-1 0 0 0,0 0 0 0 0,-1 0 0 0 0,1 0 0 0 0,0 1 0 0 0,0-1 0 0 0,-1 0 0 0 0,1 0 0 0 0,0 0 0 0 0,-1 0 0 0 0,1 0 0 0 0,0 1 0 0 0,0-1 0 0 0,-1 0 0 0 0,1 0 0 0 0,0 0 0 0 0,-1 0 0 0 0,1 0 0 0 0,0 0 0 0 0,-1 0 0 0 0,1 0 0 0 0,0 0 0 0 0,0 0-1 0 0,-1 0 1 0 0,1 0 0 0 0,0-1 0 0 0,-1 1 0 0 0,1 0 0 0 0,0 0 0 0 0,0 0 0 0 0,-1 0 0 0 0,1 0 0 0 0,0-1 0 0 0,0 1 0 0 0,-1 0 0 0 0,1 0 0 0 0,0-1 0 0 0,-6-16 673 0 0,6-33-39 0 0,0 39-606 0 0,1 3-52 0 0,0-1 0 0 0,1 1 0 0 0,0 0 1 0 0,0 0-1 0 0,1 0 0 0 0,0 0 0 0 0,0 0 0 0 0,1 0 0 0 0,0 1 0 0 0,6-9 0 0 0,-1 3-85 0 0,1 0-1 0 0,0 1 0 0 0,0 0 0 0 0,20-18 1 0 0,-26 26 12 0 0,1 1 1 0 0,-1-1-1 0 0,1 1 1 0 0,0-1-1 0 0,0 1 1 0 0,0 1-1 0 0,1-1 1 0 0,-1 1-1 0 0,0 0 1 0 0,1 0 0 0 0,0 0-1 0 0,10-1 1 0 0,-15 3-13 0 0,1 0-144 0 0,1 1 206 0 0,-1 0 0 0 0,1-1 1 0 0,0 1-1 0 0,-1 0 1 0 0,1 0-1 0 0,0 0 1 0 0,-1 1-1 0 0,0-1 1 0 0,1 1-1 0 0,-1-1 0 0 0,0 1 1 0 0,0 0-1 0 0,0 0 1 0 0,0 0-1 0 0,0 0 1 0 0,0 0-1 0 0,0 0 0 0 0,-1 1 1 0 0,1-1-1 0 0,-1 0 1 0 0,1 1-1 0 0,-1-1 1 0 0,0 1-1 0 0,1 4 1 0 0,3 7-731 0 0,0 0 1 0 0,-1 1 0 0 0,3 18 0 0 0,-6-28 94 0 0,0 0 0 0 0,1 0-1 0 0,-1-1 1 0 0,1 1 0 0 0,0 0-1 0 0,1-1 1 0 0,-1 0-1 0 0,1 1 1 0 0,0-1 0 0 0,0 0-1 0 0,0 0 1 0 0,0-1 0 0 0,5 5-1 0 0,-2-3 83 0 0,0 0-1 0 0,1 0 1 0 0,-1-1-1 0 0,1 0 0 0 0,0-1 1 0 0,0 1-1 0 0,14 4 0 0 0,2-2-613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58 1240 0 0,'-4'-6'905'0'0,"0"0"-1"0"0,0 1 0 0 0,-1-1 1 0 0,0 1-1 0 0,-10-9 1 0 0,13 12-649 0 0,0 1 0 0 0,0-1 0 0 0,-1 1 0 0 0,1-1 0 0 0,0 1 1 0 0,-1 0-1 0 0,1 0 0 0 0,-1 0 0 0 0,1 0 0 0 0,-1 0 1 0 0,0 1-1 0 0,1-1 0 0 0,-1 1 0 0 0,0-1 0 0 0,1 1 1 0 0,-1 0-1 0 0,0 0 0 0 0,1 1 0 0 0,-1-1 0 0 0,-3 1 0 0 0,-2 1-156 0 0,1 1 0 0 0,0 0 0 0 0,-1 0-1 0 0,1 0 1 0 0,1 1 0 0 0,-1 0 0 0 0,0 1 0 0 0,1-1-1 0 0,0 1 1 0 0,0 0 0 0 0,0 1 0 0 0,1 0-1 0 0,0 0 1 0 0,0 0 0 0 0,0 0 0 0 0,1 1-1 0 0,0-1 1 0 0,0 1 0 0 0,1 0 0 0 0,0 1-1 0 0,0-1 1 0 0,0 0 0 0 0,1 1 0 0 0,0-1 0 0 0,1 1-1 0 0,-1 8 1 0 0,2-11-63 0 0,0-1 1 0 0,0 1-1 0 0,1 0 1 0 0,0 0-1 0 0,0-1 0 0 0,0 1 1 0 0,0 0-1 0 0,1-1 1 0 0,0 1-1 0 0,0-1 0 0 0,0 0 1 0 0,0 0-1 0 0,1 1 1 0 0,0-2-1 0 0,-1 1 0 0 0,7 6 1 0 0,-7-8-51 0 0,1 1 0 0 0,-1-1 0 0 0,1 0 0 0 0,-1 0 0 0 0,1 0 0 0 0,0 0 0 0 0,0 0-1 0 0,0 0 1 0 0,0-1 0 0 0,0 0 0 0 0,0 1 0 0 0,1-1 0 0 0,-1 0 0 0 0,0-1 0 0 0,1 1 0 0 0,-1-1 0 0 0,0 1 0 0 0,1-1 0 0 0,-1 0 0 0 0,1 0 0 0 0,-1 0 0 0 0,0-1 0 0 0,1 1 0 0 0,-1-1 0 0 0,7-2 0 0 0,-3 0 10 0 0,0 0 1 0 0,0-1 0 0 0,0 0-1 0 0,-1 0 1 0 0,0 0 0 0 0,1-1-1 0 0,-1 0 1 0 0,-1 0 0 0 0,1-1-1 0 0,-1 1 1 0 0,0-1 0 0 0,0-1-1 0 0,-1 1 1 0 0,0 0 0 0 0,0-1-1 0 0,0 0 1 0 0,-1 0 0 0 0,0 0-1 0 0,0 0 1 0 0,-1-1 0 0 0,0 1-1 0 0,0-1 1 0 0,1-15 0 0 0,0-20 1312 0 0,-3 41-1136 0 0,2-4-27 0 0,0 3-61 0 0,1 12 28 0 0,10 24 83 0 0,26 54 1 0 0,-32-73-457 0 0,1-1 0 0 0,0 0 0 0 0,1-1 0 0 0,1 0 0 0 0,0 0 0 0 0,18 16 0 0 0,-25-26-341 0 0,1 1 0 0 0,-1-1-1 0 0,1 0 1 0 0,0-1 0 0 0,0 1 0 0 0,0 0 0 0 0,0-1-1 0 0,0 0 1 0 0,0 0 0 0 0,0 0 0 0 0,0-1 0 0 0,1 0-1 0 0,-1 1 1 0 0,0-1 0 0 0,0-1 0 0 0,0 1-1 0 0,1 0 1 0 0,-1-1 0 0 0,0 0 0 0 0,6-2 0 0 0,32-13-422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 2104 0 0,'-23'-9'10610'0'0,"34"24"-10001"0"0,6 4-207 0 0,0 2-1 0 0,-2 0 1 0 0,17 30-1 0 0,-26-40-307 0 0,-1 1 1 0 0,0-1-1 0 0,0 1 0 0 0,-2 0 0 0 0,1 0 1 0 0,-2 0-1 0 0,0 0 0 0 0,0 0 0 0 0,0 18 0 0 0,-4-22-61 0 0,0 0-1 0 0,0 0 0 0 0,-1-1 0 0 0,0 1 0 0 0,-1-1 0 0 0,1 0 0 0 0,-2 1 0 0 0,1-2 1 0 0,-1 1-1 0 0,-6 7 0 0 0,11-13-25 0 0,0 0 1 0 0,-1-1-1 0 0,1 1 1 0 0,-1 0 0 0 0,1 0-1 0 0,-1-1 1 0 0,0 1-1 0 0,1 0 1 0 0,-1-1-1 0 0,0 1 1 0 0,1-1-1 0 0,-1 1 1 0 0,0-1-1 0 0,1 1 1 0 0,-1-1-1 0 0,0 0 1 0 0,0 1 0 0 0,0-1-1 0 0,0 0 1 0 0,1 1-1 0 0,-1-1 1 0 0,0 0-1 0 0,0 0 1 0 0,0 0-1 0 0,0 0 1 0 0,0 0-1 0 0,0 0 1 0 0,0 0-1 0 0,1 0 1 0 0,-1 0 0 0 0,0 0-1 0 0,0-1 1 0 0,0 1-1 0 0,0 0 1 0 0,0 0-1 0 0,1-1 1 0 0,-1 1-1 0 0,0-1 1 0 0,0 1-1 0 0,0-1 1 0 0,1 1 0 0 0,-1-1-1 0 0,0 1 1 0 0,1-1-1 0 0,-1 0 1 0 0,1 1-1 0 0,-1-1 1 0 0,1 0-1 0 0,-1 0 1 0 0,1 1-1 0 0,-1-1 1 0 0,1 0-1 0 0,-1 0 1 0 0,1 0 0 0 0,0 1-1 0 0,0-1 1 0 0,-1-1-1 0 0,-3-7 50 0 0,1-1-1 0 0,0 1 1 0 0,-4-17 0 0 0,7 25-62 0 0,-1-8-23 0 0,0-1-1 0 0,1 1 1 0 0,0-1 0 0 0,0 1 0 0 0,1-1 0 0 0,0 1 0 0 0,1 0 0 0 0,0-1 0 0 0,0 1 0 0 0,1 0 0 0 0,0 0 0 0 0,1 0 0 0 0,0 1 0 0 0,0-1 0 0 0,1 1 0 0 0,0 0 0 0 0,0 0 0 0 0,1 1 0 0 0,12-13 0 0 0,-8 9-441 0 0,1 2 1 0 0,0-1-1 0 0,0 1 0 0 0,0 1 0 0 0,20-11 0 0 0,-20 13-463 0 0,-1 1-1 0 0,1 1 1 0 0,0 0-1 0 0,0 0 0 0 0,0 1 1 0 0,22-3-1 0 0,-5 5-2702 0 0,-18 1 2596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0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563 0 3184 0 0,'-2'2'503'0'0,"1"0"-1"0"0,0 0 1 0 0,0 0-1 0 0,0 1 1 0 0,0-1-1 0 0,0 0 1 0 0,0 0-1 0 0,1 1 1 0 0,-1-1 0 0 0,1 0-1 0 0,-1 1 1 0 0,1 3-1 0 0,-2 32 1169 0 0,2-37-1565 0 0,-1 37 737 0 0,0-15-263 0 0,3 43 0 0 0,-2-61-508 0 0,1 1 0 0 0,0 0 1 0 0,0-1-1 0 0,1 1 0 0 0,0-1 0 0 0,0 1 1 0 0,0-1-1 0 0,0 0 0 0 0,1 0 0 0 0,0 0 0 0 0,0 0 1 0 0,6 7-1 0 0,-7-10-57 0 0,0 0 0 0 0,0 0-1 0 0,0 0 1 0 0,0 0 0 0 0,1-1 0 0 0,-1 1-1 0 0,0-1 1 0 0,1 0 0 0 0,-1 0 0 0 0,1 0-1 0 0,-1 0 1 0 0,1 0 0 0 0,0 0 0 0 0,-1-1 0 0 0,1 1-1 0 0,0-1 1 0 0,-1 0 0 0 0,1 0 0 0 0,0 0-1 0 0,0 0 1 0 0,-1 0 0 0 0,1-1 0 0 0,4 0 0 0 0,0-1-24 0 0,-1-1 0 0 0,0 1 1 0 0,1-1-1 0 0,-1 0 0 0 0,-1-1 1 0 0,1 1-1 0 0,0-1 0 0 0,6-7 1 0 0,-3 2-10 0 0,0-1 0 0 0,-1 0 0 0 0,0-1-1 0 0,-1 0 1 0 0,0 0 0 0 0,-1 0 0 0 0,0-1 0 0 0,-1 0 0 0 0,0 0 0 0 0,-1 0 0 0 0,0-1 0 0 0,-1 1 0 0 0,-1-1 0 0 0,2-15 0 0 0,-1 12-12 0 0,-2 15 41 0 0,-1 0 0 0 0,1 0 0 0 0,-1 0 1 0 0,0 0-1 0 0,1 0 0 0 0,-1-1 0 0 0,0 1 0 0 0,0 0 0 0 0,0 0 0 0 0,0 0 1 0 0,0 0-1 0 0,0-1 0 0 0,0 1 0 0 0,0 0 0 0 0,-1 0 0 0 0,1 0 0 0 0,0 0 1 0 0,-1 0-1 0 0,1-1 0 0 0,0 1 0 0 0,-1 0 0 0 0,0 0 0 0 0,0-1 0 0 0,-2 6 15 0 0,1-1-1 0 0,0 1 1 0 0,0 0-1 0 0,0 0 0 0 0,0 0 1 0 0,1 0-1 0 0,-2 6 1 0 0,-10 45 103 0 0,-5 57-1 0 0,-8 35-17 0 0,-29 55 258 0 0,41-160-227 0 0,-2-1 0 0 0,-36 68-1 0 0,46-99-110 0 0,-1 0 0 0 0,-1-1 0 0 0,1 0 0 0 0,-2 0 0 0 0,1 0 0 0 0,-1-1 0 0 0,0-1 0 0 0,-1 1 0 0 0,0-2 0 0 0,0 1 0 0 0,-1-1 0 0 0,1-1 0 0 0,-19 7 0 0 0,7-4-143 0 0,1-2-1 0 0,-1 0 1 0 0,-1-1-1 0 0,1-2 1 0 0,0 0 0 0 0,-32-1-1 0 0,40-2-203 0 0,1-2-1 0 0,-1 1 1 0 0,1-2-1 0 0,-1 0 1 0 0,1 0-1 0 0,0-2 1 0 0,-20-8-1 0 0,20 7-624 0 0,0-1 0 0 0,1 0 0 0 0,0-1 0 0 0,0 0 0 0 0,1-1-1 0 0,0 0 1 0 0,-12-14 0 0 0,21 21 639 0 0,0-1 0 0 0,0 0 0 0 0,0 1 0 0 0,1-1 0 0 0,-1 0 1 0 0,1 0-1 0 0,-2-5 0 0 0,-1-5-778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1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19 2480 0 0,'0'0'1766'0'0,"4"0"-884"0"0,-4 0-824 0 0,1 0 0 0 0,-1 0 0 0 0,1 0 0 0 0,-1 0-1 0 0,1 0 1 0 0,-1 0 0 0 0,1 0 0 0 0,-1 0-1 0 0,1 0 1 0 0,-1 0 0 0 0,1 0 0 0 0,-1 0-1 0 0,1 0 1 0 0,0 0 0 0 0,-1 0 0 0 0,1-1-1 0 0,-1 1 1 0 0,0 0 0 0 0,1 0 0 0 0,-1-1-1 0 0,1 1 1 0 0,-1 0 0 0 0,1-1 0 0 0,-1 1-1 0 0,0 0 1 0 0,1-1 0 0 0,-1 1 0 0 0,0-1 0 0 0,1 1-1 0 0,-1-1 1 0 0,0 1 0 0 0,1-1 0 0 0,-1 1-1 0 0,0-1 1 0 0,0 1 0 0 0,0-1 0 0 0,0 1-1 0 0,1-1 1 0 0,-1 1 0 0 0,0-1 0 0 0,0 1-1 0 0,0-1 1 0 0,0 1 0 0 0,0-1 0 0 0,0 1-1 0 0,0-1 1 0 0,0 1 0 0 0,-1-2 0 0 0,1-1 946 0 0,-7 4-851 0 0,-1 0 0 0 0,1 1 0 0 0,-1-1 0 0 0,1 1 0 0 0,0 1 0 0 0,-1-1 0 0 0,1 1 0 0 0,1 1-1 0 0,-9 4 1 0 0,-60 42 400 0 0,62-41-398 0 0,-3 3-3 0 0,0 0 0 0 0,-19 20 1 0 0,30-27-109 0 0,1 0 0 0 0,-1 0 0 0 0,1 0 0 0 0,1 1 1 0 0,-1 0-1 0 0,1-1 0 0 0,0 1 0 0 0,0 0 0 0 0,0 0 0 0 0,-2 11 0 0 0,5-15-30 0 0,0 1-1 0 0,0-1 1 0 0,0 0-1 0 0,0 0 1 0 0,0 0-1 0 0,1 1 0 0 0,-1-1 1 0 0,1 0-1 0 0,-1 0 1 0 0,1 0-1 0 0,0 0 1 0 0,0 0-1 0 0,0 0 1 0 0,0 0-1 0 0,0 0 0 0 0,0 0 1 0 0,1 0-1 0 0,-1-1 1 0 0,1 1-1 0 0,2 2 1 0 0,0 1 13 0 0,7 6-6 0 0,0 0 1 0 0,1 0-1 0 0,0-2 1 0 0,0 0-1 0 0,1 0 1 0 0,1-1-1 0 0,19 9 1 0 0,18 12 64 0 0,-48-27-82 0 0,43 31 89 0 0,-44-31-51 0 0,1 1 0 0 0,-1-1 0 0 0,1 1 0 0 0,-1 0 0 0 0,0 0 0 0 0,0 0 0 0 0,-1 0 0 0 0,1 0 0 0 0,-1 0 1 0 0,1 0-1 0 0,-1 1 0 0 0,0-1 0 0 0,1 4 0 0 0,-2-6 79 0 0,-4 5-19 0 0,-1 1-69 0 0,-1 1 0 0 0,0-1-1 0 0,0-1 1 0 0,0 1-1 0 0,-1-1 1 0 0,0-1 0 0 0,-1 1-1 0 0,1-1 1 0 0,-1 0 0 0 0,0-1-1 0 0,0 0 1 0 0,-1 0 0 0 0,1-1-1 0 0,-1 0 1 0 0,-10 3 0 0 0,-7 0-104 0 0,-1-1 0 0 0,0-1 0 0 0,0-2 0 0 0,-32 0 0 0 0,58-2 53 0 0,1 0 1 0 0,-1 0-1 0 0,1 0 0 0 0,-1 1 0 0 0,1-1 0 0 0,-1 0 1 0 0,1 0-1 0 0,-1 0 0 0 0,1 0 0 0 0,-1 0 0 0 0,1-1 1 0 0,-1 1-1 0 0,1 0 0 0 0,-1 0 0 0 0,1 0 0 0 0,-1 0 0 0 0,1 0 1 0 0,-1-1-1 0 0,1 1 0 0 0,-1 0 0 0 0,1 0 0 0 0,-1-1 1 0 0,1 1-1 0 0,0 0 0 0 0,-1-1 0 0 0,1 1 0 0 0,0 0 1 0 0,-1-1-1 0 0,1 1 0 0 0,0-1 0 0 0,-1 1 0 0 0,1-1 1 0 0,0 1-1 0 0,0-1 0 0 0,0 1 0 0 0,-1-1 0 0 0,1 1 0 0 0,0-1 1 0 0,0 1-1 0 0,0-1 0 0 0,0 1 0 0 0,0-1 0 0 0,0 1 1 0 0,0-1-1 0 0,0 1 0 0 0,0-1 0 0 0,0 1 0 0 0,0-1 1 0 0,0 0-1 0 0,1-1-65 0 0,0 0 0 0 0,0 0 0 0 0,0-1 0 0 0,1 1 1 0 0,-1 0-1 0 0,0 0 0 0 0,1 1 0 0 0,0-1 0 0 0,-1 0 1 0 0,4-2-1 0 0,33-25-2138 0 0,2 1 0 0 0,0 2 1 0 0,50-22-1 0 0,-51 27 1094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198 116 3216 0 0,'0'0'128'0'0,"-1"-1"1"0"0,1 1-1 0 0,-1 0 0 0 0,0 0 0 0 0,1 0 0 0 0,-1 0 0 0 0,1 0 0 0 0,-1 0 1 0 0,1 0-1 0 0,-1 0 0 0 0,1 0 0 0 0,-1 0 0 0 0,0 0 0 0 0,1 1 0 0 0,-1-1 1 0 0,1 0-1 0 0,-1 0 0 0 0,1 0 0 0 0,-1 1 0 0 0,1-1 0 0 0,-1 0 0 0 0,1 1 1 0 0,-1-1-1 0 0,1 0 0 0 0,0 1 0 0 0,-1-1 0 0 0,1 1 0 0 0,-1-1 0 0 0,1 0 1 0 0,0 1-1 0 0,-1-1 0 0 0,1 1 0 0 0,0-1 0 0 0,0 1 0 0 0,0-1 0 0 0,-1 1 1 0 0,1 0-1 0 0,0-1 0 0 0,0 1 0 0 0,0-1 0 0 0,0 1 0 0 0,0-1 0 0 0,0 1 1 0 0,0-1-1 0 0,0 1 0 0 0,0 0 0 0 0,0 0 0 0 0,0 1-42 0 0,0 0 0 0 0,0 0-1 0 0,0 0 1 0 0,0-1 0 0 0,1 1 0 0 0,-1 0-1 0 0,0 0 1 0 0,1 0 0 0 0,0 0 0 0 0,-1-1-1 0 0,1 1 1 0 0,0 0 0 0 0,0-1-1 0 0,0 1 1 0 0,2 2 0 0 0,2 0-34 0 0,-1 0 0 0 0,1-1 0 0 0,0 1 0 0 0,0-1 0 0 0,0-1 0 0 0,1 1-1 0 0,-1-1 1 0 0,1 0 0 0 0,-1 0 0 0 0,1 0 0 0 0,0-1 0 0 0,0 0 0 0 0,0 0 0 0 0,-1-1 0 0 0,1 1 0 0 0,0-1 0 0 0,0 0 0 0 0,0-1 0 0 0,0 0 0 0 0,0 0-1 0 0,0 0 1 0 0,8-3 0 0 0,-9 2-31 0 0,0 0-1 0 0,-1 1 0 0 0,1-2 0 0 0,-1 1 0 0 0,0 0 0 0 0,1-1 1 0 0,-1 0-1 0 0,0 0 0 0 0,-1 0 0 0 0,1 0 0 0 0,-1-1 1 0 0,1 1-1 0 0,-1-1 0 0 0,0 0 0 0 0,0 0 0 0 0,-1 0 0 0 0,1-1 1 0 0,-1 1-1 0 0,0 0 0 0 0,0-1 0 0 0,0 0 0 0 0,-1 1 1 0 0,1-1-1 0 0,-1 0 0 0 0,-1 0 0 0 0,1 0 0 0 0,0-6 0 0 0,-2 9-19 0 0,1 0 0 0 0,0 0 0 0 0,-1 1 0 0 0,1-1 0 0 0,-1 0 0 0 0,1 1 0 0 0,-1-1 0 0 0,0 0 0 0 0,0 1 0 0 0,0-1 0 0 0,0 1 0 0 0,0-1 0 0 0,0 1 0 0 0,-2-2 0 0 0,-1-1 2 0 0,1 0 3 0 0,0 0-1 0 0,0 0 1 0 0,0 0-1 0 0,-1 1 1 0 0,1 0-1 0 0,-1-1 1 0 0,0 1-1 0 0,0 1 1 0 0,0-1-1 0 0,-1 0 1 0 0,1 1-1 0 0,-1 0 1 0 0,1 0-1 0 0,-1 1 1 0 0,0-1-1 0 0,1 1 1 0 0,-1 0-1 0 0,0 0 1 0 0,0 0-1 0 0,0 1 1 0 0,0 0-1 0 0,0 0 1 0 0,-8 1-1 0 0,0 1 21 0 0,-1 0-1 0 0,1 1 1 0 0,0 1 0 0 0,0 0-1 0 0,1 0 1 0 0,-1 1 0 0 0,-14 9-1 0 0,12-6 15 0 0,0 1 1 0 0,0 1-1 0 0,1 0 0 0 0,1 1 0 0 0,-1 1 1 0 0,-13 16-1 0 0,21-22-28 0 0,1 1-1 0 0,0-1 1 0 0,0 1 0 0 0,1 1 0 0 0,0-1-1 0 0,0 1 1 0 0,1-1 0 0 0,0 1 0 0 0,0 0-1 0 0,1 0 1 0 0,0 0 0 0 0,0 1 0 0 0,1-1-1 0 0,-1 13 1 0 0,3-14-16 0 0,-1-1 1 0 0,1 0-1 0 0,0 0 0 0 0,1 0 1 0 0,0-1-1 0 0,0 1 0 0 0,0 0 0 0 0,0 0 1 0 0,1-1-1 0 0,0 0 0 0 0,0 1 0 0 0,1-1 1 0 0,-1 0-1 0 0,1-1 0 0 0,0 1 0 0 0,0-1 1 0 0,1 1-1 0 0,-1-1 0 0 0,1-1 0 0 0,0 1 1 0 0,0-1-1 0 0,7 4 0 0 0,0 0-178 0 0,0-1 0 0 0,0-1 0 0 0,0 0 0 0 0,1-1-1 0 0,0 0 1 0 0,0-1 0 0 0,0 0 0 0 0,0-1 0 0 0,19 1 0 0 0,-30-3 148 0 0,31 2-1067 0 0,-1-2-1 0 0,1-1 0 0 0,-1-1 0 0 0,0-2 0 0 0,0-1 0 0 0,47-13 1 0 0,-43 5-65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1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68 2672 0 0,'-2'-4'250'0'0,"-1"-1"-1"0"0,1 1 1 0 0,-1 0-1 0 0,0 0 1 0 0,0 0-1 0 0,-1 0 1 0 0,1 0-1 0 0,-1 1 0 0 0,0 0 1 0 0,0-1-1 0 0,0 1 1 0 0,0 1-1 0 0,0-1 1 0 0,-1 1-1 0 0,1-1 1 0 0,-1 1-1 0 0,0 1 1 0 0,-5-3-1 0 0,2 3-18 0 0,1 0-1 0 0,-1 0 1 0 0,0 0-1 0 0,1 1 1 0 0,-1 0-1 0 0,0 0 1 0 0,1 1-1 0 0,-1 0 1 0 0,0 1-1 0 0,1-1 1 0 0,-11 5-1 0 0,9-3-77 0 0,1 1-1 0 0,-1 0 0 0 0,1 0 1 0 0,0 1-1 0 0,0 0 0 0 0,0 0 0 0 0,1 1 1 0 0,0 0-1 0 0,-10 10 0 0 0,13-11-84 0 0,0-1-1 0 0,1 1 0 0 0,-1 0 1 0 0,1 0-1 0 0,0 1 0 0 0,0-1 1 0 0,1 1-1 0 0,-1-1 0 0 0,1 1 1 0 0,0 0-1 0 0,1 0 0 0 0,0 0 1 0 0,0 0-1 0 0,-1 11 0 0 0,3-12-41 0 0,-1 0 1 0 0,1 1-1 0 0,0-1 0 0 0,1 0 1 0 0,-1 0-1 0 0,1 0 0 0 0,0 0 1 0 0,0 0-1 0 0,0-1 0 0 0,1 1 0 0 0,0 0 1 0 0,0-1-1 0 0,0 0 0 0 0,0 0 1 0 0,1 0-1 0 0,0 0 0 0 0,0 0 1 0 0,7 5-1 0 0,-6-6-59 0 0,-1 0 1 0 0,1 1-1 0 0,1-2 0 0 0,-1 1 0 0 0,0 0 1 0 0,1-1-1 0 0,-1 0 0 0 0,1 0 1 0 0,-1-1-1 0 0,1 0 0 0 0,0 0 1 0 0,0 0-1 0 0,0-1 0 0 0,0 1 1 0 0,-1-1-1 0 0,1-1 0 0 0,0 1 1 0 0,6-2-1 0 0,-3-1-15 0 0,-1 0 1 0 0,0 0-1 0 0,0 0 1 0 0,0-1-1 0 0,0-1 1 0 0,0 1-1 0 0,-1-1 1 0 0,0 0-1 0 0,0-1 0 0 0,-1 0 1 0 0,1 0-1 0 0,-1 0 1 0 0,0-1-1 0 0,-1 0 1 0 0,0 0-1 0 0,0 0 1 0 0,0-1-1 0 0,-1 0 1 0 0,0 0-1 0 0,0 0 1 0 0,-1 0-1 0 0,0 0 1 0 0,-1-1-1 0 0,0 1 0 0 0,0-1 1 0 0,0-15-1 0 0,-1 23 30 0 0,-1-42 444 0 0,0 42-409 0 0,0 0 1 0 0,0 0-1 0 0,0 0 1 0 0,-1 0-1 0 0,1 0 1 0 0,0-1-1 0 0,-1 1 0 0 0,1 0 1 0 0,-1 0-1 0 0,1 0 1 0 0,-1 0-1 0 0,1 0 1 0 0,-1 0-1 0 0,0 1 1 0 0,0-1-1 0 0,1 0 1 0 0,-1 0-1 0 0,0 0 1 0 0,0 1-1 0 0,0-1 1 0 0,0 0-1 0 0,0 1 1 0 0,0-1-1 0 0,0 1 1 0 0,0-1-1 0 0,0 1 0 0 0,0 0 1 0 0,0-1-1 0 0,0 1 1 0 0,0 0-1 0 0,0 0 1 0 0,-1 0-1 0 0,-1-1 1 0 0,2 2-2 0 0,0-1 0 0 0,0 0-1 0 0,0 1 1 0 0,0-1 0 0 0,-1 1 0 0 0,1 0 0 0 0,0-1 0 0 0,0 1 0 0 0,0 0 0 0 0,0-1 0 0 0,0 1 0 0 0,0 0-1 0 0,1 0 1 0 0,-1 0 0 0 0,0 0 0 0 0,0 0 0 0 0,0 0 0 0 0,1 0 0 0 0,-1 0 0 0 0,1 0 0 0 0,-1 0-1 0 0,1 0 1 0 0,-1 1 0 0 0,1-1 0 0 0,0 0 0 0 0,-1 0 0 0 0,1 0 0 0 0,0 1 0 0 0,0-1 0 0 0,0 0-1 0 0,0 2 1 0 0,0 2-8 0 0,-1 1-1 0 0,1-1 0 0 0,0 0 0 0 0,1 0 1 0 0,-1 1-1 0 0,1-1 0 0 0,2 6 1 0 0,0 0-97 0 0,2-1 1 0 0,-1 1 0 0 0,1-1 0 0 0,1 0 0 0 0,0-1 0 0 0,0 0-1 0 0,1 1 1 0 0,0-2 0 0 0,1 1 0 0 0,-1-1 0 0 0,2 0 0 0 0,-1-1-1 0 0,15 10 1 0 0,-16-13-595 0 0,1 1-1 0 0,0-1 1 0 0,1 0-1 0 0,-1-1 1 0 0,1 0 0 0 0,0 0-1 0 0,-1-1 1 0 0,1 0-1 0 0,0-1 1 0 0,0 0-1 0 0,11 0 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 2700 0 0,'-12'-8'4032'0'0,"23"17"-1502"0"0,11 8-1948 0 0,-7-3-337 0 0,0-1-63 0 0,-1 0 0 0 0,-1 1 0 0 0,0 0 0 0 0,-1 1 0 0 0,-1 1 0 0 0,11 18-1 0 0,-18-25-68 0 0,-1 0 0 0 0,0 1 0 0 0,0-1-1 0 0,-1 1 1 0 0,-1 0 0 0 0,1 0 0 0 0,-2-1-1 0 0,1 16 1 0 0,-2-22-91 0 0,0-1-1 0 0,0 0 1 0 0,0 1-1 0 0,0-1 1 0 0,0 0 0 0 0,0 0-1 0 0,-1 1 1 0 0,1-1-1 0 0,-1 0 1 0 0,1-1-1 0 0,-3 3 1 0 0,-2 4 162 0 0,5-7-159 0 0,1 0-1 0 0,-1 0 1 0 0,1 0 0 0 0,-1-1 0 0 0,1 1 0 0 0,-1 0 0 0 0,0 0-1 0 0,1 0 1 0 0,-1-1 0 0 0,0 1 0 0 0,0 0 0 0 0,1-1 0 0 0,-1 1-1 0 0,0-1 1 0 0,0 1 0 0 0,0-1 0 0 0,0 0 0 0 0,0 1-1 0 0,0-1 1 0 0,0 0 0 0 0,0 1 0 0 0,0-1 0 0 0,0 0 0 0 0,-1 0-1 0 0,1 0-2 0 0,0-1 0 0 0,0 1 0 0 0,0-1 0 0 0,0 1 0 0 0,0-1 0 0 0,1 0 0 0 0,-1 1 0 0 0,0-1 0 0 0,0 0 1 0 0,1 1-1 0 0,-1-1 0 0 0,0 0 0 0 0,1 0 0 0 0,-1 0 0 0 0,1 0 0 0 0,-1 0 0 0 0,1 0 0 0 0,-1-1 0 0 0,-1-5-21 0 0,0 1 0 0 0,0-1 0 0 0,0 1 0 0 0,1-1 0 0 0,-1-12 0 0 0,5 5-464 0 0,0 0 0 0 0,0 0 0 0 0,1 0 0 0 0,1 0 0 0 0,0 1 1 0 0,1 0-1 0 0,1 0 0 0 0,0 1 0 0 0,15-20 0 0 0,-15 23-246 0 0,0 0 0 0 0,0 1 0 0 0,2 0 0 0 0,-1 1 0 0 0,1-1 0 0 0,0 2-1 0 0,0-1 1 0 0,14-6 0 0 0,1 3-389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2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 1212 0 0,'-25'15'2146'0'0,"1"1"0"0"0,-39 33-1 0 0,56-42-1896 0 0,0 0 0 0 0,1 1 0 0 0,-1-1 0 0 0,1 1 0 0 0,1 1 0 0 0,-1-1 0 0 0,1 1 0 0 0,1 0 0 0 0,0 0-1 0 0,0 0 1 0 0,-4 18 0 0 0,2-7 98 0 0,4-17-271 0 0,1 1 0 0 0,-1-1 0 0 0,1 1 1 0 0,0-1-1 0 0,0 1 0 0 0,1 0 0 0 0,-1 0 0 0 0,1-1 0 0 0,0 1 0 0 0,0 0 0 0 0,0 0 0 0 0,0-1 0 0 0,1 1 0 0 0,-1 0 0 0 0,3 7 0 0 0,0-5-14 0 0,1 0-1 0 0,0 1 0 0 0,0-2 1 0 0,0 1-1 0 0,1 0 1 0 0,0-1-1 0 0,0 0 0 0 0,0 0 1 0 0,0 0-1 0 0,1-1 0 0 0,0 0 1 0 0,6 4-1 0 0,-7-5-235 0 0,0-1 1 0 0,0 1-1 0 0,0-1 0 0 0,0 0 1 0 0,0 0-1 0 0,1-1 1 0 0,-1 0-1 0 0,0 1 0 0 0,1-2 1 0 0,-1 1-1 0 0,1-1 0 0 0,-1 0 1 0 0,1 0-1 0 0,0 0 0 0 0,-1-1 1 0 0,0 0-1 0 0,1 0 1 0 0,7-3-1 0 0,3-3-867 0 0,0-1-1 0 0,0-1 1 0 0,0 0 0 0 0,-1-1 0 0 0,22-19 0 0 0,-19 12-91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3432 0 0,'0'0'97'0'0,"-1"0"0"0"0,1 0 0 0 0,0-1 0 0 0,0 1 0 0 0,0 0 0 0 0,-1 0-1 0 0,1 0 1 0 0,0-1 0 0 0,0 1 0 0 0,-1 0 0 0 0,1 0 0 0 0,0 0 0 0 0,-1 0-1 0 0,1-1 1 0 0,0 1 0 0 0,0 0 0 0 0,-1 0 0 0 0,1 0 0 0 0,0 0 0 0 0,-1 0-1 0 0,1 0 1 0 0,0 0 0 0 0,-1 0 0 0 0,1 0 0 0 0,0 0 0 0 0,-1 0 0 0 0,1 0 0 0 0,0 0-1 0 0,-1 0 1 0 0,1 0 0 0 0,0 0 0 0 0,0 1 0 0 0,-1-1 0 0 0,1 0 0 0 0,0 0-1 0 0,-1 0 1 0 0,1 0 0 0 0,0 1 0 0 0,0-1 0 0 0,-1 0 0 0 0,1 0 0 0 0,0 1 0 0 0,0-1-1 0 0,0 0 1 0 0,-1 0 0 0 0,1 1 0 0 0,0-1 0 0 0,0 0 0 0 0,0 0 0 0 0,0 1-1 0 0,0-1 1 0 0,-1 0 0 0 0,1 1 0 0 0,0-1 0 0 0,0 0 0 0 0,0 1 0 0 0,0-1 0 0 0,0 0-1 0 0,0 1 1 0 0,0-1 0 0 0,0 0 0 0 0,0 1 0 0 0,0-1 0 0 0,0 0 0 0 0,1 1-1 0 0,1 34 1141 0 0,0-17-534 0 0,0 10-169 0 0,1-1-1 0 0,9 37 1 0 0,2 13 331 0 0,-6 100 1397 0 0,-8-175-2064 0 0,9 4-36 0 0,-4-2-80 0 0,3-15 59 0 0,4-18-93 0 0,1 1-1 0 0,1 0 1 0 0,2 1-1 0 0,32-43 1 0 0,-44 65-74 0 0,0 1 1 0 0,-1 0 0 0 0,2 0-1 0 0,-1 0 1 0 0,0 1 0 0 0,1-1-1 0 0,-1 1 1 0 0,1 0 0 0 0,0 0 0 0 0,0 1-1 0 0,0-1 1 0 0,1 1 0 0 0,-1 0-1 0 0,0 1 1 0 0,1-1 0 0 0,-1 1-1 0 0,1 0 1 0 0,9 0 0 0 0,-14 1-32 0 0,6 4-13 0 0,-1 0 0 0 0,1 0 0 0 0,-1 1 0 0 0,0-1 0 0 0,-1 1 0 0 0,1 1 0 0 0,-1-1 1 0 0,0 1-1 0 0,6 9 0 0 0,-1 0-385 0 0,-2-1 1 0 0,0 1 0 0 0,8 21-1 0 0,-14-30 77 0 0,2 1-1 0 0,-1-1 0 0 0,1 0 1 0 0,0-1-1 0 0,0 1 0 0 0,1 0 1 0 0,0-1-1 0 0,0 0 0 0 0,0 0 1 0 0,0-1-1 0 0,1 0 0 0 0,0 1 1 0 0,-1-2-1 0 0,2 1 1 0 0,-1-1-1 0 0,0 0 0 0 0,10 3 1 0 0,2 0-431 0 0,0-1 0 0 0,1 0 0 0 0,0-2 0 0 0,0 0 0 0 0,25 0 0 0 0,5-2-365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16:21.7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105 7 1556 0 0,'-1'-1'156'0'0,"1"1"-1"0"0,-1-1 1 0 0,1 1-1 0 0,-1-1 1 0 0,1 1-1 0 0,-1-1 0 0 0,1 1 1 0 0,-1 0-1 0 0,0-1 1 0 0,1 1-1 0 0,-1 0 1 0 0,1-1-1 0 0,-1 1 1 0 0,0 0-1 0 0,1 0 1 0 0,-1 0-1 0 0,0 0 1 0 0,1 0-1 0 0,-1 0 1 0 0,0 0-1 0 0,0 0 1 0 0,1 0-1 0 0,-1 0 0 0 0,0 0 1 0 0,1 0-1 0 0,-1 0 1 0 0,0 0-1 0 0,1 0 1 0 0,-1 1-1 0 0,1-1 1 0 0,-1 0-1 0 0,0 1 1 0 0,1-1-1 0 0,-1 0 1 0 0,1 1-1 0 0,-1-1 1 0 0,1 1-1 0 0,-1-1 1 0 0,1 1-1 0 0,-1-1 0 0 0,1 1 1 0 0,-1 0-1 0 0,-24 27 1225 0 0,22-25-1055 0 0,-3 5-37 0 0,0 0-1 0 0,1 0 1 0 0,0 0-1 0 0,0 0 1 0 0,1 1 0 0 0,0 0-1 0 0,1 0 1 0 0,0 0-1 0 0,0 1 1 0 0,1-1-1 0 0,0 1 1 0 0,1-1-1 0 0,0 13 1 0 0,1-19-261 0 0,0 0 1 0 0,1 1-1 0 0,0-1 0 0 0,0 0 1 0 0,0 0-1 0 0,0 0 0 0 0,0 0 1 0 0,0 0-1 0 0,1 0 0 0 0,0-1 1 0 0,-1 1-1 0 0,1 0 0 0 0,0-1 1 0 0,0 1-1 0 0,1-1 0 0 0,-1 0 1 0 0,0 1-1 0 0,1-1 1 0 0,0 0-1 0 0,-1-1 0 0 0,1 1 1 0 0,0 0-1 0 0,0-1 0 0 0,3 2 1 0 0,3 1 9 0 0,-1-1 0 0 0,0 0 0 0 0,1-1 0 0 0,-1 0 1 0 0,1 0-1 0 0,0 0 0 0 0,16 0 0 0 0,-18-3-40 0 0,0 0 0 0 0,0 0 0 0 0,0-1-1 0 0,0 1 1 0 0,0-1 0 0 0,0-1 0 0 0,-1 1-1 0 0,1-1 1 0 0,-1-1 0 0 0,1 1 0 0 0,-1-1-1 0 0,0 0 1 0 0,6-6 0 0 0,-7 7 0 0 0,-1-1 0 0 0,0 0 1 0 0,0 0-1 0 0,-1 0 0 0 0,1 0 0 0 0,-1 0 0 0 0,0-1 1 0 0,0 1-1 0 0,0-1 0 0 0,-1 0 0 0 0,1 0 1 0 0,-1 0-1 0 0,0 0 0 0 0,-1-1 0 0 0,1 1 1 0 0,-1 0-1 0 0,1-10 0 0 0,-2 13-27 0 0,0-10-106 0 0,-1 10 129 0 0,1 0-1 0 0,0-1 1 0 0,-1 1 0 0 0,0 0-1 0 0,0 0 1 0 0,0 0 0 0 0,0 0 0 0 0,0-1-1 0 0,0 2 1 0 0,0-1 0 0 0,-1 0-1 0 0,1 0 1 0 0,-1 0 0 0 0,1 1-1 0 0,-1-1 1 0 0,1 0 0 0 0,-1 1-1 0 0,-2-2 1 0 0,-39-23 159 0 0,29 18-3151 0 0,56-6-7095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3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381 108 1056 0 0,'-7'-9'632'0'0,"0"-1"-1"0"0,-1 1 1 0 0,1 0 0 0 0,-2 1-1 0 0,1 0 1 0 0,-1 0-1 0 0,0 1 1 0 0,-17-10 0 0 0,20 13-426 0 0,0 1 0 0 0,-1 0 0 0 0,0 1-1 0 0,0-1 1 0 0,0 1 0 0 0,0 0 0 0 0,0 1 0 0 0,0 0 0 0 0,0 0 0 0 0,0 0 0 0 0,0 1 0 0 0,-1 0 0 0 0,1 1 0 0 0,0 0 0 0 0,0 0 0 0 0,-8 2 0 0 0,7-1-127 0 0,-1 0 1 0 0,0 1 0 0 0,1 0-1 0 0,-1 1 1 0 0,1 0 0 0 0,0 0-1 0 0,0 1 1 0 0,1 0 0 0 0,-1 0-1 0 0,1 1 1 0 0,0 0 0 0 0,1 0 0 0 0,-1 1-1 0 0,1-1 1 0 0,0 1 0 0 0,1 1-1 0 0,0-1 1 0 0,0 1 0 0 0,1 0-1 0 0,0 0 1 0 0,0 0 0 0 0,1 1-1 0 0,0 0 1 0 0,0-1 0 0 0,1 1-1 0 0,0 0 1 0 0,0 0 0 0 0,1 12-1 0 0,1-16-62 0 0,0 0 0 0 0,0 0 0 0 0,1 0 0 0 0,0 0 0 0 0,0-1-1 0 0,0 1 1 0 0,0 0 0 0 0,1 0 0 0 0,0-1 0 0 0,0 1 0 0 0,0-1-1 0 0,1 0 1 0 0,0 0 0 0 0,-1 0 0 0 0,1 0 0 0 0,1 0 0 0 0,-1 0-1 0 0,0-1 1 0 0,7 5 0 0 0,-4-4 7 0 0,0 0 0 0 0,0 0-1 0 0,1-1 1 0 0,-1 0 0 0 0,1 0 0 0 0,0 0 0 0 0,0-1-1 0 0,0 0 1 0 0,0-1 0 0 0,0 0 0 0 0,0 0 0 0 0,14 0 0 0 0,-13-2-15 0 0,-1 0 1 0 0,1 0 0 0 0,-1-1-1 0 0,0 0 1 0 0,0 0 0 0 0,0-1-1 0 0,0 0 1 0 0,0 0 0 0 0,0-1 0 0 0,-1 1-1 0 0,1-2 1 0 0,-1 1 0 0 0,0-1-1 0 0,-1 1 1 0 0,1-2 0 0 0,-1 1 0 0 0,0-1-1 0 0,5-7 1 0 0,4-5 103 0 0,-1-1 1 0 0,-1-1-1 0 0,0 0 1 0 0,14-37-1 0 0,-23 50-121 0 0,1-2 552 0 0,-5 19-166 0 0,0 8-443 0 0,0 0 1 0 0,1 0-1 0 0,0 0 1 0 0,1 0-1 0 0,2-1 1 0 0,-1 1-1 0 0,2 0 0 0 0,1-1 1 0 0,0 0-1 0 0,1 0 1 0 0,0 0-1 0 0,2-1 1 0 0,14 25-1 0 0,-18-36-299 0 0,-1-1-1 0 0,0 0 1 0 0,1 0 0 0 0,0 0 0 0 0,0-1-1 0 0,0 1 1 0 0,1-1 0 0 0,-1 0 0 0 0,1 0-1 0 0,-1 0 1 0 0,1-1 0 0 0,0 0 0 0 0,0 0-1 0 0,6 2 1 0 0,2-1-774 0 0,0 0 1 0 0,0-1-1 0 0,-1-1 0 0 0,24 0 1 0 0,-16-1-83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50 888 0 0,'-11'-13'3198'0'0,"9"11"-2546"0"0,0 0 0 0 0,0 0 1 0 0,0-1-1 0 0,1 1 0 0 0,-1 0 1 0 0,0-1-1 0 0,1 1 0 0 0,0-1 0 0 0,0 1 1 0 0,-2-6-1 0 0,34 25 1059 0 0,-14-5-1542 0 0,0 0 1 0 0,-1 1 0 0 0,-1 1-1 0 0,0 1 1 0 0,-1 0-1 0 0,-1 1 1 0 0,0 0-1 0 0,11 19 1 0 0,-22-30-133 0 0,0 0-1 0 0,-1 0 1 0 0,1-1 0 0 0,-1 1-1 0 0,0 0 1 0 0,-1 0-1 0 0,1 0 1 0 0,-1 1 0 0 0,0-1-1 0 0,0 0 1 0 0,0 0 0 0 0,-1 0-1 0 0,0 0 1 0 0,0 0 0 0 0,-2 5-1 0 0,2-8-14 0 0,1 0 1 0 0,-1 0-1 0 0,0 0 0 0 0,0 0 0 0 0,0-1 1 0 0,0 1-1 0 0,0 0 0 0 0,0-1 0 0 0,0 1 1 0 0,0-1-1 0 0,-1 1 0 0 0,1-1 0 0 0,-1 1 1 0 0,1-1-1 0 0,-1 0 0 0 0,1 0 0 0 0,-1 0 0 0 0,0 0 1 0 0,0 0-1 0 0,0 0 0 0 0,1 0 0 0 0,-1-1 1 0 0,0 1-1 0 0,0-1 0 0 0,0 1 0 0 0,0-1 1 0 0,0 0-1 0 0,0 1 0 0 0,0-1 0 0 0,0 0 1 0 0,0-1-1 0 0,0 1 0 0 0,0 0 0 0 0,0 0 1 0 0,0-1-1 0 0,0 1 0 0 0,0-1 0 0 0,-3-1 0 0 0,3 1 44 0 0,1 1-52 0 0,0 0 0 0 0,0-1 0 0 0,0 1 0 0 0,0 0 0 0 0,0-1 0 0 0,0 1 0 0 0,0-1 1 0 0,0 0-1 0 0,0 1 0 0 0,0-1 0 0 0,0 0 0 0 0,1 1 0 0 0,-1-1 0 0 0,0 0 0 0 0,0 0 0 0 0,1 0 1 0 0,-1 0-1 0 0,0 0 0 0 0,1 1 0 0 0,-1-1 0 0 0,1 0 0 0 0,-1 0 0 0 0,1-1 0 0 0,0 1 0 0 0,-1 0 0 0 0,1-2 1 0 0,-1 1-11 0 0,0-1 1 0 0,1 0-1 0 0,0 1 1 0 0,-1-1 0 0 0,1 0-1 0 0,0 1 1 0 0,0-1-1 0 0,0 0 1 0 0,1 1 0 0 0,-1-1-1 0 0,2-5 1 0 0,3-3-254 0 0,0-1 0 0 0,1 1 0 0 0,0 0 0 0 0,1 0 0 0 0,0 1 1 0 0,1 0-1 0 0,17-18 0 0 0,-12 17-810 0 0,0-1 1 0 0,1 2-1 0 0,0 0 0 0 0,1 1 1 0 0,24-12-1 0 0,-14 9-613 0 0,0 1 1 0 0,29-8-1 0 0,-24 12 617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4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 3500 0 0,'-13'-6'6323'0'0,"31"20"-3929"0"0,-4 5-2040 0 0,-1 1-1 0 0,0 0 1 0 0,18 39-1 0 0,-5-9-49 0 0,-24-46-271 0 0,-1-1-1 0 0,0 1 1 0 0,0-1 0 0 0,0 1-1 0 0,0 0 1 0 0,0 0-1 0 0,-1-1 1 0 0,1 1-1 0 0,-1 0 1 0 0,0 0-1 0 0,0 0 1 0 0,-1-1 0 0 0,1 1-1 0 0,-1 0 1 0 0,0 0-1 0 0,0-1 1 0 0,0 1-1 0 0,0 0 1 0 0,-1-1 0 0 0,1 1-1 0 0,-4 5 1 0 0,-4 12 33 0 0,9-20-31 0 0,-1 0 1 0 0,1 0-1 0 0,-1 1 0 0 0,1-1 1 0 0,-1 0-1 0 0,1 0 0 0 0,-1 0 1 0 0,0 0-1 0 0,1 0 0 0 0,-1 1 1 0 0,0-1-1 0 0,0-1 0 0 0,0 1 0 0 0,0 0 1 0 0,0 0-1 0 0,0 0 0 0 0,0 0 1 0 0,0-1-1 0 0,0 1 0 0 0,0 0 1 0 0,0-1-1 0 0,-1 1 0 0 0,1-1 1 0 0,0 0-1 0 0,0 1 0 0 0,-1-1 1 0 0,1 0-1 0 0,0 0 0 0 0,-1 1 1 0 0,1-1-1 0 0,0 0 0 0 0,-1 0 1 0 0,1-1-1 0 0,0 1 0 0 0,-2 0 1 0 0,1-1-4 0 0,1 0 0 0 0,-1 0 1 0 0,1 0-1 0 0,-1 1 0 0 0,1-1 1 0 0,0-1-1 0 0,-1 1 0 0 0,1 0 1 0 0,0 0-1 0 0,0 0 0 0 0,0-1 1 0 0,0 1-1 0 0,0 0 0 0 0,0-1 1 0 0,0 1-1 0 0,0-1 0 0 0,1 1 1 0 0,-1-1-1 0 0,1 0 0 0 0,-1 1 1 0 0,1-1-1 0 0,-1 1 0 0 0,1-1 1 0 0,0 0-1 0 0,0 1 1 0 0,0-1-1 0 0,0 0 0 0 0,0-2 1 0 0,2-8-219 0 0,0 0 0 0 0,1-1 0 0 0,0 2 0 0 0,1-1 0 0 0,0 0 0 0 0,1 1 0 0 0,0-1 0 0 0,0 1 0 0 0,2 1 1 0 0,-1-1-1 0 0,1 1 0 0 0,1 0 0 0 0,0 1 0 0 0,0 0 0 0 0,1 0 0 0 0,0 1 0 0 0,12-10 0 0 0,-7 8-701 0 0,0 0-1 0 0,1 2 0 0 0,0-1 1 0 0,0 2-1 0 0,1 0 0 0 0,0 0 0 0 0,0 2 1 0 0,0 0-1 0 0,1 1 0 0 0,-1 0 1 0 0,35-2-1 0 0,-32 6-333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4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3 1288 0 0,'-109'-3'7058'0'0,"65"4"-5634"0"0,38-1-1310 0 0,-1 1 0 0 0,1-1-1 0 0,0 2 1 0 0,0-1 0 0 0,-1 0-1 0 0,1 1 1 0 0,0 0 0 0 0,1 1-1 0 0,-1-1 1 0 0,0 1 0 0 0,1 0-1 0 0,-1 1 1 0 0,1-1 0 0 0,0 1-1 0 0,0 0 1 0 0,0 0 0 0 0,1 1-1 0 0,0 0 1 0 0,-1-1 0 0 0,2 1-1 0 0,-1 1 1 0 0,0-1 0 0 0,1 0-1 0 0,0 1 1 0 0,1 0 0 0 0,-1-1 0 0 0,1 1-1 0 0,0 0 1 0 0,0 1 0 0 0,1-1-1 0 0,0 0 1 0 0,0 0 0 0 0,0 11-1 0 0,1-13-75 0 0,1 1-1 0 0,0-1 1 0 0,0 0-1 0 0,1 1 0 0 0,-1-1 1 0 0,1 0-1 0 0,0 0 1 0 0,0 0-1 0 0,0 0 1 0 0,1 0-1 0 0,-1 0 0 0 0,1-1 1 0 0,0 1-1 0 0,0-1 1 0 0,4 4-1 0 0,-3-3-15 0 0,0-1 0 0 0,0 1-1 0 0,0-1 1 0 0,1 0 0 0 0,-1 0 0 0 0,1 0-1 0 0,0 0 1 0 0,0-1 0 0 0,0 0-1 0 0,0 0 1 0 0,0-1 0 0 0,10 3 0 0 0,-10-4-16 0 0,1 0 0 0 0,-1 0 0 0 0,1-1 1 0 0,-1 0-1 0 0,1 1 0 0 0,-1-2 1 0 0,1 1-1 0 0,-1-1 0 0 0,0 0 0 0 0,0 0 1 0 0,1 0-1 0 0,-2-1 0 0 0,1 0 0 0 0,0 0 1 0 0,0 0-1 0 0,-1 0 0 0 0,0-1 1 0 0,0 0-1 0 0,0 0 0 0 0,0 0 0 0 0,0 0 1 0 0,4-8-1 0 0,-2 3 4 0 0,0-1 0 0 0,-1 0 0 0 0,0 0 1 0 0,0-1-1 0 0,-1 1 0 0 0,-1-1 0 0 0,0 0 0 0 0,0 0 0 0 0,-1 0 1 0 0,1-17-1 0 0,1-2 580 0 0,-4 28-517 0 0,0 1 1 0 0,0 0-1 0 0,0 0 1 0 0,0-1 0 0 0,0 1-1 0 0,1 0 1 0 0,-1 0-1 0 0,0 0 1 0 0,1-1 0 0 0,-1 1-1 0 0,1 0 1 0 0,0 0-1 0 0,-1 0 1 0 0,1 0 0 0 0,0 0-1 0 0,-1 0 1 0 0,1 0-1 0 0,2-1 1 0 0,-3 2 111 0 0,2 3-127 0 0,9 22 54 0 0,-1 0 0 0 0,11 48 0 0 0,-12-39-1407 0 0,15 35 1 0 0,-23-66 857 0 0,1-1 0 0 0,-1 0 0 0 0,0 0 0 0 0,1 0-1 0 0,-1 0 1 0 0,1 0 0 0 0,0 0 0 0 0,0 0 0 0 0,0-1 0 0 0,0 1-1 0 0,0 0 1 0 0,0-1 0 0 0,0 0 0 0 0,0 1 0 0 0,0-1 0 0 0,1 0-1 0 0,-1 0 1 0 0,0-1 0 0 0,1 1 0 0 0,-1 0 0 0 0,1-1 0 0 0,-1 1-1 0 0,1-1 1 0 0,-1 0 0 0 0,4 0 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45 110 3048 0 0,'-9'-32'9537'0'0,"5"46"-8441"0"0,1 11-84 0 0,-6 29-213 0 0,-10 22 206 0 0,19-75-728 0 0,19-52 220 0 0,-10 25-455 0 0,-1 6-50 0 0,1 1 1 0 0,1 0-1 0 0,12-19 0 0 0,-17 31-21 0 0,1-1-1 0 0,-1 1 0 0 0,1 1 1 0 0,1-1-1 0 0,-1 1 0 0 0,1 0 1 0 0,0 0-1 0 0,0 1 0 0 0,15-8 1 0 0,-20 12 25 0 0,-1 1 0 0 0,1-1 1 0 0,0 1-1 0 0,0-1 1 0 0,0 1-1 0 0,0 0 1 0 0,0 0-1 0 0,0 0 1 0 0,0 0-1 0 0,0 0 1 0 0,0 0-1 0 0,0 1 0 0 0,0-1 1 0 0,0 0-1 0 0,0 1 1 0 0,0 0-1 0 0,-1-1 1 0 0,1 1-1 0 0,0 0 1 0 0,0 0-1 0 0,-1 0 1 0 0,1 0-1 0 0,2 3 0 0 0,2 0-10 0 0,0 2 0 0 0,-1-1 0 0 0,1 1-1 0 0,7 10 1 0 0,-2 2-550 0 0,-1 0 0 0 0,-1 0 0 0 0,0 1 0 0 0,-2 1 1 0 0,8 27-1 0 0,1 1-2790 0 0,-14-45 2956 0 0,0 1-1 0 0,1-1 1 0 0,-1 1-1 0 0,1-1 0 0 0,0 0 1 0 0,0 0-1 0 0,0 0 1 0 0,0-1-1 0 0,0 1 0 0 0,0-1 1 0 0,1 1-1 0 0,-1-1 1 0 0,1 0-1 0 0,0 0 1 0 0,6 1-1 0 0,-4 1 90 0 0,21 8-785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365 141 2672 0 0,'-10'-15'726'0'0,"-1"2"-1"0"0,0-1 1 0 0,-1 2-1 0 0,0-1 0 0 0,-1 2 1 0 0,-16-12-1 0 0,21 17-449 0 0,-1 1-1 0 0,0 1 0 0 0,0-1 0 0 0,-1 2 0 0 0,1-1 0 0 0,-1 1 0 0 0,0 0 0 0 0,0 1 0 0 0,0 0 0 0 0,0 1 1 0 0,-20 0-1 0 0,25 1-225 0 0,0 1 0 0 0,0 0 1 0 0,1 0-1 0 0,-1 1 0 0 0,0-1 1 0 0,0 1-1 0 0,1 0 0 0 0,-1 1 1 0 0,1-1-1 0 0,-1 1 0 0 0,1 0 1 0 0,0 0-1 0 0,0 0 0 0 0,0 0 1 0 0,1 1-1 0 0,-1-1 1 0 0,1 1-1 0 0,-3 4 0 0 0,1-2 17 0 0,1 0 0 0 0,0 0 0 0 0,1 0 0 0 0,-1 0 0 0 0,1 0 0 0 0,0 1-1 0 0,1 0 1 0 0,-1-1 0 0 0,1 1 0 0 0,1 0 0 0 0,-1 0 0 0 0,0 11 0 0 0,3-12-53 0 0,-1-1 0 0 0,1 1-1 0 0,0-1 1 0 0,1 1 0 0 0,-1-1 0 0 0,1 1 0 0 0,0-1 0 0 0,1 0 0 0 0,-1 0-1 0 0,1 0 1 0 0,0 0 0 0 0,0 0 0 0 0,1-1 0 0 0,-1 0 0 0 0,1 1 0 0 0,0-1-1 0 0,0 0 1 0 0,7 4 0 0 0,-8-5-19 0 0,1-1 0 0 0,0 1-1 0 0,0-1 1 0 0,0 0 0 0 0,0 0-1 0 0,1-1 1 0 0,-1 1 0 0 0,0-1-1 0 0,1 0 1 0 0,-1 0 0 0 0,1-1-1 0 0,-1 1 1 0 0,1-1 0 0 0,-1 0-1 0 0,1 0 1 0 0,0 0 0 0 0,-1-1-1 0 0,1 1 1 0 0,-1-1 0 0 0,0-1-1 0 0,1 1 1 0 0,-1 0 0 0 0,0-1-1 0 0,5-2 1 0 0,-1 0-36 0 0,-1-1 0 0 0,1 1-1 0 0,-1-1 1 0 0,-1 0 0 0 0,1-1-1 0 0,-1 1 1 0 0,0-1 0 0 0,0-1-1 0 0,0 1 1 0 0,-1-1 0 0 0,8-13-1 0 0,-10 14 51 0 0,-1 0 0 0 0,0-1 0 0 0,0 1-1 0 0,0 0 1 0 0,-1-1 0 0 0,0 1 0 0 0,0-1-1 0 0,0 0 1 0 0,-1-10 0 0 0,-1 17-2 0 0,1-1-1 0 0,-1 0 1 0 0,1 1 0 0 0,-1-1-1 0 0,0 1 1 0 0,1-1 0 0 0,-1 1-1 0 0,0-1 1 0 0,0 1 0 0 0,1-1-1 0 0,-1 1 1 0 0,0 0 0 0 0,0 0-1 0 0,0-1 1 0 0,0 1 0 0 0,1 0 0 0 0,-1 0-1 0 0,0 0 1 0 0,0 0 0 0 0,0 0-1 0 0,0 0 1 0 0,0 0 0 0 0,1 0-1 0 0,-1 0 1 0 0,0 0 0 0 0,0 0-1 0 0,0 1 1 0 0,0-1 0 0 0,-1 1 0 0 0,0 2 8 0 0,0 1 0 0 0,0 0 0 0 0,1 0 0 0 0,-1 0 0 0 0,1 0 0 0 0,-1 0 0 0 0,1 1 0 0 0,1-1 1 0 0,-1 0-1 0 0,1 0 0 0 0,-1 1 0 0 0,2 6 0 0 0,-3 4-5 0 0,1 20 39 0 0,1 0 1 0 0,1 1 0 0 0,3-1-1 0 0,12 60 1 0 0,-7-47 87 0 0,4 81 0 0 0,-11-106-83 0 0,-2 1 1 0 0,-1 0 0 0 0,-1 0 0 0 0,-1 0 0 0 0,-1 0 0 0 0,-9 30 0 0 0,10-45-2 0 0,0 0 1 0 0,-1 0-1 0 0,0 0 1 0 0,0-1-1 0 0,-1 1 1 0 0,0-1-1 0 0,-1 0 1 0 0,-9 10-1 0 0,11-14-12 0 0,-1 0 0 0 0,0 0-1 0 0,0 0 1 0 0,0-1 0 0 0,-1 1-1 0 0,1-1 1 0 0,-1-1 0 0 0,0 1-1 0 0,0-1 1 0 0,0 0-1 0 0,0 0 1 0 0,0-1 0 0 0,-12 2-1 0 0,12-2-5 0 0,1 0-1 0 0,-1-1 0 0 0,1 0 0 0 0,0 0 0 0 0,-1 0 1 0 0,1-1-1 0 0,-1 0 0 0 0,1 0 0 0 0,0 0 0 0 0,0 0 1 0 0,0-1-1 0 0,-1 0 0 0 0,-7-4 0 0 0,10 3-111 0 0,0 1 0 0 0,0-1-1 0 0,1 1 1 0 0,-1-1-1 0 0,1 0 1 0 0,-1 0 0 0 0,1 0-1 0 0,0 0 1 0 0,0 0-1 0 0,1-1 1 0 0,-1 1 0 0 0,0-1-1 0 0,1 1 1 0 0,0-1 0 0 0,0 1-1 0 0,0-1 1 0 0,1 0-1 0 0,-1 0 1 0 0,1 1 0 0 0,0-1-1 0 0,0-7 1 0 0,2 0-428 0 0,0-1 0 0 0,1 1 0 0 0,0-1 1 0 0,1 1-1 0 0,1 0 0 0 0,-1 1 0 0 0,2-1 0 0 0,9-14 0 0 0,-2 1-713 0 0,-6 12 714 0 0,1-1 1 0 0,1 1-1 0 0,0 1 1 0 0,0 0-1 0 0,1 0 1 0 0,0 1-1 0 0,1 0 0 0 0,1 1 1 0 0,20-14-1 0 0,14-6-666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6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345 128 1660 0 0,'0'-1'172'0'0,"0"0"-1"0"0,0 1 1 0 0,-1-1-1 0 0,1 1 1 0 0,-1-1-1 0 0,1 0 1 0 0,0 1-1 0 0,-1-1 0 0 0,1 1 1 0 0,-1-1-1 0 0,1 1 1 0 0,-1-1-1 0 0,0 1 1 0 0,1-1-1 0 0,-1 1 1 0 0,1 0-1 0 0,-1-1 1 0 0,0 1-1 0 0,1 0 1 0 0,-1 0-1 0 0,0-1 1 0 0,1 1-1 0 0,-1 0 1 0 0,0 0-1 0 0,0 0 1 0 0,1 0-1 0 0,-1 0 1 0 0,0 0-1 0 0,1 0 1 0 0,-1 0-1 0 0,0 0 1 0 0,-5 5 2498 0 0,24-8-2098 0 0,-16 2-524 0 0,0 0 1 0 0,1 0 0 0 0,-1 0-1 0 0,1-1 1 0 0,-1 1 0 0 0,0 0-1 0 0,0-1 1 0 0,0 0 0 0 0,0 1-1 0 0,0-1 1 0 0,0 0 0 0 0,0 0-1 0 0,-1 0 1 0 0,1 0 0 0 0,-1-1-1 0 0,1 1 1 0 0,-1 0 0 0 0,0-1-1 0 0,0 1 1 0 0,0-1 0 0 0,0 1-1 0 0,-1-1 1 0 0,1 1 0 0 0,0-1-1 0 0,-1 1 1 0 0,0-1 0 0 0,0 0-1 0 0,0-4 1 0 0,-3 2 71 0 0,-1 1-90 0 0,0 0-1 0 0,0 0 1 0 0,-1 0-1 0 0,1 0 1 0 0,-1 1-1 0 0,0-1 1 0 0,0 1 0 0 0,0 0-1 0 0,0 1 1 0 0,-1-1-1 0 0,1 1 1 0 0,-1 0-1 0 0,0 0 1 0 0,1 1-1 0 0,-1 0 1 0 0,0 0 0 0 0,-6 0-1 0 0,3 0 12 0 0,4 0 12 0 0,0 1 0 0 0,0-1 0 0 0,-1 1 0 0 0,1 0 0 0 0,0 1 0 0 0,-1-1 1 0 0,1 1-1 0 0,-10 3 0 0 0,-1 2 30 0 0,1 1 0 0 0,-1 0-1 0 0,1 1 1 0 0,1 1 0 0 0,-1 0 0 0 0,1 1 0 0 0,-24 23 0 0 0,32-26-41 0 0,-1 0 1 0 0,1 0-1 0 0,0 1 1 0 0,0 0-1 0 0,1 0 1 0 0,0 0 0 0 0,0 0-1 0 0,1 1 1 0 0,0 0-1 0 0,1 0 1 0 0,0 0 0 0 0,0 0-1 0 0,1 1 1 0 0,0-1-1 0 0,1 1 1 0 0,-1 10 0 0 0,3-13-27 0 0,0-1 0 0 0,0 1 0 0 0,1-1 0 0 0,0 0 0 0 0,0 0 0 0 0,0 0 0 0 0,1 0 0 0 0,0 0 0 0 0,0 0 0 0 0,1 0 0 0 0,0-1 0 0 0,-1 0 0 0 0,2 0 0 0 0,-1 0 0 0 0,1 0 0 0 0,-1-1 0 0 0,1 1 0 0 0,0-1 0 0 0,1-1 0 0 0,5 4 0 0 0,-1 0-345 0 0,1 0 0 0 0,0-2-1 0 0,0 1 1 0 0,0-1 0 0 0,1-1 0 0 0,-1 0 0 0 0,1-1-1 0 0,0 0 1 0 0,24 3 0 0 0,-14-4-1395 0 0,-16-1 1267 0 0,0-1-1 0 0,-1 1 0 0 0,1-1 0 0 0,-1 0 0 0 0,1 0 1 0 0,0-1-1 0 0,-1 0 0 0 0,10-2 0 0 0,58-26-1914 0 0,-39 17 1241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19 1256 0 0,'3'-3'1167'0'0,"13"-12"5417"0"0,-9 20-6026 0 0,-4-3-496 0 0,0 0 0 0 0,-1 0 0 0 0,1 1 0 0 0,0-1 0 0 0,-1 1 0 0 0,0-1 0 0 0,1 1 0 0 0,-1 0 0 0 0,0 0-1 0 0,2 5 1 0 0,-2-4 25 0 0,-1 0 0 0 0,0 1 0 0 0,0-1 0 0 0,0 0 0 0 0,-1 1 0 0 0,1-1 0 0 0,-1 0 0 0 0,0 1 0 0 0,-1-1 0 0 0,1 1 0 0 0,-1-1-1 0 0,-1 8 1 0 0,-32 121 983 0 0,-10 50 31 0 0,36-142-825 0 0,2 0-1 0 0,-1 63 1 0 0,8-100-296 0 0,-1-1 1 0 0,1 0-1 0 0,0 1 0 0 0,0-1 1 0 0,0 0-1 0 0,0 0 1 0 0,1 0-1 0 0,-1 0 0 0 0,1 0 1 0 0,0 0-1 0 0,0 0 1 0 0,0 0-1 0 0,0 0 0 0 0,0-1 1 0 0,1 1-1 0 0,-1-1 0 0 0,1 0 1 0 0,0 0-1 0 0,-1 0 1 0 0,1 0-1 0 0,0 0 0 0 0,4 2 1 0 0,-4-3-183 0 0,0 0 1 0 0,-1 0-1 0 0,1 0 0 0 0,0 0 1 0 0,0-1-1 0 0,0 1 1 0 0,0-1-1 0 0,0 1 1 0 0,-1-1-1 0 0,1 0 0 0 0,0 0 1 0 0,0 0-1 0 0,0-1 1 0 0,0 1-1 0 0,0-1 1 0 0,0 0-1 0 0,0 1 0 0 0,3-3 1 0 0,8-5-883 0 0,0 0 1 0 0,0-1-1 0 0,-1 0 1 0 0,0-1-1 0 0,21-21 1 0 0,-19 13-89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58 2188 0 0,'-4'-1'884'0'0,"0"-1"552"0"0,4-1-808 0 0,1 1-111 0 0,2 0-97 0 0,3 0 4 0 0,1 1-88 0 0,3 1 0 0 0,14-3-20 0 0,0-1-184 0 0,0 2-252 0 0,0-1 16 0 0,-2-3-524 0 0,3 0-328 0 0,0 0-301 0 0,-4 1-79 0 0,4-4 240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3T05:53:17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 2308 0 0,'-6'-2'3656'0'0,"6"3"-3585"0"0,-6 11 1425 0 0,0 13-699 0 0,-2 65 1427 0 0,4 173 0 0 0,6-136-1518 0 0,-2-106-526 0 0,-1 0 0 0 0,-7 39 0 0 0,-1-19 1461 0 0,19-66-1475 0 0,1 1-1 0 0,1 1 1 0 0,1 0-1 0 0,23-31 1 0 0,-9 14-98 0 0,-22 31-78 0 0,1 1 1 0 0,-1-1-1 0 0,2 2 1 0 0,-1-1-1 0 0,1 0 1 0 0,0 1-1 0 0,0 1 1 0 0,1-1-1 0 0,0 1 1 0 0,0 0-1 0 0,1 1 0 0 0,0 0 1 0 0,0 1-1 0 0,0-1 1 0 0,0 2-1 0 0,20-6 1 0 0,-28 8-4 0 0,11 5 1 0 0,-7 1-8 0 0,-1-1-1 0 0,1 1 1 0 0,-1-1-1 0 0,-1 1 1 0 0,1 1-1 0 0,-1-1 1 0 0,1 0 0 0 0,-1 1-1 0 0,-1 0 1 0 0,1-1-1 0 0,-1 1 1 0 0,0 0-1 0 0,1 7 1 0 0,2 8-291 0 0,-1 0 0 0 0,3 33 0 0 0,-6-35-729 0 0,-1-15 375 0 0,0 0 0 0 0,1 1-1 0 0,-1-1 1 0 0,1 0 0 0 0,0 0 0 0 0,0 1-1 0 0,2 5 1 0 0,-1-8 371 0 0,-1 1 0 0 0,1-1 0 0 0,0 0-1 0 0,0 0 1 0 0,1 1 0 0 0,-1-1 0 0 0,0-1 0 0 0,1 1-1 0 0,-1 0 1 0 0,1-1 0 0 0,-1 1 0 0 0,6 1-1 0 0,27 8-1855 0 0,-10-8 1070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DCA7-012B-4EE2-BB79-9ABBF8B382A0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B3DE-E056-4805-873F-72333B712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8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B3DE-E056-4805-873F-72333B7128D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60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04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40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6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9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8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13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7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7272-B185-441B-8FB3-A6B3BDBABA75}" type="datetimeFigureOut">
              <a:rPr lang="en-IN" smtClean="0"/>
              <a:t>29-05-2021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4970-FEF5-4A3F-A44F-A89A4B398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9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Sorted_binary_tree.sv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3" Type="http://schemas.openxmlformats.org/officeDocument/2006/relationships/image" Target="../media/image20.png"/><Relationship Id="rId7" Type="http://schemas.openxmlformats.org/officeDocument/2006/relationships/image" Target="../media/image1810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" Type="http://schemas.openxmlformats.org/officeDocument/2006/relationships/image" Target="../media/image19.png"/><Relationship Id="rId16" Type="http://schemas.openxmlformats.org/officeDocument/2006/relationships/customXml" Target="../ink/ink11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1710.png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.png"/><Relationship Id="rId671" Type="http://schemas.openxmlformats.org/officeDocument/2006/relationships/image" Target="../media/image354.png"/><Relationship Id="rId21" Type="http://schemas.openxmlformats.org/officeDocument/2006/relationships/image" Target="../media/image2910.png"/><Relationship Id="rId324" Type="http://schemas.openxmlformats.org/officeDocument/2006/relationships/customXml" Target="../ink/ink177.xml"/><Relationship Id="rId531" Type="http://schemas.openxmlformats.org/officeDocument/2006/relationships/image" Target="../media/image284.png"/><Relationship Id="rId629" Type="http://schemas.openxmlformats.org/officeDocument/2006/relationships/image" Target="../media/image333.png"/><Relationship Id="rId170" Type="http://schemas.openxmlformats.org/officeDocument/2006/relationships/customXml" Target="../ink/ink100.xml"/><Relationship Id="rId268" Type="http://schemas.openxmlformats.org/officeDocument/2006/relationships/customXml" Target="../ink/ink149.xml"/><Relationship Id="rId475" Type="http://schemas.openxmlformats.org/officeDocument/2006/relationships/image" Target="../media/image256.png"/><Relationship Id="rId682" Type="http://schemas.openxmlformats.org/officeDocument/2006/relationships/customXml" Target="../ink/ink356.xml"/><Relationship Id="rId32" Type="http://schemas.openxmlformats.org/officeDocument/2006/relationships/customXml" Target="../ink/ink31.xml"/><Relationship Id="rId128" Type="http://schemas.openxmlformats.org/officeDocument/2006/relationships/customXml" Target="../ink/ink79.xml"/><Relationship Id="rId335" Type="http://schemas.openxmlformats.org/officeDocument/2006/relationships/image" Target="../media/image186.png"/><Relationship Id="rId542" Type="http://schemas.openxmlformats.org/officeDocument/2006/relationships/customXml" Target="../ink/ink286.xml"/><Relationship Id="rId181" Type="http://schemas.openxmlformats.org/officeDocument/2006/relationships/image" Target="../media/image109.png"/><Relationship Id="rId402" Type="http://schemas.openxmlformats.org/officeDocument/2006/relationships/customXml" Target="../ink/ink216.xml"/><Relationship Id="rId279" Type="http://schemas.openxmlformats.org/officeDocument/2006/relationships/image" Target="../media/image158.png"/><Relationship Id="rId486" Type="http://schemas.openxmlformats.org/officeDocument/2006/relationships/customXml" Target="../ink/ink258.xml"/><Relationship Id="rId693" Type="http://schemas.openxmlformats.org/officeDocument/2006/relationships/image" Target="../media/image365.png"/><Relationship Id="rId707" Type="http://schemas.openxmlformats.org/officeDocument/2006/relationships/image" Target="../media/image372.png"/><Relationship Id="rId43" Type="http://schemas.openxmlformats.org/officeDocument/2006/relationships/image" Target="../media/image40.png"/><Relationship Id="rId139" Type="http://schemas.openxmlformats.org/officeDocument/2006/relationships/image" Target="../media/image88.png"/><Relationship Id="rId346" Type="http://schemas.openxmlformats.org/officeDocument/2006/relationships/customXml" Target="../ink/ink188.xml"/><Relationship Id="rId553" Type="http://schemas.openxmlformats.org/officeDocument/2006/relationships/image" Target="../media/image295.png"/><Relationship Id="rId192" Type="http://schemas.openxmlformats.org/officeDocument/2006/relationships/customXml" Target="../ink/ink111.xml"/><Relationship Id="rId206" Type="http://schemas.openxmlformats.org/officeDocument/2006/relationships/customXml" Target="../ink/ink118.xml"/><Relationship Id="rId413" Type="http://schemas.openxmlformats.org/officeDocument/2006/relationships/image" Target="../media/image225.png"/><Relationship Id="rId497" Type="http://schemas.openxmlformats.org/officeDocument/2006/relationships/image" Target="../media/image267.png"/><Relationship Id="rId620" Type="http://schemas.openxmlformats.org/officeDocument/2006/relationships/customXml" Target="../ink/ink325.xml"/><Relationship Id="rId718" Type="http://schemas.openxmlformats.org/officeDocument/2006/relationships/customXml" Target="../ink/ink374.xml"/><Relationship Id="rId357" Type="http://schemas.openxmlformats.org/officeDocument/2006/relationships/image" Target="../media/image197.png"/><Relationship Id="rId54" Type="http://schemas.openxmlformats.org/officeDocument/2006/relationships/customXml" Target="../ink/ink42.xml"/><Relationship Id="rId217" Type="http://schemas.openxmlformats.org/officeDocument/2006/relationships/image" Target="../media/image127.png"/><Relationship Id="rId564" Type="http://schemas.openxmlformats.org/officeDocument/2006/relationships/customXml" Target="../ink/ink297.xml"/><Relationship Id="rId424" Type="http://schemas.openxmlformats.org/officeDocument/2006/relationships/customXml" Target="../ink/ink227.xml"/><Relationship Id="rId631" Type="http://schemas.openxmlformats.org/officeDocument/2006/relationships/image" Target="../media/image334.png"/><Relationship Id="rId270" Type="http://schemas.openxmlformats.org/officeDocument/2006/relationships/customXml" Target="../ink/ink150.xml"/><Relationship Id="rId65" Type="http://schemas.openxmlformats.org/officeDocument/2006/relationships/image" Target="../media/image51.png"/><Relationship Id="rId130" Type="http://schemas.openxmlformats.org/officeDocument/2006/relationships/customXml" Target="../ink/ink80.xml"/><Relationship Id="rId368" Type="http://schemas.openxmlformats.org/officeDocument/2006/relationships/customXml" Target="../ink/ink199.xml"/><Relationship Id="rId575" Type="http://schemas.openxmlformats.org/officeDocument/2006/relationships/image" Target="../media/image306.png"/><Relationship Id="rId228" Type="http://schemas.openxmlformats.org/officeDocument/2006/relationships/customXml" Target="../ink/ink129.xml"/><Relationship Id="rId435" Type="http://schemas.openxmlformats.org/officeDocument/2006/relationships/image" Target="../media/image236.png"/><Relationship Id="rId642" Type="http://schemas.openxmlformats.org/officeDocument/2006/relationships/customXml" Target="../ink/ink336.xml"/><Relationship Id="rId281" Type="http://schemas.openxmlformats.org/officeDocument/2006/relationships/image" Target="../media/image159.png"/><Relationship Id="rId502" Type="http://schemas.openxmlformats.org/officeDocument/2006/relationships/customXml" Target="../ink/ink266.xml"/><Relationship Id="rId76" Type="http://schemas.openxmlformats.org/officeDocument/2006/relationships/customXml" Target="../ink/ink53.xml"/><Relationship Id="rId141" Type="http://schemas.openxmlformats.org/officeDocument/2006/relationships/image" Target="../media/image89.png"/><Relationship Id="rId379" Type="http://schemas.openxmlformats.org/officeDocument/2006/relationships/image" Target="../media/image208.png"/><Relationship Id="rId586" Type="http://schemas.openxmlformats.org/officeDocument/2006/relationships/customXml" Target="../ink/ink308.xml"/><Relationship Id="rId7" Type="http://schemas.openxmlformats.org/officeDocument/2006/relationships/image" Target="../media/image2210.png"/><Relationship Id="rId239" Type="http://schemas.openxmlformats.org/officeDocument/2006/relationships/image" Target="../media/image138.png"/><Relationship Id="rId446" Type="http://schemas.openxmlformats.org/officeDocument/2006/relationships/customXml" Target="../ink/ink238.xml"/><Relationship Id="rId653" Type="http://schemas.openxmlformats.org/officeDocument/2006/relationships/image" Target="../media/image345.png"/><Relationship Id="rId292" Type="http://schemas.openxmlformats.org/officeDocument/2006/relationships/customXml" Target="../ink/ink161.xml"/><Relationship Id="rId306" Type="http://schemas.openxmlformats.org/officeDocument/2006/relationships/customXml" Target="../ink/ink168.xml"/><Relationship Id="rId87" Type="http://schemas.openxmlformats.org/officeDocument/2006/relationships/image" Target="../media/image62.png"/><Relationship Id="rId513" Type="http://schemas.openxmlformats.org/officeDocument/2006/relationships/image" Target="../media/image275.png"/><Relationship Id="rId597" Type="http://schemas.openxmlformats.org/officeDocument/2006/relationships/image" Target="../media/image317.png"/><Relationship Id="rId720" Type="http://schemas.openxmlformats.org/officeDocument/2006/relationships/customXml" Target="../ink/ink375.xml"/><Relationship Id="rId152" Type="http://schemas.openxmlformats.org/officeDocument/2006/relationships/customXml" Target="../ink/ink91.xml"/><Relationship Id="rId457" Type="http://schemas.openxmlformats.org/officeDocument/2006/relationships/image" Target="../media/image247.png"/><Relationship Id="rId664" Type="http://schemas.openxmlformats.org/officeDocument/2006/relationships/customXml" Target="../ink/ink347.xml"/><Relationship Id="rId14" Type="http://schemas.openxmlformats.org/officeDocument/2006/relationships/customXml" Target="../ink/ink22.xml"/><Relationship Id="rId317" Type="http://schemas.openxmlformats.org/officeDocument/2006/relationships/image" Target="../media/image177.png"/><Relationship Id="rId524" Type="http://schemas.openxmlformats.org/officeDocument/2006/relationships/customXml" Target="../ink/ink277.xml"/><Relationship Id="rId98" Type="http://schemas.openxmlformats.org/officeDocument/2006/relationships/customXml" Target="../ink/ink64.xml"/><Relationship Id="rId163" Type="http://schemas.openxmlformats.org/officeDocument/2006/relationships/image" Target="../media/image100.png"/><Relationship Id="rId370" Type="http://schemas.openxmlformats.org/officeDocument/2006/relationships/customXml" Target="../ink/ink200.xml"/><Relationship Id="rId230" Type="http://schemas.openxmlformats.org/officeDocument/2006/relationships/customXml" Target="../ink/ink130.xml"/><Relationship Id="rId468" Type="http://schemas.openxmlformats.org/officeDocument/2006/relationships/customXml" Target="../ink/ink249.xml"/><Relationship Id="rId675" Type="http://schemas.openxmlformats.org/officeDocument/2006/relationships/image" Target="../media/image356.png"/><Relationship Id="rId25" Type="http://schemas.openxmlformats.org/officeDocument/2006/relationships/image" Target="../media/image31.png"/><Relationship Id="rId328" Type="http://schemas.openxmlformats.org/officeDocument/2006/relationships/customXml" Target="../ink/ink179.xml"/><Relationship Id="rId535" Type="http://schemas.openxmlformats.org/officeDocument/2006/relationships/image" Target="../media/image286.png"/><Relationship Id="rId174" Type="http://schemas.openxmlformats.org/officeDocument/2006/relationships/customXml" Target="../ink/ink102.xml"/><Relationship Id="rId381" Type="http://schemas.openxmlformats.org/officeDocument/2006/relationships/image" Target="../media/image209.png"/><Relationship Id="rId602" Type="http://schemas.openxmlformats.org/officeDocument/2006/relationships/customXml" Target="../ink/ink316.xml"/><Relationship Id="rId241" Type="http://schemas.openxmlformats.org/officeDocument/2006/relationships/image" Target="../media/image139.png"/><Relationship Id="rId479" Type="http://schemas.openxmlformats.org/officeDocument/2006/relationships/image" Target="../media/image258.png"/><Relationship Id="rId686" Type="http://schemas.openxmlformats.org/officeDocument/2006/relationships/customXml" Target="../ink/ink358.xml"/><Relationship Id="rId36" Type="http://schemas.openxmlformats.org/officeDocument/2006/relationships/customXml" Target="../ink/ink33.xml"/><Relationship Id="rId339" Type="http://schemas.openxmlformats.org/officeDocument/2006/relationships/image" Target="../media/image188.png"/><Relationship Id="rId546" Type="http://schemas.openxmlformats.org/officeDocument/2006/relationships/customXml" Target="../ink/ink288.xml"/><Relationship Id="rId101" Type="http://schemas.openxmlformats.org/officeDocument/2006/relationships/image" Target="../media/image69.png"/><Relationship Id="rId185" Type="http://schemas.openxmlformats.org/officeDocument/2006/relationships/image" Target="../media/image111.png"/><Relationship Id="rId406" Type="http://schemas.openxmlformats.org/officeDocument/2006/relationships/customXml" Target="../ink/ink218.xml"/><Relationship Id="rId392" Type="http://schemas.openxmlformats.org/officeDocument/2006/relationships/customXml" Target="../ink/ink211.xml"/><Relationship Id="rId613" Type="http://schemas.openxmlformats.org/officeDocument/2006/relationships/image" Target="../media/image325.png"/><Relationship Id="rId697" Type="http://schemas.openxmlformats.org/officeDocument/2006/relationships/image" Target="../media/image367.png"/><Relationship Id="rId252" Type="http://schemas.openxmlformats.org/officeDocument/2006/relationships/customXml" Target="../ink/ink141.xml"/><Relationship Id="rId47" Type="http://schemas.openxmlformats.org/officeDocument/2006/relationships/image" Target="../media/image42.png"/><Relationship Id="rId112" Type="http://schemas.openxmlformats.org/officeDocument/2006/relationships/customXml" Target="../ink/ink71.xml"/><Relationship Id="rId557" Type="http://schemas.openxmlformats.org/officeDocument/2006/relationships/image" Target="../media/image297.png"/><Relationship Id="rId196" Type="http://schemas.openxmlformats.org/officeDocument/2006/relationships/customXml" Target="../ink/ink113.xml"/><Relationship Id="rId417" Type="http://schemas.openxmlformats.org/officeDocument/2006/relationships/image" Target="../media/image227.png"/><Relationship Id="rId624" Type="http://schemas.openxmlformats.org/officeDocument/2006/relationships/customXml" Target="../ink/ink327.xml"/><Relationship Id="rId263" Type="http://schemas.openxmlformats.org/officeDocument/2006/relationships/image" Target="../media/image150.png"/><Relationship Id="rId470" Type="http://schemas.openxmlformats.org/officeDocument/2006/relationships/customXml" Target="../ink/ink250.xml"/><Relationship Id="rId58" Type="http://schemas.openxmlformats.org/officeDocument/2006/relationships/customXml" Target="../ink/ink44.xml"/><Relationship Id="rId123" Type="http://schemas.openxmlformats.org/officeDocument/2006/relationships/image" Target="../media/image80.png"/><Relationship Id="rId330" Type="http://schemas.openxmlformats.org/officeDocument/2006/relationships/customXml" Target="../ink/ink180.xml"/><Relationship Id="rId568" Type="http://schemas.openxmlformats.org/officeDocument/2006/relationships/customXml" Target="../ink/ink299.xml"/><Relationship Id="rId428" Type="http://schemas.openxmlformats.org/officeDocument/2006/relationships/customXml" Target="../ink/ink229.xml"/><Relationship Id="rId635" Type="http://schemas.openxmlformats.org/officeDocument/2006/relationships/image" Target="../media/image336.png"/><Relationship Id="rId274" Type="http://schemas.openxmlformats.org/officeDocument/2006/relationships/customXml" Target="../ink/ink152.xml"/><Relationship Id="rId481" Type="http://schemas.openxmlformats.org/officeDocument/2006/relationships/image" Target="../media/image259.png"/><Relationship Id="rId702" Type="http://schemas.openxmlformats.org/officeDocument/2006/relationships/customXml" Target="../ink/ink366.xml"/><Relationship Id="rId69" Type="http://schemas.openxmlformats.org/officeDocument/2006/relationships/image" Target="../media/image53.png"/><Relationship Id="rId134" Type="http://schemas.openxmlformats.org/officeDocument/2006/relationships/customXml" Target="../ink/ink82.xml"/><Relationship Id="rId579" Type="http://schemas.openxmlformats.org/officeDocument/2006/relationships/image" Target="../media/image308.png"/><Relationship Id="rId341" Type="http://schemas.openxmlformats.org/officeDocument/2006/relationships/image" Target="../media/image189.png"/><Relationship Id="rId439" Type="http://schemas.openxmlformats.org/officeDocument/2006/relationships/image" Target="../media/image238.png"/><Relationship Id="rId646" Type="http://schemas.openxmlformats.org/officeDocument/2006/relationships/customXml" Target="../ink/ink338.xml"/><Relationship Id="rId201" Type="http://schemas.openxmlformats.org/officeDocument/2006/relationships/image" Target="../media/image119.png"/><Relationship Id="rId285" Type="http://schemas.openxmlformats.org/officeDocument/2006/relationships/image" Target="../media/image161.png"/><Relationship Id="rId506" Type="http://schemas.openxmlformats.org/officeDocument/2006/relationships/customXml" Target="../ink/ink268.xml"/><Relationship Id="rId492" Type="http://schemas.openxmlformats.org/officeDocument/2006/relationships/customXml" Target="../ink/ink261.xml"/><Relationship Id="rId713" Type="http://schemas.openxmlformats.org/officeDocument/2006/relationships/image" Target="../media/image375.png"/><Relationship Id="rId145" Type="http://schemas.openxmlformats.org/officeDocument/2006/relationships/image" Target="../media/image91.png"/><Relationship Id="rId352" Type="http://schemas.openxmlformats.org/officeDocument/2006/relationships/customXml" Target="../ink/ink191.xml"/><Relationship Id="rId212" Type="http://schemas.openxmlformats.org/officeDocument/2006/relationships/customXml" Target="../ink/ink121.xml"/><Relationship Id="rId657" Type="http://schemas.openxmlformats.org/officeDocument/2006/relationships/image" Target="../media/image347.png"/><Relationship Id="rId296" Type="http://schemas.openxmlformats.org/officeDocument/2006/relationships/customXml" Target="../ink/ink163.xml"/><Relationship Id="rId517" Type="http://schemas.openxmlformats.org/officeDocument/2006/relationships/image" Target="../media/image277.png"/><Relationship Id="rId60" Type="http://schemas.openxmlformats.org/officeDocument/2006/relationships/customXml" Target="../ink/ink45.xml"/><Relationship Id="rId156" Type="http://schemas.openxmlformats.org/officeDocument/2006/relationships/customXml" Target="../ink/ink93.xml"/><Relationship Id="rId363" Type="http://schemas.openxmlformats.org/officeDocument/2006/relationships/image" Target="../media/image200.png"/><Relationship Id="rId570" Type="http://schemas.openxmlformats.org/officeDocument/2006/relationships/customXml" Target="../ink/ink300.xml"/><Relationship Id="rId223" Type="http://schemas.openxmlformats.org/officeDocument/2006/relationships/image" Target="../media/image130.png"/><Relationship Id="rId430" Type="http://schemas.openxmlformats.org/officeDocument/2006/relationships/customXml" Target="../ink/ink230.xml"/><Relationship Id="rId668" Type="http://schemas.openxmlformats.org/officeDocument/2006/relationships/customXml" Target="../ink/ink349.xml"/><Relationship Id="rId18" Type="http://schemas.openxmlformats.org/officeDocument/2006/relationships/customXml" Target="../ink/ink24.xml"/><Relationship Id="rId528" Type="http://schemas.openxmlformats.org/officeDocument/2006/relationships/customXml" Target="../ink/ink279.xml"/><Relationship Id="rId167" Type="http://schemas.openxmlformats.org/officeDocument/2006/relationships/image" Target="../media/image102.png"/><Relationship Id="rId374" Type="http://schemas.openxmlformats.org/officeDocument/2006/relationships/customXml" Target="../ink/ink202.xml"/><Relationship Id="rId581" Type="http://schemas.openxmlformats.org/officeDocument/2006/relationships/image" Target="../media/image309.png"/><Relationship Id="rId71" Type="http://schemas.openxmlformats.org/officeDocument/2006/relationships/image" Target="../media/image54.png"/><Relationship Id="rId234" Type="http://schemas.openxmlformats.org/officeDocument/2006/relationships/customXml" Target="../ink/ink132.xml"/><Relationship Id="rId679" Type="http://schemas.openxmlformats.org/officeDocument/2006/relationships/image" Target="../media/image358.png"/><Relationship Id="rId2" Type="http://schemas.openxmlformats.org/officeDocument/2006/relationships/customXml" Target="../ink/ink16.xml"/><Relationship Id="rId29" Type="http://schemas.openxmlformats.org/officeDocument/2006/relationships/image" Target="../media/image33.png"/><Relationship Id="rId441" Type="http://schemas.openxmlformats.org/officeDocument/2006/relationships/image" Target="../media/image239.png"/><Relationship Id="rId539" Type="http://schemas.openxmlformats.org/officeDocument/2006/relationships/image" Target="../media/image288.png"/><Relationship Id="rId178" Type="http://schemas.openxmlformats.org/officeDocument/2006/relationships/customXml" Target="../ink/ink104.xml"/><Relationship Id="rId301" Type="http://schemas.openxmlformats.org/officeDocument/2006/relationships/image" Target="../media/image169.png"/><Relationship Id="rId82" Type="http://schemas.openxmlformats.org/officeDocument/2006/relationships/customXml" Target="../ink/ink56.xml"/><Relationship Id="rId203" Type="http://schemas.openxmlformats.org/officeDocument/2006/relationships/image" Target="../media/image120.png"/><Relationship Id="rId385" Type="http://schemas.openxmlformats.org/officeDocument/2006/relationships/image" Target="../media/image211.png"/><Relationship Id="rId592" Type="http://schemas.openxmlformats.org/officeDocument/2006/relationships/customXml" Target="../ink/ink311.xml"/><Relationship Id="rId606" Type="http://schemas.openxmlformats.org/officeDocument/2006/relationships/customXml" Target="../ink/ink318.xml"/><Relationship Id="rId648" Type="http://schemas.openxmlformats.org/officeDocument/2006/relationships/customXml" Target="../ink/ink339.xml"/><Relationship Id="rId245" Type="http://schemas.openxmlformats.org/officeDocument/2006/relationships/image" Target="../media/image141.png"/><Relationship Id="rId287" Type="http://schemas.openxmlformats.org/officeDocument/2006/relationships/image" Target="../media/image162.png"/><Relationship Id="rId410" Type="http://schemas.openxmlformats.org/officeDocument/2006/relationships/customXml" Target="../ink/ink220.xml"/><Relationship Id="rId452" Type="http://schemas.openxmlformats.org/officeDocument/2006/relationships/customXml" Target="../ink/ink241.xml"/><Relationship Id="rId494" Type="http://schemas.openxmlformats.org/officeDocument/2006/relationships/customXml" Target="../ink/ink262.xml"/><Relationship Id="rId508" Type="http://schemas.openxmlformats.org/officeDocument/2006/relationships/customXml" Target="../ink/ink269.xml"/><Relationship Id="rId715" Type="http://schemas.openxmlformats.org/officeDocument/2006/relationships/image" Target="../media/image376.png"/><Relationship Id="rId105" Type="http://schemas.openxmlformats.org/officeDocument/2006/relationships/image" Target="../media/image71.png"/><Relationship Id="rId147" Type="http://schemas.openxmlformats.org/officeDocument/2006/relationships/image" Target="../media/image92.png"/><Relationship Id="rId312" Type="http://schemas.openxmlformats.org/officeDocument/2006/relationships/customXml" Target="../ink/ink171.xml"/><Relationship Id="rId354" Type="http://schemas.openxmlformats.org/officeDocument/2006/relationships/customXml" Target="../ink/ink192.xml"/><Relationship Id="rId51" Type="http://schemas.openxmlformats.org/officeDocument/2006/relationships/image" Target="../media/image44.png"/><Relationship Id="rId93" Type="http://schemas.openxmlformats.org/officeDocument/2006/relationships/image" Target="../media/image65.png"/><Relationship Id="rId189" Type="http://schemas.openxmlformats.org/officeDocument/2006/relationships/image" Target="../media/image113.png"/><Relationship Id="rId396" Type="http://schemas.openxmlformats.org/officeDocument/2006/relationships/customXml" Target="../ink/ink213.xml"/><Relationship Id="rId561" Type="http://schemas.openxmlformats.org/officeDocument/2006/relationships/image" Target="../media/image299.png"/><Relationship Id="rId617" Type="http://schemas.openxmlformats.org/officeDocument/2006/relationships/image" Target="../media/image327.png"/><Relationship Id="rId659" Type="http://schemas.openxmlformats.org/officeDocument/2006/relationships/image" Target="../media/image348.png"/><Relationship Id="rId214" Type="http://schemas.openxmlformats.org/officeDocument/2006/relationships/customXml" Target="../ink/ink122.xml"/><Relationship Id="rId256" Type="http://schemas.openxmlformats.org/officeDocument/2006/relationships/customXml" Target="../ink/ink143.xml"/><Relationship Id="rId298" Type="http://schemas.openxmlformats.org/officeDocument/2006/relationships/customXml" Target="../ink/ink164.xml"/><Relationship Id="rId421" Type="http://schemas.openxmlformats.org/officeDocument/2006/relationships/image" Target="../media/image229.png"/><Relationship Id="rId463" Type="http://schemas.openxmlformats.org/officeDocument/2006/relationships/image" Target="../media/image250.png"/><Relationship Id="rId519" Type="http://schemas.openxmlformats.org/officeDocument/2006/relationships/image" Target="../media/image278.png"/><Relationship Id="rId670" Type="http://schemas.openxmlformats.org/officeDocument/2006/relationships/customXml" Target="../ink/ink350.xml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image" Target="../media/image180.png"/><Relationship Id="rId530" Type="http://schemas.openxmlformats.org/officeDocument/2006/relationships/customXml" Target="../ink/ink280.xml"/><Relationship Id="rId20" Type="http://schemas.openxmlformats.org/officeDocument/2006/relationships/customXml" Target="../ink/ink25.xml"/><Relationship Id="rId62" Type="http://schemas.openxmlformats.org/officeDocument/2006/relationships/customXml" Target="../ink/ink46.xml"/><Relationship Id="rId365" Type="http://schemas.openxmlformats.org/officeDocument/2006/relationships/image" Target="../media/image201.png"/><Relationship Id="rId572" Type="http://schemas.openxmlformats.org/officeDocument/2006/relationships/customXml" Target="../ink/ink301.xml"/><Relationship Id="rId628" Type="http://schemas.openxmlformats.org/officeDocument/2006/relationships/customXml" Target="../ink/ink329.xml"/><Relationship Id="rId225" Type="http://schemas.openxmlformats.org/officeDocument/2006/relationships/image" Target="../media/image131.png"/><Relationship Id="rId267" Type="http://schemas.openxmlformats.org/officeDocument/2006/relationships/image" Target="../media/image152.png"/><Relationship Id="rId432" Type="http://schemas.openxmlformats.org/officeDocument/2006/relationships/customXml" Target="../ink/ink231.xml"/><Relationship Id="rId474" Type="http://schemas.openxmlformats.org/officeDocument/2006/relationships/customXml" Target="../ink/ink252.xml"/><Relationship Id="rId127" Type="http://schemas.openxmlformats.org/officeDocument/2006/relationships/image" Target="../media/image82.png"/><Relationship Id="rId681" Type="http://schemas.openxmlformats.org/officeDocument/2006/relationships/image" Target="../media/image359.png"/><Relationship Id="rId31" Type="http://schemas.openxmlformats.org/officeDocument/2006/relationships/image" Target="../media/image34.png"/><Relationship Id="rId73" Type="http://schemas.openxmlformats.org/officeDocument/2006/relationships/image" Target="../media/image55.png"/><Relationship Id="rId169" Type="http://schemas.openxmlformats.org/officeDocument/2006/relationships/image" Target="../media/image103.png"/><Relationship Id="rId334" Type="http://schemas.openxmlformats.org/officeDocument/2006/relationships/customXml" Target="../ink/ink182.xml"/><Relationship Id="rId376" Type="http://schemas.openxmlformats.org/officeDocument/2006/relationships/customXml" Target="../ink/ink203.xml"/><Relationship Id="rId541" Type="http://schemas.openxmlformats.org/officeDocument/2006/relationships/image" Target="../media/image289.png"/><Relationship Id="rId583" Type="http://schemas.openxmlformats.org/officeDocument/2006/relationships/image" Target="../media/image310.png"/><Relationship Id="rId639" Type="http://schemas.openxmlformats.org/officeDocument/2006/relationships/image" Target="../media/image338.png"/><Relationship Id="rId4" Type="http://schemas.openxmlformats.org/officeDocument/2006/relationships/customXml" Target="../ink/ink17.xml"/><Relationship Id="rId180" Type="http://schemas.openxmlformats.org/officeDocument/2006/relationships/customXml" Target="../ink/ink105.xml"/><Relationship Id="rId236" Type="http://schemas.openxmlformats.org/officeDocument/2006/relationships/customXml" Target="../ink/ink133.xml"/><Relationship Id="rId278" Type="http://schemas.openxmlformats.org/officeDocument/2006/relationships/customXml" Target="../ink/ink154.xml"/><Relationship Id="rId401" Type="http://schemas.openxmlformats.org/officeDocument/2006/relationships/image" Target="../media/image219.png"/><Relationship Id="rId443" Type="http://schemas.openxmlformats.org/officeDocument/2006/relationships/image" Target="../media/image240.png"/><Relationship Id="rId650" Type="http://schemas.openxmlformats.org/officeDocument/2006/relationships/customXml" Target="../ink/ink340.xml"/><Relationship Id="rId303" Type="http://schemas.openxmlformats.org/officeDocument/2006/relationships/image" Target="../media/image170.png"/><Relationship Id="rId485" Type="http://schemas.openxmlformats.org/officeDocument/2006/relationships/image" Target="../media/image261.png"/><Relationship Id="rId692" Type="http://schemas.openxmlformats.org/officeDocument/2006/relationships/customXml" Target="../ink/ink361.xml"/><Relationship Id="rId706" Type="http://schemas.openxmlformats.org/officeDocument/2006/relationships/customXml" Target="../ink/ink368.xml"/><Relationship Id="rId42" Type="http://schemas.openxmlformats.org/officeDocument/2006/relationships/customXml" Target="../ink/ink36.xml"/><Relationship Id="rId84" Type="http://schemas.openxmlformats.org/officeDocument/2006/relationships/customXml" Target="../ink/ink57.xml"/><Relationship Id="rId138" Type="http://schemas.openxmlformats.org/officeDocument/2006/relationships/customXml" Target="../ink/ink84.xml"/><Relationship Id="rId345" Type="http://schemas.openxmlformats.org/officeDocument/2006/relationships/image" Target="../media/image191.png"/><Relationship Id="rId387" Type="http://schemas.openxmlformats.org/officeDocument/2006/relationships/image" Target="../media/image212.png"/><Relationship Id="rId510" Type="http://schemas.openxmlformats.org/officeDocument/2006/relationships/customXml" Target="../ink/ink270.xml"/><Relationship Id="rId552" Type="http://schemas.openxmlformats.org/officeDocument/2006/relationships/customXml" Target="../ink/ink291.xml"/><Relationship Id="rId594" Type="http://schemas.openxmlformats.org/officeDocument/2006/relationships/customXml" Target="../ink/ink312.xml"/><Relationship Id="rId608" Type="http://schemas.openxmlformats.org/officeDocument/2006/relationships/customXml" Target="../ink/ink319.xml"/><Relationship Id="rId191" Type="http://schemas.openxmlformats.org/officeDocument/2006/relationships/image" Target="../media/image114.png"/><Relationship Id="rId205" Type="http://schemas.openxmlformats.org/officeDocument/2006/relationships/image" Target="../media/image121.png"/><Relationship Id="rId247" Type="http://schemas.openxmlformats.org/officeDocument/2006/relationships/image" Target="../media/image142.png"/><Relationship Id="rId412" Type="http://schemas.openxmlformats.org/officeDocument/2006/relationships/customXml" Target="../ink/ink221.xml"/><Relationship Id="rId107" Type="http://schemas.openxmlformats.org/officeDocument/2006/relationships/image" Target="../media/image72.png"/><Relationship Id="rId289" Type="http://schemas.openxmlformats.org/officeDocument/2006/relationships/image" Target="../media/image163.png"/><Relationship Id="rId454" Type="http://schemas.openxmlformats.org/officeDocument/2006/relationships/customXml" Target="../ink/ink242.xml"/><Relationship Id="rId496" Type="http://schemas.openxmlformats.org/officeDocument/2006/relationships/customXml" Target="../ink/ink263.xml"/><Relationship Id="rId661" Type="http://schemas.openxmlformats.org/officeDocument/2006/relationships/image" Target="../media/image349.png"/><Relationship Id="rId717" Type="http://schemas.openxmlformats.org/officeDocument/2006/relationships/image" Target="../media/image377.png"/><Relationship Id="rId11" Type="http://schemas.openxmlformats.org/officeDocument/2006/relationships/image" Target="../media/image2410.png"/><Relationship Id="rId53" Type="http://schemas.openxmlformats.org/officeDocument/2006/relationships/image" Target="../media/image45.png"/><Relationship Id="rId149" Type="http://schemas.openxmlformats.org/officeDocument/2006/relationships/image" Target="../media/image93.png"/><Relationship Id="rId314" Type="http://schemas.openxmlformats.org/officeDocument/2006/relationships/customXml" Target="../ink/ink172.xml"/><Relationship Id="rId356" Type="http://schemas.openxmlformats.org/officeDocument/2006/relationships/customXml" Target="../ink/ink193.xml"/><Relationship Id="rId398" Type="http://schemas.openxmlformats.org/officeDocument/2006/relationships/customXml" Target="../ink/ink214.xml"/><Relationship Id="rId521" Type="http://schemas.openxmlformats.org/officeDocument/2006/relationships/image" Target="../media/image279.png"/><Relationship Id="rId563" Type="http://schemas.openxmlformats.org/officeDocument/2006/relationships/image" Target="../media/image300.png"/><Relationship Id="rId619" Type="http://schemas.openxmlformats.org/officeDocument/2006/relationships/image" Target="../media/image328.png"/><Relationship Id="rId95" Type="http://schemas.openxmlformats.org/officeDocument/2006/relationships/image" Target="../media/image66.png"/><Relationship Id="rId160" Type="http://schemas.openxmlformats.org/officeDocument/2006/relationships/customXml" Target="../ink/ink95.xml"/><Relationship Id="rId216" Type="http://schemas.openxmlformats.org/officeDocument/2006/relationships/customXml" Target="../ink/ink123.xml"/><Relationship Id="rId423" Type="http://schemas.openxmlformats.org/officeDocument/2006/relationships/image" Target="../media/image230.png"/><Relationship Id="rId258" Type="http://schemas.openxmlformats.org/officeDocument/2006/relationships/customXml" Target="../ink/ink144.xml"/><Relationship Id="rId465" Type="http://schemas.openxmlformats.org/officeDocument/2006/relationships/image" Target="../media/image251.png"/><Relationship Id="rId630" Type="http://schemas.openxmlformats.org/officeDocument/2006/relationships/customXml" Target="../ink/ink330.xml"/><Relationship Id="rId672" Type="http://schemas.openxmlformats.org/officeDocument/2006/relationships/customXml" Target="../ink/ink351.xml"/><Relationship Id="rId22" Type="http://schemas.openxmlformats.org/officeDocument/2006/relationships/customXml" Target="../ink/ink26.xml"/><Relationship Id="rId64" Type="http://schemas.openxmlformats.org/officeDocument/2006/relationships/customXml" Target="../ink/ink47.xml"/><Relationship Id="rId118" Type="http://schemas.openxmlformats.org/officeDocument/2006/relationships/customXml" Target="../ink/ink74.xml"/><Relationship Id="rId325" Type="http://schemas.openxmlformats.org/officeDocument/2006/relationships/image" Target="../media/image181.png"/><Relationship Id="rId367" Type="http://schemas.openxmlformats.org/officeDocument/2006/relationships/image" Target="../media/image202.png"/><Relationship Id="rId532" Type="http://schemas.openxmlformats.org/officeDocument/2006/relationships/customXml" Target="../ink/ink281.xml"/><Relationship Id="rId574" Type="http://schemas.openxmlformats.org/officeDocument/2006/relationships/customXml" Target="../ink/ink302.xml"/><Relationship Id="rId171" Type="http://schemas.openxmlformats.org/officeDocument/2006/relationships/image" Target="../media/image104.png"/><Relationship Id="rId227" Type="http://schemas.openxmlformats.org/officeDocument/2006/relationships/image" Target="../media/image132.png"/><Relationship Id="rId269" Type="http://schemas.openxmlformats.org/officeDocument/2006/relationships/image" Target="../media/image153.png"/><Relationship Id="rId434" Type="http://schemas.openxmlformats.org/officeDocument/2006/relationships/customXml" Target="../ink/ink232.xml"/><Relationship Id="rId476" Type="http://schemas.openxmlformats.org/officeDocument/2006/relationships/customXml" Target="../ink/ink253.xml"/><Relationship Id="rId641" Type="http://schemas.openxmlformats.org/officeDocument/2006/relationships/image" Target="../media/image339.png"/><Relationship Id="rId683" Type="http://schemas.openxmlformats.org/officeDocument/2006/relationships/image" Target="../media/image360.png"/><Relationship Id="rId33" Type="http://schemas.openxmlformats.org/officeDocument/2006/relationships/image" Target="../media/image35.png"/><Relationship Id="rId129" Type="http://schemas.openxmlformats.org/officeDocument/2006/relationships/image" Target="../media/image83.png"/><Relationship Id="rId280" Type="http://schemas.openxmlformats.org/officeDocument/2006/relationships/customXml" Target="../ink/ink155.xml"/><Relationship Id="rId336" Type="http://schemas.openxmlformats.org/officeDocument/2006/relationships/customXml" Target="../ink/ink183.xml"/><Relationship Id="rId501" Type="http://schemas.openxmlformats.org/officeDocument/2006/relationships/image" Target="../media/image269.png"/><Relationship Id="rId543" Type="http://schemas.openxmlformats.org/officeDocument/2006/relationships/image" Target="../media/image290.png"/><Relationship Id="rId75" Type="http://schemas.openxmlformats.org/officeDocument/2006/relationships/image" Target="../media/image56.png"/><Relationship Id="rId140" Type="http://schemas.openxmlformats.org/officeDocument/2006/relationships/customXml" Target="../ink/ink85.xml"/><Relationship Id="rId182" Type="http://schemas.openxmlformats.org/officeDocument/2006/relationships/customXml" Target="../ink/ink106.xml"/><Relationship Id="rId378" Type="http://schemas.openxmlformats.org/officeDocument/2006/relationships/customXml" Target="../ink/ink204.xml"/><Relationship Id="rId403" Type="http://schemas.openxmlformats.org/officeDocument/2006/relationships/image" Target="../media/image220.png"/><Relationship Id="rId585" Type="http://schemas.openxmlformats.org/officeDocument/2006/relationships/image" Target="../media/image311.png"/><Relationship Id="rId6" Type="http://schemas.openxmlformats.org/officeDocument/2006/relationships/customXml" Target="../ink/ink18.xml"/><Relationship Id="rId238" Type="http://schemas.openxmlformats.org/officeDocument/2006/relationships/customXml" Target="../ink/ink134.xml"/><Relationship Id="rId445" Type="http://schemas.openxmlformats.org/officeDocument/2006/relationships/image" Target="../media/image241.png"/><Relationship Id="rId487" Type="http://schemas.openxmlformats.org/officeDocument/2006/relationships/image" Target="../media/image262.png"/><Relationship Id="rId610" Type="http://schemas.openxmlformats.org/officeDocument/2006/relationships/customXml" Target="../ink/ink320.xml"/><Relationship Id="rId652" Type="http://schemas.openxmlformats.org/officeDocument/2006/relationships/customXml" Target="../ink/ink341.xml"/><Relationship Id="rId694" Type="http://schemas.openxmlformats.org/officeDocument/2006/relationships/customXml" Target="../ink/ink362.xml"/><Relationship Id="rId708" Type="http://schemas.openxmlformats.org/officeDocument/2006/relationships/customXml" Target="../ink/ink369.xml"/><Relationship Id="rId291" Type="http://schemas.openxmlformats.org/officeDocument/2006/relationships/image" Target="../media/image164.png"/><Relationship Id="rId305" Type="http://schemas.openxmlformats.org/officeDocument/2006/relationships/image" Target="../media/image171.png"/><Relationship Id="rId347" Type="http://schemas.openxmlformats.org/officeDocument/2006/relationships/image" Target="../media/image192.png"/><Relationship Id="rId512" Type="http://schemas.openxmlformats.org/officeDocument/2006/relationships/customXml" Target="../ink/ink271.xml"/><Relationship Id="rId44" Type="http://schemas.openxmlformats.org/officeDocument/2006/relationships/customXml" Target="../ink/ink37.xml"/><Relationship Id="rId86" Type="http://schemas.openxmlformats.org/officeDocument/2006/relationships/customXml" Target="../ink/ink58.xml"/><Relationship Id="rId151" Type="http://schemas.openxmlformats.org/officeDocument/2006/relationships/image" Target="../media/image94.png"/><Relationship Id="rId389" Type="http://schemas.openxmlformats.org/officeDocument/2006/relationships/image" Target="../media/image213.png"/><Relationship Id="rId554" Type="http://schemas.openxmlformats.org/officeDocument/2006/relationships/customXml" Target="../ink/ink292.xml"/><Relationship Id="rId596" Type="http://schemas.openxmlformats.org/officeDocument/2006/relationships/customXml" Target="../ink/ink313.xml"/><Relationship Id="rId193" Type="http://schemas.openxmlformats.org/officeDocument/2006/relationships/image" Target="../media/image115.png"/><Relationship Id="rId207" Type="http://schemas.openxmlformats.org/officeDocument/2006/relationships/image" Target="../media/image122.png"/><Relationship Id="rId249" Type="http://schemas.openxmlformats.org/officeDocument/2006/relationships/image" Target="../media/image143.png"/><Relationship Id="rId414" Type="http://schemas.openxmlformats.org/officeDocument/2006/relationships/customXml" Target="../ink/ink222.xml"/><Relationship Id="rId456" Type="http://schemas.openxmlformats.org/officeDocument/2006/relationships/customXml" Target="../ink/ink243.xml"/><Relationship Id="rId498" Type="http://schemas.openxmlformats.org/officeDocument/2006/relationships/customXml" Target="../ink/ink264.xml"/><Relationship Id="rId621" Type="http://schemas.openxmlformats.org/officeDocument/2006/relationships/image" Target="../media/image329.png"/><Relationship Id="rId663" Type="http://schemas.openxmlformats.org/officeDocument/2006/relationships/image" Target="../media/image350.png"/><Relationship Id="rId13" Type="http://schemas.openxmlformats.org/officeDocument/2006/relationships/image" Target="../media/image2510.png"/><Relationship Id="rId109" Type="http://schemas.openxmlformats.org/officeDocument/2006/relationships/image" Target="../media/image73.png"/><Relationship Id="rId260" Type="http://schemas.openxmlformats.org/officeDocument/2006/relationships/customXml" Target="../ink/ink145.xml"/><Relationship Id="rId316" Type="http://schemas.openxmlformats.org/officeDocument/2006/relationships/customXml" Target="../ink/ink173.xml"/><Relationship Id="rId523" Type="http://schemas.openxmlformats.org/officeDocument/2006/relationships/image" Target="../media/image280.png"/><Relationship Id="rId719" Type="http://schemas.openxmlformats.org/officeDocument/2006/relationships/image" Target="../media/image378.png"/><Relationship Id="rId55" Type="http://schemas.openxmlformats.org/officeDocument/2006/relationships/image" Target="../media/image46.png"/><Relationship Id="rId97" Type="http://schemas.openxmlformats.org/officeDocument/2006/relationships/image" Target="../media/image67.png"/><Relationship Id="rId120" Type="http://schemas.openxmlformats.org/officeDocument/2006/relationships/customXml" Target="../ink/ink75.xml"/><Relationship Id="rId358" Type="http://schemas.openxmlformats.org/officeDocument/2006/relationships/customXml" Target="../ink/ink194.xml"/><Relationship Id="rId565" Type="http://schemas.openxmlformats.org/officeDocument/2006/relationships/image" Target="../media/image301.png"/><Relationship Id="rId162" Type="http://schemas.openxmlformats.org/officeDocument/2006/relationships/customXml" Target="../ink/ink96.xml"/><Relationship Id="rId218" Type="http://schemas.openxmlformats.org/officeDocument/2006/relationships/customXml" Target="../ink/ink124.xml"/><Relationship Id="rId425" Type="http://schemas.openxmlformats.org/officeDocument/2006/relationships/image" Target="../media/image231.png"/><Relationship Id="rId467" Type="http://schemas.openxmlformats.org/officeDocument/2006/relationships/image" Target="../media/image252.png"/><Relationship Id="rId632" Type="http://schemas.openxmlformats.org/officeDocument/2006/relationships/customXml" Target="../ink/ink331.xml"/><Relationship Id="rId271" Type="http://schemas.openxmlformats.org/officeDocument/2006/relationships/image" Target="../media/image154.png"/><Relationship Id="rId674" Type="http://schemas.openxmlformats.org/officeDocument/2006/relationships/customXml" Target="../ink/ink352.xml"/><Relationship Id="rId24" Type="http://schemas.openxmlformats.org/officeDocument/2006/relationships/customXml" Target="../ink/ink27.xml"/><Relationship Id="rId66" Type="http://schemas.openxmlformats.org/officeDocument/2006/relationships/customXml" Target="../ink/ink48.xml"/><Relationship Id="rId131" Type="http://schemas.openxmlformats.org/officeDocument/2006/relationships/image" Target="../media/image84.png"/><Relationship Id="rId327" Type="http://schemas.openxmlformats.org/officeDocument/2006/relationships/image" Target="../media/image182.png"/><Relationship Id="rId369" Type="http://schemas.openxmlformats.org/officeDocument/2006/relationships/image" Target="../media/image203.png"/><Relationship Id="rId534" Type="http://schemas.openxmlformats.org/officeDocument/2006/relationships/customXml" Target="../ink/ink282.xml"/><Relationship Id="rId576" Type="http://schemas.openxmlformats.org/officeDocument/2006/relationships/customXml" Target="../ink/ink303.xml"/><Relationship Id="rId173" Type="http://schemas.openxmlformats.org/officeDocument/2006/relationships/image" Target="../media/image105.png"/><Relationship Id="rId229" Type="http://schemas.openxmlformats.org/officeDocument/2006/relationships/image" Target="../media/image133.png"/><Relationship Id="rId380" Type="http://schemas.openxmlformats.org/officeDocument/2006/relationships/customXml" Target="../ink/ink205.xml"/><Relationship Id="rId436" Type="http://schemas.openxmlformats.org/officeDocument/2006/relationships/customXml" Target="../ink/ink233.xml"/><Relationship Id="rId601" Type="http://schemas.openxmlformats.org/officeDocument/2006/relationships/image" Target="../media/image319.png"/><Relationship Id="rId643" Type="http://schemas.openxmlformats.org/officeDocument/2006/relationships/image" Target="../media/image340.png"/><Relationship Id="rId240" Type="http://schemas.openxmlformats.org/officeDocument/2006/relationships/customXml" Target="../ink/ink135.xml"/><Relationship Id="rId478" Type="http://schemas.openxmlformats.org/officeDocument/2006/relationships/customXml" Target="../ink/ink254.xml"/><Relationship Id="rId685" Type="http://schemas.openxmlformats.org/officeDocument/2006/relationships/image" Target="../media/image361.png"/><Relationship Id="rId35" Type="http://schemas.openxmlformats.org/officeDocument/2006/relationships/image" Target="../media/image36.png"/><Relationship Id="rId77" Type="http://schemas.openxmlformats.org/officeDocument/2006/relationships/image" Target="../media/image57.png"/><Relationship Id="rId100" Type="http://schemas.openxmlformats.org/officeDocument/2006/relationships/customXml" Target="../ink/ink65.xml"/><Relationship Id="rId282" Type="http://schemas.openxmlformats.org/officeDocument/2006/relationships/customXml" Target="../ink/ink156.xml"/><Relationship Id="rId338" Type="http://schemas.openxmlformats.org/officeDocument/2006/relationships/customXml" Target="../ink/ink184.xml"/><Relationship Id="rId503" Type="http://schemas.openxmlformats.org/officeDocument/2006/relationships/image" Target="../media/image270.png"/><Relationship Id="rId545" Type="http://schemas.openxmlformats.org/officeDocument/2006/relationships/image" Target="../media/image291.png"/><Relationship Id="rId587" Type="http://schemas.openxmlformats.org/officeDocument/2006/relationships/image" Target="../media/image312.png"/><Relationship Id="rId710" Type="http://schemas.openxmlformats.org/officeDocument/2006/relationships/customXml" Target="../ink/ink370.xml"/><Relationship Id="rId8" Type="http://schemas.openxmlformats.org/officeDocument/2006/relationships/customXml" Target="../ink/ink19.xml"/><Relationship Id="rId142" Type="http://schemas.openxmlformats.org/officeDocument/2006/relationships/customXml" Target="../ink/ink86.xml"/><Relationship Id="rId184" Type="http://schemas.openxmlformats.org/officeDocument/2006/relationships/customXml" Target="../ink/ink107.xml"/><Relationship Id="rId391" Type="http://schemas.openxmlformats.org/officeDocument/2006/relationships/image" Target="../media/image214.png"/><Relationship Id="rId405" Type="http://schemas.openxmlformats.org/officeDocument/2006/relationships/image" Target="../media/image221.png"/><Relationship Id="rId447" Type="http://schemas.openxmlformats.org/officeDocument/2006/relationships/image" Target="../media/image242.png"/><Relationship Id="rId612" Type="http://schemas.openxmlformats.org/officeDocument/2006/relationships/customXml" Target="../ink/ink321.xml"/><Relationship Id="rId251" Type="http://schemas.openxmlformats.org/officeDocument/2006/relationships/image" Target="../media/image144.png"/><Relationship Id="rId489" Type="http://schemas.openxmlformats.org/officeDocument/2006/relationships/image" Target="../media/image263.png"/><Relationship Id="rId654" Type="http://schemas.openxmlformats.org/officeDocument/2006/relationships/customXml" Target="../ink/ink342.xml"/><Relationship Id="rId696" Type="http://schemas.openxmlformats.org/officeDocument/2006/relationships/customXml" Target="../ink/ink363.xml"/><Relationship Id="rId46" Type="http://schemas.openxmlformats.org/officeDocument/2006/relationships/customXml" Target="../ink/ink38.xml"/><Relationship Id="rId293" Type="http://schemas.openxmlformats.org/officeDocument/2006/relationships/image" Target="../media/image165.png"/><Relationship Id="rId307" Type="http://schemas.openxmlformats.org/officeDocument/2006/relationships/image" Target="../media/image172.png"/><Relationship Id="rId349" Type="http://schemas.openxmlformats.org/officeDocument/2006/relationships/image" Target="../media/image193.png"/><Relationship Id="rId514" Type="http://schemas.openxmlformats.org/officeDocument/2006/relationships/customXml" Target="../ink/ink272.xml"/><Relationship Id="rId556" Type="http://schemas.openxmlformats.org/officeDocument/2006/relationships/customXml" Target="../ink/ink293.xml"/><Relationship Id="rId721" Type="http://schemas.openxmlformats.org/officeDocument/2006/relationships/image" Target="../media/image379.png"/><Relationship Id="rId88" Type="http://schemas.openxmlformats.org/officeDocument/2006/relationships/customXml" Target="../ink/ink59.xml"/><Relationship Id="rId111" Type="http://schemas.openxmlformats.org/officeDocument/2006/relationships/image" Target="../media/image74.png"/><Relationship Id="rId153" Type="http://schemas.openxmlformats.org/officeDocument/2006/relationships/image" Target="../media/image95.png"/><Relationship Id="rId195" Type="http://schemas.openxmlformats.org/officeDocument/2006/relationships/image" Target="../media/image116.png"/><Relationship Id="rId209" Type="http://schemas.openxmlformats.org/officeDocument/2006/relationships/image" Target="../media/image123.png"/><Relationship Id="rId360" Type="http://schemas.openxmlformats.org/officeDocument/2006/relationships/customXml" Target="../ink/ink195.xml"/><Relationship Id="rId416" Type="http://schemas.openxmlformats.org/officeDocument/2006/relationships/customXml" Target="../ink/ink223.xml"/><Relationship Id="rId598" Type="http://schemas.openxmlformats.org/officeDocument/2006/relationships/customXml" Target="../ink/ink314.xml"/><Relationship Id="rId220" Type="http://schemas.openxmlformats.org/officeDocument/2006/relationships/customXml" Target="../ink/ink125.xml"/><Relationship Id="rId458" Type="http://schemas.openxmlformats.org/officeDocument/2006/relationships/customXml" Target="../ink/ink244.xml"/><Relationship Id="rId623" Type="http://schemas.openxmlformats.org/officeDocument/2006/relationships/image" Target="../media/image330.png"/><Relationship Id="rId665" Type="http://schemas.openxmlformats.org/officeDocument/2006/relationships/image" Target="../media/image351.png"/><Relationship Id="rId15" Type="http://schemas.openxmlformats.org/officeDocument/2006/relationships/image" Target="../media/image2610.png"/><Relationship Id="rId57" Type="http://schemas.openxmlformats.org/officeDocument/2006/relationships/image" Target="../media/image47.png"/><Relationship Id="rId262" Type="http://schemas.openxmlformats.org/officeDocument/2006/relationships/customXml" Target="../ink/ink146.xml"/><Relationship Id="rId318" Type="http://schemas.openxmlformats.org/officeDocument/2006/relationships/customXml" Target="../ink/ink174.xml"/><Relationship Id="rId525" Type="http://schemas.openxmlformats.org/officeDocument/2006/relationships/image" Target="../media/image281.png"/><Relationship Id="rId567" Type="http://schemas.openxmlformats.org/officeDocument/2006/relationships/image" Target="../media/image302.png"/><Relationship Id="rId99" Type="http://schemas.openxmlformats.org/officeDocument/2006/relationships/image" Target="../media/image68.png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image" Target="../media/image204.png"/><Relationship Id="rId427" Type="http://schemas.openxmlformats.org/officeDocument/2006/relationships/image" Target="../media/image232.png"/><Relationship Id="rId469" Type="http://schemas.openxmlformats.org/officeDocument/2006/relationships/image" Target="../media/image253.png"/><Relationship Id="rId634" Type="http://schemas.openxmlformats.org/officeDocument/2006/relationships/customXml" Target="../ink/ink332.xml"/><Relationship Id="rId676" Type="http://schemas.openxmlformats.org/officeDocument/2006/relationships/customXml" Target="../ink/ink353.xml"/><Relationship Id="rId26" Type="http://schemas.openxmlformats.org/officeDocument/2006/relationships/customXml" Target="../ink/ink28.xml"/><Relationship Id="rId231" Type="http://schemas.openxmlformats.org/officeDocument/2006/relationships/image" Target="../media/image134.png"/><Relationship Id="rId273" Type="http://schemas.openxmlformats.org/officeDocument/2006/relationships/image" Target="../media/image155.png"/><Relationship Id="rId329" Type="http://schemas.openxmlformats.org/officeDocument/2006/relationships/image" Target="../media/image183.png"/><Relationship Id="rId480" Type="http://schemas.openxmlformats.org/officeDocument/2006/relationships/customXml" Target="../ink/ink255.xml"/><Relationship Id="rId536" Type="http://schemas.openxmlformats.org/officeDocument/2006/relationships/customXml" Target="../ink/ink283.xml"/><Relationship Id="rId701" Type="http://schemas.openxmlformats.org/officeDocument/2006/relationships/image" Target="../media/image369.png"/><Relationship Id="rId68" Type="http://schemas.openxmlformats.org/officeDocument/2006/relationships/customXml" Target="../ink/ink49.xml"/><Relationship Id="rId133" Type="http://schemas.openxmlformats.org/officeDocument/2006/relationships/image" Target="../media/image85.png"/><Relationship Id="rId175" Type="http://schemas.openxmlformats.org/officeDocument/2006/relationships/image" Target="../media/image106.png"/><Relationship Id="rId340" Type="http://schemas.openxmlformats.org/officeDocument/2006/relationships/customXml" Target="../ink/ink185.xml"/><Relationship Id="rId578" Type="http://schemas.openxmlformats.org/officeDocument/2006/relationships/customXml" Target="../ink/ink304.xml"/><Relationship Id="rId200" Type="http://schemas.openxmlformats.org/officeDocument/2006/relationships/customXml" Target="../ink/ink115.xml"/><Relationship Id="rId382" Type="http://schemas.openxmlformats.org/officeDocument/2006/relationships/customXml" Target="../ink/ink206.xml"/><Relationship Id="rId438" Type="http://schemas.openxmlformats.org/officeDocument/2006/relationships/customXml" Target="../ink/ink234.xml"/><Relationship Id="rId603" Type="http://schemas.openxmlformats.org/officeDocument/2006/relationships/image" Target="../media/image320.png"/><Relationship Id="rId645" Type="http://schemas.openxmlformats.org/officeDocument/2006/relationships/image" Target="../media/image341.png"/><Relationship Id="rId687" Type="http://schemas.openxmlformats.org/officeDocument/2006/relationships/image" Target="../media/image362.png"/><Relationship Id="rId242" Type="http://schemas.openxmlformats.org/officeDocument/2006/relationships/customXml" Target="../ink/ink136.xml"/><Relationship Id="rId284" Type="http://schemas.openxmlformats.org/officeDocument/2006/relationships/customXml" Target="../ink/ink157.xml"/><Relationship Id="rId491" Type="http://schemas.openxmlformats.org/officeDocument/2006/relationships/image" Target="../media/image264.png"/><Relationship Id="rId505" Type="http://schemas.openxmlformats.org/officeDocument/2006/relationships/image" Target="../media/image271.png"/><Relationship Id="rId712" Type="http://schemas.openxmlformats.org/officeDocument/2006/relationships/customXml" Target="../ink/ink371.xml"/><Relationship Id="rId37" Type="http://schemas.openxmlformats.org/officeDocument/2006/relationships/image" Target="../media/image37.png"/><Relationship Id="rId79" Type="http://schemas.openxmlformats.org/officeDocument/2006/relationships/image" Target="../media/image58.png"/><Relationship Id="rId102" Type="http://schemas.openxmlformats.org/officeDocument/2006/relationships/customXml" Target="../ink/ink66.xml"/><Relationship Id="rId144" Type="http://schemas.openxmlformats.org/officeDocument/2006/relationships/customXml" Target="../ink/ink87.xml"/><Relationship Id="rId547" Type="http://schemas.openxmlformats.org/officeDocument/2006/relationships/image" Target="../media/image292.png"/><Relationship Id="rId589" Type="http://schemas.openxmlformats.org/officeDocument/2006/relationships/image" Target="../media/image313.png"/><Relationship Id="rId90" Type="http://schemas.openxmlformats.org/officeDocument/2006/relationships/customXml" Target="../ink/ink60.xml"/><Relationship Id="rId186" Type="http://schemas.openxmlformats.org/officeDocument/2006/relationships/customXml" Target="../ink/ink108.xml"/><Relationship Id="rId351" Type="http://schemas.openxmlformats.org/officeDocument/2006/relationships/image" Target="../media/image194.png"/><Relationship Id="rId393" Type="http://schemas.openxmlformats.org/officeDocument/2006/relationships/image" Target="../media/image215.png"/><Relationship Id="rId407" Type="http://schemas.openxmlformats.org/officeDocument/2006/relationships/image" Target="../media/image222.png"/><Relationship Id="rId449" Type="http://schemas.openxmlformats.org/officeDocument/2006/relationships/image" Target="../media/image243.png"/><Relationship Id="rId614" Type="http://schemas.openxmlformats.org/officeDocument/2006/relationships/customXml" Target="../ink/ink322.xml"/><Relationship Id="rId656" Type="http://schemas.openxmlformats.org/officeDocument/2006/relationships/customXml" Target="../ink/ink343.xml"/><Relationship Id="rId211" Type="http://schemas.openxmlformats.org/officeDocument/2006/relationships/image" Target="../media/image124.png"/><Relationship Id="rId253" Type="http://schemas.openxmlformats.org/officeDocument/2006/relationships/image" Target="../media/image145.png"/><Relationship Id="rId295" Type="http://schemas.openxmlformats.org/officeDocument/2006/relationships/image" Target="../media/image166.png"/><Relationship Id="rId309" Type="http://schemas.openxmlformats.org/officeDocument/2006/relationships/image" Target="../media/image173.png"/><Relationship Id="rId460" Type="http://schemas.openxmlformats.org/officeDocument/2006/relationships/customXml" Target="../ink/ink245.xml"/><Relationship Id="rId516" Type="http://schemas.openxmlformats.org/officeDocument/2006/relationships/customXml" Target="../ink/ink273.xml"/><Relationship Id="rId698" Type="http://schemas.openxmlformats.org/officeDocument/2006/relationships/customXml" Target="../ink/ink364.xml"/><Relationship Id="rId48" Type="http://schemas.openxmlformats.org/officeDocument/2006/relationships/customXml" Target="../ink/ink39.xml"/><Relationship Id="rId113" Type="http://schemas.openxmlformats.org/officeDocument/2006/relationships/image" Target="../media/image75.png"/><Relationship Id="rId320" Type="http://schemas.openxmlformats.org/officeDocument/2006/relationships/customXml" Target="../ink/ink175.xml"/><Relationship Id="rId558" Type="http://schemas.openxmlformats.org/officeDocument/2006/relationships/customXml" Target="../ink/ink294.xml"/><Relationship Id="rId723" Type="http://schemas.openxmlformats.org/officeDocument/2006/relationships/image" Target="../media/image380.png"/><Relationship Id="rId155" Type="http://schemas.openxmlformats.org/officeDocument/2006/relationships/image" Target="../media/image96.png"/><Relationship Id="rId197" Type="http://schemas.openxmlformats.org/officeDocument/2006/relationships/image" Target="../media/image117.png"/><Relationship Id="rId362" Type="http://schemas.openxmlformats.org/officeDocument/2006/relationships/customXml" Target="../ink/ink196.xml"/><Relationship Id="rId418" Type="http://schemas.openxmlformats.org/officeDocument/2006/relationships/customXml" Target="../ink/ink224.xml"/><Relationship Id="rId625" Type="http://schemas.openxmlformats.org/officeDocument/2006/relationships/image" Target="../media/image331.png"/><Relationship Id="rId222" Type="http://schemas.openxmlformats.org/officeDocument/2006/relationships/customXml" Target="../ink/ink126.xml"/><Relationship Id="rId264" Type="http://schemas.openxmlformats.org/officeDocument/2006/relationships/customXml" Target="../ink/ink147.xml"/><Relationship Id="rId471" Type="http://schemas.openxmlformats.org/officeDocument/2006/relationships/image" Target="../media/image254.png"/><Relationship Id="rId667" Type="http://schemas.openxmlformats.org/officeDocument/2006/relationships/image" Target="../media/image352.png"/><Relationship Id="rId17" Type="http://schemas.openxmlformats.org/officeDocument/2006/relationships/image" Target="../media/image2710.png"/><Relationship Id="rId59" Type="http://schemas.openxmlformats.org/officeDocument/2006/relationships/image" Target="../media/image48.png"/><Relationship Id="rId124" Type="http://schemas.openxmlformats.org/officeDocument/2006/relationships/customXml" Target="../ink/ink77.xml"/><Relationship Id="rId527" Type="http://schemas.openxmlformats.org/officeDocument/2006/relationships/image" Target="../media/image282.png"/><Relationship Id="rId569" Type="http://schemas.openxmlformats.org/officeDocument/2006/relationships/image" Target="../media/image303.png"/><Relationship Id="rId70" Type="http://schemas.openxmlformats.org/officeDocument/2006/relationships/customXml" Target="../ink/ink50.xml"/><Relationship Id="rId166" Type="http://schemas.openxmlformats.org/officeDocument/2006/relationships/customXml" Target="../ink/ink98.xml"/><Relationship Id="rId331" Type="http://schemas.openxmlformats.org/officeDocument/2006/relationships/image" Target="../media/image184.png"/><Relationship Id="rId373" Type="http://schemas.openxmlformats.org/officeDocument/2006/relationships/image" Target="../media/image205.png"/><Relationship Id="rId429" Type="http://schemas.openxmlformats.org/officeDocument/2006/relationships/image" Target="../media/image233.png"/><Relationship Id="rId580" Type="http://schemas.openxmlformats.org/officeDocument/2006/relationships/customXml" Target="../ink/ink305.xml"/><Relationship Id="rId636" Type="http://schemas.openxmlformats.org/officeDocument/2006/relationships/customXml" Target="../ink/ink33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5.png"/><Relationship Id="rId440" Type="http://schemas.openxmlformats.org/officeDocument/2006/relationships/customXml" Target="../ink/ink235.xml"/><Relationship Id="rId678" Type="http://schemas.openxmlformats.org/officeDocument/2006/relationships/customXml" Target="../ink/ink354.xml"/><Relationship Id="rId28" Type="http://schemas.openxmlformats.org/officeDocument/2006/relationships/customXml" Target="../ink/ink29.xml"/><Relationship Id="rId275" Type="http://schemas.openxmlformats.org/officeDocument/2006/relationships/image" Target="../media/image156.png"/><Relationship Id="rId300" Type="http://schemas.openxmlformats.org/officeDocument/2006/relationships/customXml" Target="../ink/ink165.xml"/><Relationship Id="rId482" Type="http://schemas.openxmlformats.org/officeDocument/2006/relationships/customXml" Target="../ink/ink256.xml"/><Relationship Id="rId538" Type="http://schemas.openxmlformats.org/officeDocument/2006/relationships/customXml" Target="../ink/ink284.xml"/><Relationship Id="rId703" Type="http://schemas.openxmlformats.org/officeDocument/2006/relationships/image" Target="../media/image370.png"/><Relationship Id="rId81" Type="http://schemas.openxmlformats.org/officeDocument/2006/relationships/image" Target="../media/image59.png"/><Relationship Id="rId135" Type="http://schemas.openxmlformats.org/officeDocument/2006/relationships/image" Target="../media/image86.png"/><Relationship Id="rId177" Type="http://schemas.openxmlformats.org/officeDocument/2006/relationships/image" Target="../media/image107.png"/><Relationship Id="rId342" Type="http://schemas.openxmlformats.org/officeDocument/2006/relationships/customXml" Target="../ink/ink186.xml"/><Relationship Id="rId384" Type="http://schemas.openxmlformats.org/officeDocument/2006/relationships/customXml" Target="../ink/ink207.xml"/><Relationship Id="rId591" Type="http://schemas.openxmlformats.org/officeDocument/2006/relationships/image" Target="../media/image314.png"/><Relationship Id="rId605" Type="http://schemas.openxmlformats.org/officeDocument/2006/relationships/image" Target="../media/image321.png"/><Relationship Id="rId202" Type="http://schemas.openxmlformats.org/officeDocument/2006/relationships/customXml" Target="../ink/ink116.xml"/><Relationship Id="rId244" Type="http://schemas.openxmlformats.org/officeDocument/2006/relationships/customXml" Target="../ink/ink137.xml"/><Relationship Id="rId647" Type="http://schemas.openxmlformats.org/officeDocument/2006/relationships/image" Target="../media/image342.png"/><Relationship Id="rId689" Type="http://schemas.openxmlformats.org/officeDocument/2006/relationships/image" Target="../media/image363.png"/><Relationship Id="rId39" Type="http://schemas.openxmlformats.org/officeDocument/2006/relationships/image" Target="../media/image38.png"/><Relationship Id="rId286" Type="http://schemas.openxmlformats.org/officeDocument/2006/relationships/customXml" Target="../ink/ink158.xml"/><Relationship Id="rId451" Type="http://schemas.openxmlformats.org/officeDocument/2006/relationships/image" Target="../media/image244.png"/><Relationship Id="rId493" Type="http://schemas.openxmlformats.org/officeDocument/2006/relationships/image" Target="../media/image265.png"/><Relationship Id="rId507" Type="http://schemas.openxmlformats.org/officeDocument/2006/relationships/image" Target="../media/image272.png"/><Relationship Id="rId549" Type="http://schemas.openxmlformats.org/officeDocument/2006/relationships/image" Target="../media/image293.png"/><Relationship Id="rId714" Type="http://schemas.openxmlformats.org/officeDocument/2006/relationships/customXml" Target="../ink/ink372.xml"/><Relationship Id="rId50" Type="http://schemas.openxmlformats.org/officeDocument/2006/relationships/customXml" Target="../ink/ink40.xml"/><Relationship Id="rId104" Type="http://schemas.openxmlformats.org/officeDocument/2006/relationships/customXml" Target="../ink/ink67.xml"/><Relationship Id="rId146" Type="http://schemas.openxmlformats.org/officeDocument/2006/relationships/customXml" Target="../ink/ink88.xml"/><Relationship Id="rId188" Type="http://schemas.openxmlformats.org/officeDocument/2006/relationships/customXml" Target="../ink/ink109.xml"/><Relationship Id="rId311" Type="http://schemas.openxmlformats.org/officeDocument/2006/relationships/image" Target="../media/image174.png"/><Relationship Id="rId353" Type="http://schemas.openxmlformats.org/officeDocument/2006/relationships/image" Target="../media/image195.png"/><Relationship Id="rId395" Type="http://schemas.openxmlformats.org/officeDocument/2006/relationships/image" Target="../media/image216.png"/><Relationship Id="rId409" Type="http://schemas.openxmlformats.org/officeDocument/2006/relationships/image" Target="../media/image223.png"/><Relationship Id="rId560" Type="http://schemas.openxmlformats.org/officeDocument/2006/relationships/customXml" Target="../ink/ink295.xml"/><Relationship Id="rId92" Type="http://schemas.openxmlformats.org/officeDocument/2006/relationships/customXml" Target="../ink/ink61.xml"/><Relationship Id="rId213" Type="http://schemas.openxmlformats.org/officeDocument/2006/relationships/image" Target="../media/image125.png"/><Relationship Id="rId420" Type="http://schemas.openxmlformats.org/officeDocument/2006/relationships/customXml" Target="../ink/ink225.xml"/><Relationship Id="rId616" Type="http://schemas.openxmlformats.org/officeDocument/2006/relationships/customXml" Target="../ink/ink323.xml"/><Relationship Id="rId658" Type="http://schemas.openxmlformats.org/officeDocument/2006/relationships/customXml" Target="../ink/ink344.xml"/><Relationship Id="rId255" Type="http://schemas.openxmlformats.org/officeDocument/2006/relationships/image" Target="../media/image146.png"/><Relationship Id="rId297" Type="http://schemas.openxmlformats.org/officeDocument/2006/relationships/image" Target="../media/image167.png"/><Relationship Id="rId462" Type="http://schemas.openxmlformats.org/officeDocument/2006/relationships/customXml" Target="../ink/ink246.xml"/><Relationship Id="rId518" Type="http://schemas.openxmlformats.org/officeDocument/2006/relationships/customXml" Target="../ink/ink274.xml"/><Relationship Id="rId115" Type="http://schemas.openxmlformats.org/officeDocument/2006/relationships/image" Target="../media/image76.png"/><Relationship Id="rId157" Type="http://schemas.openxmlformats.org/officeDocument/2006/relationships/image" Target="../media/image97.png"/><Relationship Id="rId322" Type="http://schemas.openxmlformats.org/officeDocument/2006/relationships/customXml" Target="../ink/ink176.xml"/><Relationship Id="rId364" Type="http://schemas.openxmlformats.org/officeDocument/2006/relationships/customXml" Target="../ink/ink197.xml"/><Relationship Id="rId61" Type="http://schemas.openxmlformats.org/officeDocument/2006/relationships/image" Target="../media/image49.png"/><Relationship Id="rId199" Type="http://schemas.openxmlformats.org/officeDocument/2006/relationships/image" Target="../media/image118.png"/><Relationship Id="rId571" Type="http://schemas.openxmlformats.org/officeDocument/2006/relationships/image" Target="../media/image304.png"/><Relationship Id="rId627" Type="http://schemas.openxmlformats.org/officeDocument/2006/relationships/image" Target="../media/image332.png"/><Relationship Id="rId669" Type="http://schemas.openxmlformats.org/officeDocument/2006/relationships/image" Target="../media/image353.png"/><Relationship Id="rId19" Type="http://schemas.openxmlformats.org/officeDocument/2006/relationships/image" Target="../media/image2810.png"/><Relationship Id="rId224" Type="http://schemas.openxmlformats.org/officeDocument/2006/relationships/customXml" Target="../ink/ink127.xml"/><Relationship Id="rId266" Type="http://schemas.openxmlformats.org/officeDocument/2006/relationships/customXml" Target="../ink/ink148.xml"/><Relationship Id="rId431" Type="http://schemas.openxmlformats.org/officeDocument/2006/relationships/image" Target="../media/image234.png"/><Relationship Id="rId473" Type="http://schemas.openxmlformats.org/officeDocument/2006/relationships/image" Target="../media/image255.png"/><Relationship Id="rId529" Type="http://schemas.openxmlformats.org/officeDocument/2006/relationships/image" Target="../media/image283.png"/><Relationship Id="rId680" Type="http://schemas.openxmlformats.org/officeDocument/2006/relationships/customXml" Target="../ink/ink355.xml"/><Relationship Id="rId30" Type="http://schemas.openxmlformats.org/officeDocument/2006/relationships/customXml" Target="../ink/ink30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image" Target="../media/image185.png"/><Relationship Id="rId540" Type="http://schemas.openxmlformats.org/officeDocument/2006/relationships/customXml" Target="../ink/ink285.xml"/><Relationship Id="rId72" Type="http://schemas.openxmlformats.org/officeDocument/2006/relationships/customXml" Target="../ink/ink51.xml"/><Relationship Id="rId375" Type="http://schemas.openxmlformats.org/officeDocument/2006/relationships/image" Target="../media/image206.png"/><Relationship Id="rId582" Type="http://schemas.openxmlformats.org/officeDocument/2006/relationships/customXml" Target="../ink/ink306.xml"/><Relationship Id="rId638" Type="http://schemas.openxmlformats.org/officeDocument/2006/relationships/customXml" Target="../ink/ink334.xml"/><Relationship Id="rId3" Type="http://schemas.openxmlformats.org/officeDocument/2006/relationships/image" Target="../media/image2010.png"/><Relationship Id="rId235" Type="http://schemas.openxmlformats.org/officeDocument/2006/relationships/image" Target="../media/image136.png"/><Relationship Id="rId277" Type="http://schemas.openxmlformats.org/officeDocument/2006/relationships/image" Target="../media/image157.png"/><Relationship Id="rId400" Type="http://schemas.openxmlformats.org/officeDocument/2006/relationships/customXml" Target="../ink/ink215.xml"/><Relationship Id="rId442" Type="http://schemas.openxmlformats.org/officeDocument/2006/relationships/customXml" Target="../ink/ink236.xml"/><Relationship Id="rId484" Type="http://schemas.openxmlformats.org/officeDocument/2006/relationships/customXml" Target="../ink/ink257.xml"/><Relationship Id="rId705" Type="http://schemas.openxmlformats.org/officeDocument/2006/relationships/image" Target="../media/image371.png"/><Relationship Id="rId137" Type="http://schemas.openxmlformats.org/officeDocument/2006/relationships/image" Target="../media/image87.png"/><Relationship Id="rId302" Type="http://schemas.openxmlformats.org/officeDocument/2006/relationships/customXml" Target="../ink/ink166.xml"/><Relationship Id="rId344" Type="http://schemas.openxmlformats.org/officeDocument/2006/relationships/customXml" Target="../ink/ink187.xml"/><Relationship Id="rId691" Type="http://schemas.openxmlformats.org/officeDocument/2006/relationships/image" Target="../media/image364.png"/><Relationship Id="rId41" Type="http://schemas.openxmlformats.org/officeDocument/2006/relationships/image" Target="../media/image39.png"/><Relationship Id="rId83" Type="http://schemas.openxmlformats.org/officeDocument/2006/relationships/image" Target="../media/image60.png"/><Relationship Id="rId179" Type="http://schemas.openxmlformats.org/officeDocument/2006/relationships/image" Target="../media/image108.png"/><Relationship Id="rId386" Type="http://schemas.openxmlformats.org/officeDocument/2006/relationships/customXml" Target="../ink/ink208.xml"/><Relationship Id="rId551" Type="http://schemas.openxmlformats.org/officeDocument/2006/relationships/image" Target="../media/image294.png"/><Relationship Id="rId593" Type="http://schemas.openxmlformats.org/officeDocument/2006/relationships/image" Target="../media/image315.png"/><Relationship Id="rId607" Type="http://schemas.openxmlformats.org/officeDocument/2006/relationships/image" Target="../media/image322.png"/><Relationship Id="rId649" Type="http://schemas.openxmlformats.org/officeDocument/2006/relationships/image" Target="../media/image343.png"/><Relationship Id="rId190" Type="http://schemas.openxmlformats.org/officeDocument/2006/relationships/customXml" Target="../ink/ink110.xml"/><Relationship Id="rId204" Type="http://schemas.openxmlformats.org/officeDocument/2006/relationships/customXml" Target="../ink/ink117.xml"/><Relationship Id="rId246" Type="http://schemas.openxmlformats.org/officeDocument/2006/relationships/customXml" Target="../ink/ink138.xml"/><Relationship Id="rId288" Type="http://schemas.openxmlformats.org/officeDocument/2006/relationships/customXml" Target="../ink/ink159.xml"/><Relationship Id="rId411" Type="http://schemas.openxmlformats.org/officeDocument/2006/relationships/image" Target="../media/image224.png"/><Relationship Id="rId453" Type="http://schemas.openxmlformats.org/officeDocument/2006/relationships/image" Target="../media/image245.png"/><Relationship Id="rId509" Type="http://schemas.openxmlformats.org/officeDocument/2006/relationships/image" Target="../media/image273.png"/><Relationship Id="rId660" Type="http://schemas.openxmlformats.org/officeDocument/2006/relationships/customXml" Target="../ink/ink345.xml"/><Relationship Id="rId106" Type="http://schemas.openxmlformats.org/officeDocument/2006/relationships/customXml" Target="../ink/ink68.xml"/><Relationship Id="rId313" Type="http://schemas.openxmlformats.org/officeDocument/2006/relationships/image" Target="../media/image175.png"/><Relationship Id="rId495" Type="http://schemas.openxmlformats.org/officeDocument/2006/relationships/image" Target="../media/image266.png"/><Relationship Id="rId716" Type="http://schemas.openxmlformats.org/officeDocument/2006/relationships/customXml" Target="../ink/ink373.xml"/><Relationship Id="rId10" Type="http://schemas.openxmlformats.org/officeDocument/2006/relationships/customXml" Target="../ink/ink20.xml"/><Relationship Id="rId52" Type="http://schemas.openxmlformats.org/officeDocument/2006/relationships/customXml" Target="../ink/ink41.xml"/><Relationship Id="rId94" Type="http://schemas.openxmlformats.org/officeDocument/2006/relationships/customXml" Target="../ink/ink62.xml"/><Relationship Id="rId148" Type="http://schemas.openxmlformats.org/officeDocument/2006/relationships/customXml" Target="../ink/ink89.xml"/><Relationship Id="rId355" Type="http://schemas.openxmlformats.org/officeDocument/2006/relationships/image" Target="../media/image196.png"/><Relationship Id="rId397" Type="http://schemas.openxmlformats.org/officeDocument/2006/relationships/image" Target="../media/image217.png"/><Relationship Id="rId520" Type="http://schemas.openxmlformats.org/officeDocument/2006/relationships/customXml" Target="../ink/ink275.xml"/><Relationship Id="rId562" Type="http://schemas.openxmlformats.org/officeDocument/2006/relationships/customXml" Target="../ink/ink296.xml"/><Relationship Id="rId618" Type="http://schemas.openxmlformats.org/officeDocument/2006/relationships/customXml" Target="../ink/ink324.xml"/><Relationship Id="rId215" Type="http://schemas.openxmlformats.org/officeDocument/2006/relationships/image" Target="../media/image126.png"/><Relationship Id="rId257" Type="http://schemas.openxmlformats.org/officeDocument/2006/relationships/image" Target="../media/image147.png"/><Relationship Id="rId422" Type="http://schemas.openxmlformats.org/officeDocument/2006/relationships/customXml" Target="../ink/ink226.xml"/><Relationship Id="rId464" Type="http://schemas.openxmlformats.org/officeDocument/2006/relationships/customXml" Target="../ink/ink247.xml"/><Relationship Id="rId299" Type="http://schemas.openxmlformats.org/officeDocument/2006/relationships/image" Target="../media/image168.png"/><Relationship Id="rId63" Type="http://schemas.openxmlformats.org/officeDocument/2006/relationships/image" Target="../media/image50.png"/><Relationship Id="rId159" Type="http://schemas.openxmlformats.org/officeDocument/2006/relationships/image" Target="../media/image98.png"/><Relationship Id="rId366" Type="http://schemas.openxmlformats.org/officeDocument/2006/relationships/customXml" Target="../ink/ink198.xml"/><Relationship Id="rId573" Type="http://schemas.openxmlformats.org/officeDocument/2006/relationships/image" Target="../media/image305.png"/><Relationship Id="rId226" Type="http://schemas.openxmlformats.org/officeDocument/2006/relationships/customXml" Target="../ink/ink128.xml"/><Relationship Id="rId433" Type="http://schemas.openxmlformats.org/officeDocument/2006/relationships/image" Target="../media/image235.png"/><Relationship Id="rId640" Type="http://schemas.openxmlformats.org/officeDocument/2006/relationships/customXml" Target="../ink/ink335.xml"/><Relationship Id="rId74" Type="http://schemas.openxmlformats.org/officeDocument/2006/relationships/customXml" Target="../ink/ink52.xml"/><Relationship Id="rId377" Type="http://schemas.openxmlformats.org/officeDocument/2006/relationships/image" Target="../media/image207.png"/><Relationship Id="rId500" Type="http://schemas.openxmlformats.org/officeDocument/2006/relationships/customXml" Target="../ink/ink265.xml"/><Relationship Id="rId584" Type="http://schemas.openxmlformats.org/officeDocument/2006/relationships/customXml" Target="../ink/ink307.xml"/><Relationship Id="rId5" Type="http://schemas.openxmlformats.org/officeDocument/2006/relationships/image" Target="../media/image2110.png"/><Relationship Id="rId237" Type="http://schemas.openxmlformats.org/officeDocument/2006/relationships/image" Target="../media/image137.png"/><Relationship Id="rId444" Type="http://schemas.openxmlformats.org/officeDocument/2006/relationships/customXml" Target="../ink/ink237.xml"/><Relationship Id="rId651" Type="http://schemas.openxmlformats.org/officeDocument/2006/relationships/image" Target="../media/image344.png"/><Relationship Id="rId290" Type="http://schemas.openxmlformats.org/officeDocument/2006/relationships/customXml" Target="../ink/ink160.xml"/><Relationship Id="rId304" Type="http://schemas.openxmlformats.org/officeDocument/2006/relationships/customXml" Target="../ink/ink167.xml"/><Relationship Id="rId388" Type="http://schemas.openxmlformats.org/officeDocument/2006/relationships/customXml" Target="../ink/ink209.xml"/><Relationship Id="rId511" Type="http://schemas.openxmlformats.org/officeDocument/2006/relationships/image" Target="../media/image274.png"/><Relationship Id="rId609" Type="http://schemas.openxmlformats.org/officeDocument/2006/relationships/image" Target="../media/image323.png"/><Relationship Id="rId85" Type="http://schemas.openxmlformats.org/officeDocument/2006/relationships/image" Target="../media/image61.png"/><Relationship Id="rId150" Type="http://schemas.openxmlformats.org/officeDocument/2006/relationships/customXml" Target="../ink/ink90.xml"/><Relationship Id="rId595" Type="http://schemas.openxmlformats.org/officeDocument/2006/relationships/image" Target="../media/image316.png"/><Relationship Id="rId248" Type="http://schemas.openxmlformats.org/officeDocument/2006/relationships/customXml" Target="../ink/ink139.xml"/><Relationship Id="rId455" Type="http://schemas.openxmlformats.org/officeDocument/2006/relationships/image" Target="../media/image246.png"/><Relationship Id="rId662" Type="http://schemas.openxmlformats.org/officeDocument/2006/relationships/customXml" Target="../ink/ink346.xml"/><Relationship Id="rId12" Type="http://schemas.openxmlformats.org/officeDocument/2006/relationships/customXml" Target="../ink/ink21.xml"/><Relationship Id="rId108" Type="http://schemas.openxmlformats.org/officeDocument/2006/relationships/customXml" Target="../ink/ink69.xml"/><Relationship Id="rId315" Type="http://schemas.openxmlformats.org/officeDocument/2006/relationships/image" Target="../media/image176.png"/><Relationship Id="rId522" Type="http://schemas.openxmlformats.org/officeDocument/2006/relationships/customXml" Target="../ink/ink276.xml"/><Relationship Id="rId96" Type="http://schemas.openxmlformats.org/officeDocument/2006/relationships/customXml" Target="../ink/ink63.xml"/><Relationship Id="rId161" Type="http://schemas.openxmlformats.org/officeDocument/2006/relationships/image" Target="../media/image99.png"/><Relationship Id="rId399" Type="http://schemas.openxmlformats.org/officeDocument/2006/relationships/image" Target="../media/image218.png"/><Relationship Id="rId259" Type="http://schemas.openxmlformats.org/officeDocument/2006/relationships/image" Target="../media/image148.png"/><Relationship Id="rId466" Type="http://schemas.openxmlformats.org/officeDocument/2006/relationships/customXml" Target="../ink/ink248.xml"/><Relationship Id="rId673" Type="http://schemas.openxmlformats.org/officeDocument/2006/relationships/image" Target="../media/image355.png"/><Relationship Id="rId23" Type="http://schemas.openxmlformats.org/officeDocument/2006/relationships/image" Target="../media/image3010.png"/><Relationship Id="rId119" Type="http://schemas.openxmlformats.org/officeDocument/2006/relationships/image" Target="../media/image78.png"/><Relationship Id="rId326" Type="http://schemas.openxmlformats.org/officeDocument/2006/relationships/customXml" Target="../ink/ink178.xml"/><Relationship Id="rId533" Type="http://schemas.openxmlformats.org/officeDocument/2006/relationships/image" Target="../media/image285.png"/><Relationship Id="rId172" Type="http://schemas.openxmlformats.org/officeDocument/2006/relationships/customXml" Target="../ink/ink101.xml"/><Relationship Id="rId477" Type="http://schemas.openxmlformats.org/officeDocument/2006/relationships/image" Target="../media/image257.png"/><Relationship Id="rId600" Type="http://schemas.openxmlformats.org/officeDocument/2006/relationships/customXml" Target="../ink/ink315.xml"/><Relationship Id="rId684" Type="http://schemas.openxmlformats.org/officeDocument/2006/relationships/customXml" Target="../ink/ink357.xml"/><Relationship Id="rId337" Type="http://schemas.openxmlformats.org/officeDocument/2006/relationships/image" Target="../media/image187.png"/><Relationship Id="rId34" Type="http://schemas.openxmlformats.org/officeDocument/2006/relationships/customXml" Target="../ink/ink32.xml"/><Relationship Id="rId544" Type="http://schemas.openxmlformats.org/officeDocument/2006/relationships/customXml" Target="../ink/ink287.xml"/><Relationship Id="rId183" Type="http://schemas.openxmlformats.org/officeDocument/2006/relationships/image" Target="../media/image110.png"/><Relationship Id="rId390" Type="http://schemas.openxmlformats.org/officeDocument/2006/relationships/customXml" Target="../ink/ink210.xml"/><Relationship Id="rId404" Type="http://schemas.openxmlformats.org/officeDocument/2006/relationships/customXml" Target="../ink/ink217.xml"/><Relationship Id="rId611" Type="http://schemas.openxmlformats.org/officeDocument/2006/relationships/image" Target="../media/image324.png"/><Relationship Id="rId250" Type="http://schemas.openxmlformats.org/officeDocument/2006/relationships/customXml" Target="../ink/ink140.xml"/><Relationship Id="rId488" Type="http://schemas.openxmlformats.org/officeDocument/2006/relationships/customXml" Target="../ink/ink259.xml"/><Relationship Id="rId695" Type="http://schemas.openxmlformats.org/officeDocument/2006/relationships/image" Target="../media/image366.png"/><Relationship Id="rId709" Type="http://schemas.openxmlformats.org/officeDocument/2006/relationships/image" Target="../media/image373.png"/><Relationship Id="rId45" Type="http://schemas.openxmlformats.org/officeDocument/2006/relationships/image" Target="../media/image41.png"/><Relationship Id="rId110" Type="http://schemas.openxmlformats.org/officeDocument/2006/relationships/customXml" Target="../ink/ink70.xml"/><Relationship Id="rId348" Type="http://schemas.openxmlformats.org/officeDocument/2006/relationships/customXml" Target="../ink/ink189.xml"/><Relationship Id="rId555" Type="http://schemas.openxmlformats.org/officeDocument/2006/relationships/image" Target="../media/image296.png"/><Relationship Id="rId194" Type="http://schemas.openxmlformats.org/officeDocument/2006/relationships/customXml" Target="../ink/ink112.xml"/><Relationship Id="rId208" Type="http://schemas.openxmlformats.org/officeDocument/2006/relationships/customXml" Target="../ink/ink119.xml"/><Relationship Id="rId415" Type="http://schemas.openxmlformats.org/officeDocument/2006/relationships/image" Target="../media/image226.png"/><Relationship Id="rId622" Type="http://schemas.openxmlformats.org/officeDocument/2006/relationships/customXml" Target="../ink/ink326.xml"/><Relationship Id="rId261" Type="http://schemas.openxmlformats.org/officeDocument/2006/relationships/image" Target="../media/image149.png"/><Relationship Id="rId499" Type="http://schemas.openxmlformats.org/officeDocument/2006/relationships/image" Target="../media/image268.png"/><Relationship Id="rId56" Type="http://schemas.openxmlformats.org/officeDocument/2006/relationships/customXml" Target="../ink/ink43.xml"/><Relationship Id="rId359" Type="http://schemas.openxmlformats.org/officeDocument/2006/relationships/image" Target="../media/image198.png"/><Relationship Id="rId566" Type="http://schemas.openxmlformats.org/officeDocument/2006/relationships/customXml" Target="../ink/ink298.xml"/><Relationship Id="rId121" Type="http://schemas.openxmlformats.org/officeDocument/2006/relationships/image" Target="../media/image79.png"/><Relationship Id="rId219" Type="http://schemas.openxmlformats.org/officeDocument/2006/relationships/image" Target="../media/image128.png"/><Relationship Id="rId426" Type="http://schemas.openxmlformats.org/officeDocument/2006/relationships/customXml" Target="../ink/ink228.xml"/><Relationship Id="rId633" Type="http://schemas.openxmlformats.org/officeDocument/2006/relationships/image" Target="../media/image335.png"/><Relationship Id="rId67" Type="http://schemas.openxmlformats.org/officeDocument/2006/relationships/image" Target="../media/image52.png"/><Relationship Id="rId272" Type="http://schemas.openxmlformats.org/officeDocument/2006/relationships/customXml" Target="../ink/ink151.xml"/><Relationship Id="rId577" Type="http://schemas.openxmlformats.org/officeDocument/2006/relationships/image" Target="../media/image307.png"/><Relationship Id="rId700" Type="http://schemas.openxmlformats.org/officeDocument/2006/relationships/customXml" Target="../ink/ink365.xml"/><Relationship Id="rId132" Type="http://schemas.openxmlformats.org/officeDocument/2006/relationships/customXml" Target="../ink/ink81.xml"/><Relationship Id="rId437" Type="http://schemas.openxmlformats.org/officeDocument/2006/relationships/image" Target="../media/image237.png"/><Relationship Id="rId644" Type="http://schemas.openxmlformats.org/officeDocument/2006/relationships/customXml" Target="../ink/ink337.xml"/><Relationship Id="rId283" Type="http://schemas.openxmlformats.org/officeDocument/2006/relationships/image" Target="../media/image160.png"/><Relationship Id="rId490" Type="http://schemas.openxmlformats.org/officeDocument/2006/relationships/customXml" Target="../ink/ink260.xml"/><Relationship Id="rId504" Type="http://schemas.openxmlformats.org/officeDocument/2006/relationships/customXml" Target="../ink/ink267.xml"/><Relationship Id="rId711" Type="http://schemas.openxmlformats.org/officeDocument/2006/relationships/image" Target="../media/image374.png"/><Relationship Id="rId78" Type="http://schemas.openxmlformats.org/officeDocument/2006/relationships/customXml" Target="../ink/ink54.xml"/><Relationship Id="rId143" Type="http://schemas.openxmlformats.org/officeDocument/2006/relationships/image" Target="../media/image90.png"/><Relationship Id="rId350" Type="http://schemas.openxmlformats.org/officeDocument/2006/relationships/customXml" Target="../ink/ink190.xml"/><Relationship Id="rId588" Type="http://schemas.openxmlformats.org/officeDocument/2006/relationships/customXml" Target="../ink/ink309.xml"/><Relationship Id="rId9" Type="http://schemas.openxmlformats.org/officeDocument/2006/relationships/image" Target="../media/image2310.png"/><Relationship Id="rId210" Type="http://schemas.openxmlformats.org/officeDocument/2006/relationships/customXml" Target="../ink/ink120.xml"/><Relationship Id="rId448" Type="http://schemas.openxmlformats.org/officeDocument/2006/relationships/customXml" Target="../ink/ink239.xml"/><Relationship Id="rId655" Type="http://schemas.openxmlformats.org/officeDocument/2006/relationships/image" Target="../media/image346.png"/><Relationship Id="rId294" Type="http://schemas.openxmlformats.org/officeDocument/2006/relationships/customXml" Target="../ink/ink162.xml"/><Relationship Id="rId308" Type="http://schemas.openxmlformats.org/officeDocument/2006/relationships/customXml" Target="../ink/ink169.xml"/><Relationship Id="rId515" Type="http://schemas.openxmlformats.org/officeDocument/2006/relationships/image" Target="../media/image276.png"/><Relationship Id="rId722" Type="http://schemas.openxmlformats.org/officeDocument/2006/relationships/customXml" Target="../ink/ink376.xml"/><Relationship Id="rId89" Type="http://schemas.openxmlformats.org/officeDocument/2006/relationships/image" Target="../media/image63.png"/><Relationship Id="rId154" Type="http://schemas.openxmlformats.org/officeDocument/2006/relationships/customXml" Target="../ink/ink92.xml"/><Relationship Id="rId361" Type="http://schemas.openxmlformats.org/officeDocument/2006/relationships/image" Target="../media/image199.png"/><Relationship Id="rId599" Type="http://schemas.openxmlformats.org/officeDocument/2006/relationships/image" Target="../media/image318.png"/><Relationship Id="rId459" Type="http://schemas.openxmlformats.org/officeDocument/2006/relationships/image" Target="../media/image248.png"/><Relationship Id="rId666" Type="http://schemas.openxmlformats.org/officeDocument/2006/relationships/customXml" Target="../ink/ink348.xml"/><Relationship Id="rId16" Type="http://schemas.openxmlformats.org/officeDocument/2006/relationships/customXml" Target="../ink/ink23.xml"/><Relationship Id="rId221" Type="http://schemas.openxmlformats.org/officeDocument/2006/relationships/image" Target="../media/image129.png"/><Relationship Id="rId319" Type="http://schemas.openxmlformats.org/officeDocument/2006/relationships/image" Target="../media/image178.png"/><Relationship Id="rId526" Type="http://schemas.openxmlformats.org/officeDocument/2006/relationships/customXml" Target="../ink/ink278.xml"/><Relationship Id="rId165" Type="http://schemas.openxmlformats.org/officeDocument/2006/relationships/image" Target="../media/image101.png"/><Relationship Id="rId372" Type="http://schemas.openxmlformats.org/officeDocument/2006/relationships/customXml" Target="../ink/ink201.xml"/><Relationship Id="rId677" Type="http://schemas.openxmlformats.org/officeDocument/2006/relationships/image" Target="../media/image357.png"/><Relationship Id="rId232" Type="http://schemas.openxmlformats.org/officeDocument/2006/relationships/customXml" Target="../ink/ink131.xml"/><Relationship Id="rId27" Type="http://schemas.openxmlformats.org/officeDocument/2006/relationships/image" Target="../media/image32.png"/><Relationship Id="rId537" Type="http://schemas.openxmlformats.org/officeDocument/2006/relationships/image" Target="../media/image287.png"/><Relationship Id="rId80" Type="http://schemas.openxmlformats.org/officeDocument/2006/relationships/customXml" Target="../ink/ink55.xml"/><Relationship Id="rId176" Type="http://schemas.openxmlformats.org/officeDocument/2006/relationships/customXml" Target="../ink/ink103.xml"/><Relationship Id="rId383" Type="http://schemas.openxmlformats.org/officeDocument/2006/relationships/image" Target="../media/image210.png"/><Relationship Id="rId590" Type="http://schemas.openxmlformats.org/officeDocument/2006/relationships/customXml" Target="../ink/ink310.xml"/><Relationship Id="rId604" Type="http://schemas.openxmlformats.org/officeDocument/2006/relationships/customXml" Target="../ink/ink317.xml"/><Relationship Id="rId243" Type="http://schemas.openxmlformats.org/officeDocument/2006/relationships/image" Target="../media/image140.png"/><Relationship Id="rId450" Type="http://schemas.openxmlformats.org/officeDocument/2006/relationships/customXml" Target="../ink/ink240.xml"/><Relationship Id="rId688" Type="http://schemas.openxmlformats.org/officeDocument/2006/relationships/customXml" Target="../ink/ink359.xml"/><Relationship Id="rId38" Type="http://schemas.openxmlformats.org/officeDocument/2006/relationships/customXml" Target="../ink/ink34.xml"/><Relationship Id="rId103" Type="http://schemas.openxmlformats.org/officeDocument/2006/relationships/image" Target="../media/image70.png"/><Relationship Id="rId310" Type="http://schemas.openxmlformats.org/officeDocument/2006/relationships/customXml" Target="../ink/ink170.xml"/><Relationship Id="rId548" Type="http://schemas.openxmlformats.org/officeDocument/2006/relationships/customXml" Target="../ink/ink289.xml"/><Relationship Id="rId91" Type="http://schemas.openxmlformats.org/officeDocument/2006/relationships/image" Target="../media/image64.png"/><Relationship Id="rId187" Type="http://schemas.openxmlformats.org/officeDocument/2006/relationships/image" Target="../media/image112.png"/><Relationship Id="rId394" Type="http://schemas.openxmlformats.org/officeDocument/2006/relationships/customXml" Target="../ink/ink212.xml"/><Relationship Id="rId408" Type="http://schemas.openxmlformats.org/officeDocument/2006/relationships/customXml" Target="../ink/ink219.xml"/><Relationship Id="rId615" Type="http://schemas.openxmlformats.org/officeDocument/2006/relationships/image" Target="../media/image326.png"/><Relationship Id="rId254" Type="http://schemas.openxmlformats.org/officeDocument/2006/relationships/customXml" Target="../ink/ink142.xml"/><Relationship Id="rId699" Type="http://schemas.openxmlformats.org/officeDocument/2006/relationships/image" Target="../media/image368.png"/><Relationship Id="rId49" Type="http://schemas.openxmlformats.org/officeDocument/2006/relationships/image" Target="../media/image43.png"/><Relationship Id="rId114" Type="http://schemas.openxmlformats.org/officeDocument/2006/relationships/customXml" Target="../ink/ink72.xml"/><Relationship Id="rId461" Type="http://schemas.openxmlformats.org/officeDocument/2006/relationships/image" Target="../media/image249.png"/><Relationship Id="rId559" Type="http://schemas.openxmlformats.org/officeDocument/2006/relationships/image" Target="../media/image298.png"/><Relationship Id="rId198" Type="http://schemas.openxmlformats.org/officeDocument/2006/relationships/customXml" Target="../ink/ink114.xml"/><Relationship Id="rId321" Type="http://schemas.openxmlformats.org/officeDocument/2006/relationships/image" Target="../media/image179.png"/><Relationship Id="rId419" Type="http://schemas.openxmlformats.org/officeDocument/2006/relationships/image" Target="../media/image228.png"/><Relationship Id="rId626" Type="http://schemas.openxmlformats.org/officeDocument/2006/relationships/customXml" Target="../ink/ink328.xml"/><Relationship Id="rId265" Type="http://schemas.openxmlformats.org/officeDocument/2006/relationships/image" Target="../media/image151.png"/><Relationship Id="rId472" Type="http://schemas.openxmlformats.org/officeDocument/2006/relationships/customXml" Target="../ink/ink251.xml"/><Relationship Id="rId125" Type="http://schemas.openxmlformats.org/officeDocument/2006/relationships/image" Target="../media/image81.png"/><Relationship Id="rId332" Type="http://schemas.openxmlformats.org/officeDocument/2006/relationships/customXml" Target="../ink/ink181.xml"/><Relationship Id="rId637" Type="http://schemas.openxmlformats.org/officeDocument/2006/relationships/image" Target="../media/image337.png"/><Relationship Id="rId276" Type="http://schemas.openxmlformats.org/officeDocument/2006/relationships/customXml" Target="../ink/ink153.xml"/><Relationship Id="rId483" Type="http://schemas.openxmlformats.org/officeDocument/2006/relationships/image" Target="../media/image260.png"/><Relationship Id="rId690" Type="http://schemas.openxmlformats.org/officeDocument/2006/relationships/customXml" Target="../ink/ink360.xml"/><Relationship Id="rId704" Type="http://schemas.openxmlformats.org/officeDocument/2006/relationships/customXml" Target="../ink/ink367.xml"/><Relationship Id="rId40" Type="http://schemas.openxmlformats.org/officeDocument/2006/relationships/customXml" Target="../ink/ink35.xml"/><Relationship Id="rId136" Type="http://schemas.openxmlformats.org/officeDocument/2006/relationships/customXml" Target="../ink/ink83.xml"/><Relationship Id="rId343" Type="http://schemas.openxmlformats.org/officeDocument/2006/relationships/image" Target="../media/image190.png"/><Relationship Id="rId550" Type="http://schemas.openxmlformats.org/officeDocument/2006/relationships/customXml" Target="../ink/ink290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99" Type="http://schemas.openxmlformats.org/officeDocument/2006/relationships/image" Target="../media/image528.png"/><Relationship Id="rId21" Type="http://schemas.openxmlformats.org/officeDocument/2006/relationships/image" Target="../media/image389.png"/><Relationship Id="rId63" Type="http://schemas.openxmlformats.org/officeDocument/2006/relationships/image" Target="../media/image410.png"/><Relationship Id="rId159" Type="http://schemas.openxmlformats.org/officeDocument/2006/relationships/image" Target="../media/image458.png"/><Relationship Id="rId324" Type="http://schemas.openxmlformats.org/officeDocument/2006/relationships/customXml" Target="../ink/ink538.xml"/><Relationship Id="rId366" Type="http://schemas.openxmlformats.org/officeDocument/2006/relationships/customXml" Target="../ink/ink559.xml"/><Relationship Id="rId170" Type="http://schemas.openxmlformats.org/officeDocument/2006/relationships/customXml" Target="../ink/ink461.xml"/><Relationship Id="rId226" Type="http://schemas.openxmlformats.org/officeDocument/2006/relationships/customXml" Target="../ink/ink489.xml"/><Relationship Id="rId268" Type="http://schemas.openxmlformats.org/officeDocument/2006/relationships/customXml" Target="../ink/ink510.xml"/><Relationship Id="rId32" Type="http://schemas.openxmlformats.org/officeDocument/2006/relationships/customXml" Target="../ink/ink392.xml"/><Relationship Id="rId74" Type="http://schemas.openxmlformats.org/officeDocument/2006/relationships/customXml" Target="../ink/ink413.xml"/><Relationship Id="rId128" Type="http://schemas.openxmlformats.org/officeDocument/2006/relationships/customXml" Target="../ink/ink440.xml"/><Relationship Id="rId335" Type="http://schemas.openxmlformats.org/officeDocument/2006/relationships/image" Target="../media/image546.png"/><Relationship Id="rId5" Type="http://schemas.openxmlformats.org/officeDocument/2006/relationships/image" Target="../media/image381.png"/><Relationship Id="rId181" Type="http://schemas.openxmlformats.org/officeDocument/2006/relationships/image" Target="../media/image469.png"/><Relationship Id="rId237" Type="http://schemas.openxmlformats.org/officeDocument/2006/relationships/image" Target="../media/image497.png"/><Relationship Id="rId279" Type="http://schemas.openxmlformats.org/officeDocument/2006/relationships/image" Target="../media/image518.png"/><Relationship Id="rId43" Type="http://schemas.openxmlformats.org/officeDocument/2006/relationships/image" Target="../media/image400.png"/><Relationship Id="rId139" Type="http://schemas.openxmlformats.org/officeDocument/2006/relationships/image" Target="../media/image448.png"/><Relationship Id="rId290" Type="http://schemas.openxmlformats.org/officeDocument/2006/relationships/customXml" Target="../ink/ink521.xml"/><Relationship Id="rId304" Type="http://schemas.openxmlformats.org/officeDocument/2006/relationships/customXml" Target="../ink/ink528.xml"/><Relationship Id="rId346" Type="http://schemas.openxmlformats.org/officeDocument/2006/relationships/customXml" Target="../ink/ink549.xml"/><Relationship Id="rId85" Type="http://schemas.openxmlformats.org/officeDocument/2006/relationships/image" Target="../media/image421.png"/><Relationship Id="rId150" Type="http://schemas.openxmlformats.org/officeDocument/2006/relationships/customXml" Target="../ink/ink451.xml"/><Relationship Id="rId192" Type="http://schemas.openxmlformats.org/officeDocument/2006/relationships/customXml" Target="../ink/ink472.xml"/><Relationship Id="rId206" Type="http://schemas.openxmlformats.org/officeDocument/2006/relationships/customXml" Target="../ink/ink479.xml"/><Relationship Id="rId248" Type="http://schemas.openxmlformats.org/officeDocument/2006/relationships/customXml" Target="../ink/ink500.xml"/><Relationship Id="rId12" Type="http://schemas.openxmlformats.org/officeDocument/2006/relationships/customXml" Target="../ink/ink382.xml"/><Relationship Id="rId108" Type="http://schemas.openxmlformats.org/officeDocument/2006/relationships/customXml" Target="../ink/ink430.xml"/><Relationship Id="rId315" Type="http://schemas.openxmlformats.org/officeDocument/2006/relationships/image" Target="../media/image536.png"/><Relationship Id="rId357" Type="http://schemas.openxmlformats.org/officeDocument/2006/relationships/image" Target="../media/image557.png"/><Relationship Id="rId54" Type="http://schemas.openxmlformats.org/officeDocument/2006/relationships/customXml" Target="../ink/ink403.xml"/><Relationship Id="rId96" Type="http://schemas.openxmlformats.org/officeDocument/2006/relationships/customXml" Target="../ink/ink424.xml"/><Relationship Id="rId161" Type="http://schemas.openxmlformats.org/officeDocument/2006/relationships/image" Target="../media/image459.png"/><Relationship Id="rId217" Type="http://schemas.openxmlformats.org/officeDocument/2006/relationships/image" Target="../media/image487.png"/><Relationship Id="rId259" Type="http://schemas.openxmlformats.org/officeDocument/2006/relationships/image" Target="../media/image508.png"/><Relationship Id="rId23" Type="http://schemas.openxmlformats.org/officeDocument/2006/relationships/image" Target="../media/image390.png"/><Relationship Id="rId119" Type="http://schemas.openxmlformats.org/officeDocument/2006/relationships/image" Target="../media/image438.png"/><Relationship Id="rId270" Type="http://schemas.openxmlformats.org/officeDocument/2006/relationships/customXml" Target="../ink/ink511.xml"/><Relationship Id="rId326" Type="http://schemas.openxmlformats.org/officeDocument/2006/relationships/customXml" Target="../ink/ink539.xml"/><Relationship Id="rId65" Type="http://schemas.openxmlformats.org/officeDocument/2006/relationships/image" Target="../media/image411.png"/><Relationship Id="rId130" Type="http://schemas.openxmlformats.org/officeDocument/2006/relationships/customXml" Target="../ink/ink441.xml"/><Relationship Id="rId368" Type="http://schemas.openxmlformats.org/officeDocument/2006/relationships/customXml" Target="../ink/ink560.xml"/><Relationship Id="rId172" Type="http://schemas.openxmlformats.org/officeDocument/2006/relationships/customXml" Target="../ink/ink462.xml"/><Relationship Id="rId228" Type="http://schemas.openxmlformats.org/officeDocument/2006/relationships/customXml" Target="../ink/ink490.xml"/><Relationship Id="rId281" Type="http://schemas.openxmlformats.org/officeDocument/2006/relationships/image" Target="../media/image519.png"/><Relationship Id="rId337" Type="http://schemas.openxmlformats.org/officeDocument/2006/relationships/image" Target="../media/image547.png"/><Relationship Id="rId34" Type="http://schemas.openxmlformats.org/officeDocument/2006/relationships/customXml" Target="../ink/ink393.xml"/><Relationship Id="rId76" Type="http://schemas.openxmlformats.org/officeDocument/2006/relationships/customXml" Target="../ink/ink414.xml"/><Relationship Id="rId141" Type="http://schemas.openxmlformats.org/officeDocument/2006/relationships/image" Target="../media/image449.png"/><Relationship Id="rId7" Type="http://schemas.openxmlformats.org/officeDocument/2006/relationships/image" Target="../media/image382.png"/><Relationship Id="rId183" Type="http://schemas.openxmlformats.org/officeDocument/2006/relationships/image" Target="../media/image470.png"/><Relationship Id="rId239" Type="http://schemas.openxmlformats.org/officeDocument/2006/relationships/image" Target="../media/image498.png"/><Relationship Id="rId250" Type="http://schemas.openxmlformats.org/officeDocument/2006/relationships/customXml" Target="../ink/ink501.xml"/><Relationship Id="rId292" Type="http://schemas.openxmlformats.org/officeDocument/2006/relationships/customXml" Target="../ink/ink522.xml"/><Relationship Id="rId306" Type="http://schemas.openxmlformats.org/officeDocument/2006/relationships/customXml" Target="../ink/ink529.xml"/><Relationship Id="rId45" Type="http://schemas.openxmlformats.org/officeDocument/2006/relationships/image" Target="../media/image401.png"/><Relationship Id="rId87" Type="http://schemas.openxmlformats.org/officeDocument/2006/relationships/image" Target="../media/image422.png"/><Relationship Id="rId110" Type="http://schemas.openxmlformats.org/officeDocument/2006/relationships/customXml" Target="../ink/ink431.xml"/><Relationship Id="rId348" Type="http://schemas.openxmlformats.org/officeDocument/2006/relationships/customXml" Target="../ink/ink550.xml"/><Relationship Id="rId152" Type="http://schemas.openxmlformats.org/officeDocument/2006/relationships/customXml" Target="../ink/ink452.xml"/><Relationship Id="rId194" Type="http://schemas.openxmlformats.org/officeDocument/2006/relationships/customXml" Target="../ink/ink473.xml"/><Relationship Id="rId208" Type="http://schemas.openxmlformats.org/officeDocument/2006/relationships/customXml" Target="../ink/ink480.xml"/><Relationship Id="rId261" Type="http://schemas.openxmlformats.org/officeDocument/2006/relationships/image" Target="../media/image509.png"/><Relationship Id="rId14" Type="http://schemas.openxmlformats.org/officeDocument/2006/relationships/customXml" Target="../ink/ink383.xml"/><Relationship Id="rId56" Type="http://schemas.openxmlformats.org/officeDocument/2006/relationships/customXml" Target="../ink/ink404.xml"/><Relationship Id="rId317" Type="http://schemas.openxmlformats.org/officeDocument/2006/relationships/image" Target="../media/image537.png"/><Relationship Id="rId359" Type="http://schemas.openxmlformats.org/officeDocument/2006/relationships/image" Target="../media/image558.png"/><Relationship Id="rId98" Type="http://schemas.openxmlformats.org/officeDocument/2006/relationships/customXml" Target="../ink/ink425.xml"/><Relationship Id="rId121" Type="http://schemas.openxmlformats.org/officeDocument/2006/relationships/image" Target="../media/image439.png"/><Relationship Id="rId163" Type="http://schemas.openxmlformats.org/officeDocument/2006/relationships/image" Target="../media/image460.png"/><Relationship Id="rId219" Type="http://schemas.openxmlformats.org/officeDocument/2006/relationships/image" Target="../media/image488.png"/><Relationship Id="rId370" Type="http://schemas.openxmlformats.org/officeDocument/2006/relationships/customXml" Target="../ink/ink561.xml"/><Relationship Id="rId230" Type="http://schemas.openxmlformats.org/officeDocument/2006/relationships/customXml" Target="../ink/ink491.xml"/><Relationship Id="rId25" Type="http://schemas.openxmlformats.org/officeDocument/2006/relationships/image" Target="../media/image391.png"/><Relationship Id="rId67" Type="http://schemas.openxmlformats.org/officeDocument/2006/relationships/image" Target="../media/image412.png"/><Relationship Id="rId272" Type="http://schemas.openxmlformats.org/officeDocument/2006/relationships/customXml" Target="../ink/ink512.xml"/><Relationship Id="rId328" Type="http://schemas.openxmlformats.org/officeDocument/2006/relationships/customXml" Target="../ink/ink540.xml"/><Relationship Id="rId132" Type="http://schemas.openxmlformats.org/officeDocument/2006/relationships/customXml" Target="../ink/ink442.xml"/><Relationship Id="rId174" Type="http://schemas.openxmlformats.org/officeDocument/2006/relationships/customXml" Target="../ink/ink463.xml"/><Relationship Id="rId241" Type="http://schemas.openxmlformats.org/officeDocument/2006/relationships/image" Target="../media/image499.png"/><Relationship Id="rId36" Type="http://schemas.openxmlformats.org/officeDocument/2006/relationships/customXml" Target="../ink/ink394.xml"/><Relationship Id="rId283" Type="http://schemas.openxmlformats.org/officeDocument/2006/relationships/image" Target="../media/image520.png"/><Relationship Id="rId339" Type="http://schemas.openxmlformats.org/officeDocument/2006/relationships/image" Target="../media/image548.png"/><Relationship Id="rId78" Type="http://schemas.openxmlformats.org/officeDocument/2006/relationships/customXml" Target="../ink/ink415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437.xml"/><Relationship Id="rId143" Type="http://schemas.openxmlformats.org/officeDocument/2006/relationships/image" Target="../media/image450.png"/><Relationship Id="rId164" Type="http://schemas.openxmlformats.org/officeDocument/2006/relationships/customXml" Target="../ink/ink458.xml"/><Relationship Id="rId185" Type="http://schemas.openxmlformats.org/officeDocument/2006/relationships/image" Target="../media/image471.png"/><Relationship Id="rId350" Type="http://schemas.openxmlformats.org/officeDocument/2006/relationships/customXml" Target="../ink/ink551.xml"/><Relationship Id="rId371" Type="http://schemas.openxmlformats.org/officeDocument/2006/relationships/image" Target="../media/image564.png"/><Relationship Id="rId9" Type="http://schemas.openxmlformats.org/officeDocument/2006/relationships/image" Target="../media/image383.png"/><Relationship Id="rId210" Type="http://schemas.openxmlformats.org/officeDocument/2006/relationships/customXml" Target="../ink/ink481.xml"/><Relationship Id="rId26" Type="http://schemas.openxmlformats.org/officeDocument/2006/relationships/customXml" Target="../ink/ink389.xml"/><Relationship Id="rId231" Type="http://schemas.openxmlformats.org/officeDocument/2006/relationships/image" Target="../media/image494.png"/><Relationship Id="rId252" Type="http://schemas.openxmlformats.org/officeDocument/2006/relationships/customXml" Target="../ink/ink502.xml"/><Relationship Id="rId273" Type="http://schemas.openxmlformats.org/officeDocument/2006/relationships/image" Target="../media/image515.png"/><Relationship Id="rId294" Type="http://schemas.openxmlformats.org/officeDocument/2006/relationships/customXml" Target="../ink/ink523.xml"/><Relationship Id="rId308" Type="http://schemas.openxmlformats.org/officeDocument/2006/relationships/customXml" Target="../ink/ink530.xml"/><Relationship Id="rId329" Type="http://schemas.openxmlformats.org/officeDocument/2006/relationships/image" Target="../media/image543.png"/><Relationship Id="rId47" Type="http://schemas.openxmlformats.org/officeDocument/2006/relationships/image" Target="../media/image402.png"/><Relationship Id="rId68" Type="http://schemas.openxmlformats.org/officeDocument/2006/relationships/customXml" Target="../ink/ink410.xml"/><Relationship Id="rId89" Type="http://schemas.openxmlformats.org/officeDocument/2006/relationships/image" Target="../media/image423.png"/><Relationship Id="rId112" Type="http://schemas.openxmlformats.org/officeDocument/2006/relationships/customXml" Target="../ink/ink432.xml"/><Relationship Id="rId133" Type="http://schemas.openxmlformats.org/officeDocument/2006/relationships/image" Target="../media/image445.png"/><Relationship Id="rId154" Type="http://schemas.openxmlformats.org/officeDocument/2006/relationships/customXml" Target="../ink/ink453.xml"/><Relationship Id="rId175" Type="http://schemas.openxmlformats.org/officeDocument/2006/relationships/image" Target="../media/image466.png"/><Relationship Id="rId340" Type="http://schemas.openxmlformats.org/officeDocument/2006/relationships/customXml" Target="../ink/ink546.xml"/><Relationship Id="rId361" Type="http://schemas.openxmlformats.org/officeDocument/2006/relationships/image" Target="../media/image559.png"/><Relationship Id="rId196" Type="http://schemas.openxmlformats.org/officeDocument/2006/relationships/customXml" Target="../ink/ink474.xml"/><Relationship Id="rId200" Type="http://schemas.openxmlformats.org/officeDocument/2006/relationships/customXml" Target="../ink/ink476.xml"/><Relationship Id="rId16" Type="http://schemas.openxmlformats.org/officeDocument/2006/relationships/customXml" Target="../ink/ink384.xml"/><Relationship Id="rId221" Type="http://schemas.openxmlformats.org/officeDocument/2006/relationships/image" Target="../media/image489.png"/><Relationship Id="rId242" Type="http://schemas.openxmlformats.org/officeDocument/2006/relationships/customXml" Target="../ink/ink497.xml"/><Relationship Id="rId263" Type="http://schemas.openxmlformats.org/officeDocument/2006/relationships/image" Target="../media/image510.png"/><Relationship Id="rId284" Type="http://schemas.openxmlformats.org/officeDocument/2006/relationships/customXml" Target="../ink/ink518.xml"/><Relationship Id="rId319" Type="http://schemas.openxmlformats.org/officeDocument/2006/relationships/image" Target="../media/image538.png"/><Relationship Id="rId37" Type="http://schemas.openxmlformats.org/officeDocument/2006/relationships/image" Target="../media/image397.png"/><Relationship Id="rId58" Type="http://schemas.openxmlformats.org/officeDocument/2006/relationships/customXml" Target="../ink/ink405.xml"/><Relationship Id="rId79" Type="http://schemas.openxmlformats.org/officeDocument/2006/relationships/image" Target="../media/image418.png"/><Relationship Id="rId102" Type="http://schemas.openxmlformats.org/officeDocument/2006/relationships/customXml" Target="../ink/ink427.xml"/><Relationship Id="rId123" Type="http://schemas.openxmlformats.org/officeDocument/2006/relationships/image" Target="../media/image440.png"/><Relationship Id="rId144" Type="http://schemas.openxmlformats.org/officeDocument/2006/relationships/customXml" Target="../ink/ink448.xml"/><Relationship Id="rId330" Type="http://schemas.openxmlformats.org/officeDocument/2006/relationships/customXml" Target="../ink/ink541.xml"/><Relationship Id="rId90" Type="http://schemas.openxmlformats.org/officeDocument/2006/relationships/customXml" Target="../ink/ink421.xml"/><Relationship Id="rId165" Type="http://schemas.openxmlformats.org/officeDocument/2006/relationships/image" Target="../media/image461.png"/><Relationship Id="rId186" Type="http://schemas.openxmlformats.org/officeDocument/2006/relationships/customXml" Target="../ink/ink469.xml"/><Relationship Id="rId351" Type="http://schemas.openxmlformats.org/officeDocument/2006/relationships/image" Target="../media/image554.png"/><Relationship Id="rId372" Type="http://schemas.openxmlformats.org/officeDocument/2006/relationships/customXml" Target="../ink/ink562.xml"/><Relationship Id="rId211" Type="http://schemas.openxmlformats.org/officeDocument/2006/relationships/image" Target="../media/image484.png"/><Relationship Id="rId232" Type="http://schemas.openxmlformats.org/officeDocument/2006/relationships/customXml" Target="../ink/ink492.xml"/><Relationship Id="rId253" Type="http://schemas.openxmlformats.org/officeDocument/2006/relationships/image" Target="../media/image505.png"/><Relationship Id="rId274" Type="http://schemas.openxmlformats.org/officeDocument/2006/relationships/customXml" Target="../ink/ink513.xml"/><Relationship Id="rId295" Type="http://schemas.openxmlformats.org/officeDocument/2006/relationships/image" Target="../media/image526.png"/><Relationship Id="rId309" Type="http://schemas.openxmlformats.org/officeDocument/2006/relationships/image" Target="../media/image533.png"/><Relationship Id="rId27" Type="http://schemas.openxmlformats.org/officeDocument/2006/relationships/image" Target="../media/image392.png"/><Relationship Id="rId48" Type="http://schemas.openxmlformats.org/officeDocument/2006/relationships/customXml" Target="../ink/ink400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34" Type="http://schemas.openxmlformats.org/officeDocument/2006/relationships/customXml" Target="../ink/ink443.xml"/><Relationship Id="rId320" Type="http://schemas.openxmlformats.org/officeDocument/2006/relationships/customXml" Target="../ink/ink536.xml"/><Relationship Id="rId80" Type="http://schemas.openxmlformats.org/officeDocument/2006/relationships/customXml" Target="../ink/ink416.xml"/><Relationship Id="rId155" Type="http://schemas.openxmlformats.org/officeDocument/2006/relationships/image" Target="../media/image456.png"/><Relationship Id="rId176" Type="http://schemas.openxmlformats.org/officeDocument/2006/relationships/customXml" Target="../ink/ink464.xml"/><Relationship Id="rId197" Type="http://schemas.openxmlformats.org/officeDocument/2006/relationships/image" Target="../media/image477.png"/><Relationship Id="rId341" Type="http://schemas.openxmlformats.org/officeDocument/2006/relationships/image" Target="../media/image549.png"/><Relationship Id="rId362" Type="http://schemas.openxmlformats.org/officeDocument/2006/relationships/customXml" Target="../ink/ink557.xml"/><Relationship Id="rId201" Type="http://schemas.openxmlformats.org/officeDocument/2006/relationships/image" Target="../media/image479.png"/><Relationship Id="rId222" Type="http://schemas.openxmlformats.org/officeDocument/2006/relationships/customXml" Target="../ink/ink487.xml"/><Relationship Id="rId243" Type="http://schemas.openxmlformats.org/officeDocument/2006/relationships/image" Target="../media/image500.png"/><Relationship Id="rId264" Type="http://schemas.openxmlformats.org/officeDocument/2006/relationships/customXml" Target="../ink/ink508.xml"/><Relationship Id="rId285" Type="http://schemas.openxmlformats.org/officeDocument/2006/relationships/image" Target="../media/image521.png"/><Relationship Id="rId17" Type="http://schemas.openxmlformats.org/officeDocument/2006/relationships/image" Target="../media/image387.png"/><Relationship Id="rId38" Type="http://schemas.openxmlformats.org/officeDocument/2006/relationships/customXml" Target="../ink/ink395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24" Type="http://schemas.openxmlformats.org/officeDocument/2006/relationships/customXml" Target="../ink/ink438.xml"/><Relationship Id="rId310" Type="http://schemas.openxmlformats.org/officeDocument/2006/relationships/customXml" Target="../ink/ink531.xml"/><Relationship Id="rId70" Type="http://schemas.openxmlformats.org/officeDocument/2006/relationships/customXml" Target="../ink/ink411.xml"/><Relationship Id="rId91" Type="http://schemas.openxmlformats.org/officeDocument/2006/relationships/image" Target="../media/image424.png"/><Relationship Id="rId145" Type="http://schemas.openxmlformats.org/officeDocument/2006/relationships/image" Target="../media/image451.png"/><Relationship Id="rId166" Type="http://schemas.openxmlformats.org/officeDocument/2006/relationships/customXml" Target="../ink/ink459.xml"/><Relationship Id="rId187" Type="http://schemas.openxmlformats.org/officeDocument/2006/relationships/image" Target="../media/image472.png"/><Relationship Id="rId331" Type="http://schemas.openxmlformats.org/officeDocument/2006/relationships/image" Target="../media/image544.png"/><Relationship Id="rId352" Type="http://schemas.openxmlformats.org/officeDocument/2006/relationships/customXml" Target="../ink/ink552.xml"/><Relationship Id="rId373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2.xml"/><Relationship Id="rId233" Type="http://schemas.openxmlformats.org/officeDocument/2006/relationships/image" Target="../media/image495.png"/><Relationship Id="rId254" Type="http://schemas.openxmlformats.org/officeDocument/2006/relationships/customXml" Target="../ink/ink503.xml"/><Relationship Id="rId28" Type="http://schemas.openxmlformats.org/officeDocument/2006/relationships/customXml" Target="../ink/ink390.xml"/><Relationship Id="rId49" Type="http://schemas.openxmlformats.org/officeDocument/2006/relationships/image" Target="../media/image403.png"/><Relationship Id="rId114" Type="http://schemas.openxmlformats.org/officeDocument/2006/relationships/customXml" Target="../ink/ink433.xml"/><Relationship Id="rId275" Type="http://schemas.openxmlformats.org/officeDocument/2006/relationships/image" Target="../media/image516.png"/><Relationship Id="rId296" Type="http://schemas.openxmlformats.org/officeDocument/2006/relationships/customXml" Target="../ink/ink524.xml"/><Relationship Id="rId300" Type="http://schemas.openxmlformats.org/officeDocument/2006/relationships/customXml" Target="../ink/ink526.xml"/><Relationship Id="rId60" Type="http://schemas.openxmlformats.org/officeDocument/2006/relationships/customXml" Target="../ink/ink406.xml"/><Relationship Id="rId81" Type="http://schemas.openxmlformats.org/officeDocument/2006/relationships/image" Target="../media/image419.png"/><Relationship Id="rId135" Type="http://schemas.openxmlformats.org/officeDocument/2006/relationships/image" Target="../media/image446.png"/><Relationship Id="rId156" Type="http://schemas.openxmlformats.org/officeDocument/2006/relationships/customXml" Target="../ink/ink454.xml"/><Relationship Id="rId177" Type="http://schemas.openxmlformats.org/officeDocument/2006/relationships/image" Target="../media/image467.png"/><Relationship Id="rId198" Type="http://schemas.openxmlformats.org/officeDocument/2006/relationships/customXml" Target="../ink/ink475.xml"/><Relationship Id="rId321" Type="http://schemas.openxmlformats.org/officeDocument/2006/relationships/image" Target="../media/image539.png"/><Relationship Id="rId342" Type="http://schemas.openxmlformats.org/officeDocument/2006/relationships/customXml" Target="../ink/ink547.xml"/><Relationship Id="rId363" Type="http://schemas.openxmlformats.org/officeDocument/2006/relationships/image" Target="../media/image560.png"/><Relationship Id="rId202" Type="http://schemas.openxmlformats.org/officeDocument/2006/relationships/customXml" Target="../ink/ink477.xml"/><Relationship Id="rId223" Type="http://schemas.openxmlformats.org/officeDocument/2006/relationships/image" Target="../media/image490.png"/><Relationship Id="rId244" Type="http://schemas.openxmlformats.org/officeDocument/2006/relationships/customXml" Target="../ink/ink498.xml"/><Relationship Id="rId18" Type="http://schemas.openxmlformats.org/officeDocument/2006/relationships/customXml" Target="../ink/ink385.xml"/><Relationship Id="rId39" Type="http://schemas.openxmlformats.org/officeDocument/2006/relationships/image" Target="../media/image398.png"/><Relationship Id="rId265" Type="http://schemas.openxmlformats.org/officeDocument/2006/relationships/image" Target="../media/image511.png"/><Relationship Id="rId286" Type="http://schemas.openxmlformats.org/officeDocument/2006/relationships/customXml" Target="../ink/ink519.xml"/><Relationship Id="rId50" Type="http://schemas.openxmlformats.org/officeDocument/2006/relationships/customXml" Target="../ink/ink401.xml"/><Relationship Id="rId104" Type="http://schemas.openxmlformats.org/officeDocument/2006/relationships/customXml" Target="../ink/ink428.xml"/><Relationship Id="rId125" Type="http://schemas.openxmlformats.org/officeDocument/2006/relationships/image" Target="../media/image441.png"/><Relationship Id="rId146" Type="http://schemas.openxmlformats.org/officeDocument/2006/relationships/customXml" Target="../ink/ink449.xml"/><Relationship Id="rId167" Type="http://schemas.openxmlformats.org/officeDocument/2006/relationships/image" Target="../media/image462.png"/><Relationship Id="rId188" Type="http://schemas.openxmlformats.org/officeDocument/2006/relationships/customXml" Target="../ink/ink470.xml"/><Relationship Id="rId311" Type="http://schemas.openxmlformats.org/officeDocument/2006/relationships/image" Target="../media/image534.png"/><Relationship Id="rId332" Type="http://schemas.openxmlformats.org/officeDocument/2006/relationships/customXml" Target="../ink/ink542.xml"/><Relationship Id="rId353" Type="http://schemas.openxmlformats.org/officeDocument/2006/relationships/image" Target="../media/image555.png"/><Relationship Id="rId71" Type="http://schemas.openxmlformats.org/officeDocument/2006/relationships/image" Target="../media/image414.png"/><Relationship Id="rId92" Type="http://schemas.openxmlformats.org/officeDocument/2006/relationships/customXml" Target="../ink/ink422.xml"/><Relationship Id="rId213" Type="http://schemas.openxmlformats.org/officeDocument/2006/relationships/image" Target="../media/image485.png"/><Relationship Id="rId234" Type="http://schemas.openxmlformats.org/officeDocument/2006/relationships/customXml" Target="../ink/ink493.xml"/><Relationship Id="rId2" Type="http://schemas.openxmlformats.org/officeDocument/2006/relationships/customXml" Target="../ink/ink377.xml"/><Relationship Id="rId29" Type="http://schemas.openxmlformats.org/officeDocument/2006/relationships/image" Target="../media/image393.png"/><Relationship Id="rId255" Type="http://schemas.openxmlformats.org/officeDocument/2006/relationships/image" Target="../media/image506.png"/><Relationship Id="rId276" Type="http://schemas.openxmlformats.org/officeDocument/2006/relationships/customXml" Target="../ink/ink514.xml"/><Relationship Id="rId297" Type="http://schemas.openxmlformats.org/officeDocument/2006/relationships/image" Target="../media/image527.png"/><Relationship Id="rId40" Type="http://schemas.openxmlformats.org/officeDocument/2006/relationships/customXml" Target="../ink/ink396.xml"/><Relationship Id="rId115" Type="http://schemas.openxmlformats.org/officeDocument/2006/relationships/image" Target="../media/image436.png"/><Relationship Id="rId136" Type="http://schemas.openxmlformats.org/officeDocument/2006/relationships/customXml" Target="../ink/ink444.xml"/><Relationship Id="rId157" Type="http://schemas.openxmlformats.org/officeDocument/2006/relationships/image" Target="../media/image457.png"/><Relationship Id="rId178" Type="http://schemas.openxmlformats.org/officeDocument/2006/relationships/customXml" Target="../ink/ink465.xml"/><Relationship Id="rId301" Type="http://schemas.openxmlformats.org/officeDocument/2006/relationships/image" Target="../media/image529.png"/><Relationship Id="rId322" Type="http://schemas.openxmlformats.org/officeDocument/2006/relationships/customXml" Target="../ink/ink537.xml"/><Relationship Id="rId343" Type="http://schemas.openxmlformats.org/officeDocument/2006/relationships/image" Target="../media/image550.png"/><Relationship Id="rId364" Type="http://schemas.openxmlformats.org/officeDocument/2006/relationships/customXml" Target="../ink/ink558.xml"/><Relationship Id="rId61" Type="http://schemas.openxmlformats.org/officeDocument/2006/relationships/image" Target="../media/image409.png"/><Relationship Id="rId82" Type="http://schemas.openxmlformats.org/officeDocument/2006/relationships/customXml" Target="../ink/ink417.xml"/><Relationship Id="rId199" Type="http://schemas.openxmlformats.org/officeDocument/2006/relationships/image" Target="../media/image478.png"/><Relationship Id="rId203" Type="http://schemas.openxmlformats.org/officeDocument/2006/relationships/image" Target="../media/image480.png"/><Relationship Id="rId19" Type="http://schemas.openxmlformats.org/officeDocument/2006/relationships/image" Target="../media/image388.png"/><Relationship Id="rId224" Type="http://schemas.openxmlformats.org/officeDocument/2006/relationships/customXml" Target="../ink/ink488.xml"/><Relationship Id="rId245" Type="http://schemas.openxmlformats.org/officeDocument/2006/relationships/image" Target="../media/image501.png"/><Relationship Id="rId266" Type="http://schemas.openxmlformats.org/officeDocument/2006/relationships/customXml" Target="../ink/ink509.xml"/><Relationship Id="rId287" Type="http://schemas.openxmlformats.org/officeDocument/2006/relationships/image" Target="../media/image522.png"/><Relationship Id="rId30" Type="http://schemas.openxmlformats.org/officeDocument/2006/relationships/customXml" Target="../ink/ink391.xml"/><Relationship Id="rId105" Type="http://schemas.openxmlformats.org/officeDocument/2006/relationships/image" Target="../media/image431.png"/><Relationship Id="rId126" Type="http://schemas.openxmlformats.org/officeDocument/2006/relationships/customXml" Target="../ink/ink439.xml"/><Relationship Id="rId147" Type="http://schemas.openxmlformats.org/officeDocument/2006/relationships/image" Target="../media/image452.png"/><Relationship Id="rId168" Type="http://schemas.openxmlformats.org/officeDocument/2006/relationships/customXml" Target="../ink/ink460.xml"/><Relationship Id="rId312" Type="http://schemas.openxmlformats.org/officeDocument/2006/relationships/customXml" Target="../ink/ink532.xml"/><Relationship Id="rId333" Type="http://schemas.openxmlformats.org/officeDocument/2006/relationships/image" Target="../media/image545.png"/><Relationship Id="rId354" Type="http://schemas.openxmlformats.org/officeDocument/2006/relationships/customXml" Target="../ink/ink553.xml"/><Relationship Id="rId51" Type="http://schemas.openxmlformats.org/officeDocument/2006/relationships/image" Target="../media/image404.png"/><Relationship Id="rId72" Type="http://schemas.openxmlformats.org/officeDocument/2006/relationships/customXml" Target="../ink/ink412.xml"/><Relationship Id="rId93" Type="http://schemas.openxmlformats.org/officeDocument/2006/relationships/image" Target="../media/image425.png"/><Relationship Id="rId189" Type="http://schemas.openxmlformats.org/officeDocument/2006/relationships/image" Target="../media/image473.png"/><Relationship Id="rId3" Type="http://schemas.openxmlformats.org/officeDocument/2006/relationships/image" Target="../media/image344.png"/><Relationship Id="rId214" Type="http://schemas.openxmlformats.org/officeDocument/2006/relationships/customXml" Target="../ink/ink483.xml"/><Relationship Id="rId235" Type="http://schemas.openxmlformats.org/officeDocument/2006/relationships/image" Target="../media/image496.png"/><Relationship Id="rId256" Type="http://schemas.openxmlformats.org/officeDocument/2006/relationships/customXml" Target="../ink/ink504.xml"/><Relationship Id="rId277" Type="http://schemas.openxmlformats.org/officeDocument/2006/relationships/image" Target="../media/image517.png"/><Relationship Id="rId298" Type="http://schemas.openxmlformats.org/officeDocument/2006/relationships/customXml" Target="../ink/ink525.xml"/><Relationship Id="rId116" Type="http://schemas.openxmlformats.org/officeDocument/2006/relationships/customXml" Target="../ink/ink434.xml"/><Relationship Id="rId137" Type="http://schemas.openxmlformats.org/officeDocument/2006/relationships/image" Target="../media/image447.png"/><Relationship Id="rId158" Type="http://schemas.openxmlformats.org/officeDocument/2006/relationships/customXml" Target="../ink/ink455.xml"/><Relationship Id="rId302" Type="http://schemas.openxmlformats.org/officeDocument/2006/relationships/customXml" Target="../ink/ink527.xml"/><Relationship Id="rId323" Type="http://schemas.openxmlformats.org/officeDocument/2006/relationships/image" Target="../media/image540.png"/><Relationship Id="rId344" Type="http://schemas.openxmlformats.org/officeDocument/2006/relationships/customXml" Target="../ink/ink548.xml"/><Relationship Id="rId20" Type="http://schemas.openxmlformats.org/officeDocument/2006/relationships/customXml" Target="../ink/ink386.xml"/><Relationship Id="rId41" Type="http://schemas.openxmlformats.org/officeDocument/2006/relationships/image" Target="../media/image399.png"/><Relationship Id="rId62" Type="http://schemas.openxmlformats.org/officeDocument/2006/relationships/customXml" Target="../ink/ink407.xml"/><Relationship Id="rId83" Type="http://schemas.openxmlformats.org/officeDocument/2006/relationships/image" Target="../media/image420.png"/><Relationship Id="rId179" Type="http://schemas.openxmlformats.org/officeDocument/2006/relationships/image" Target="../media/image468.png"/><Relationship Id="rId365" Type="http://schemas.openxmlformats.org/officeDocument/2006/relationships/image" Target="../media/image561.png"/><Relationship Id="rId190" Type="http://schemas.openxmlformats.org/officeDocument/2006/relationships/customXml" Target="../ink/ink471.xml"/><Relationship Id="rId204" Type="http://schemas.openxmlformats.org/officeDocument/2006/relationships/customXml" Target="../ink/ink478.xml"/><Relationship Id="rId225" Type="http://schemas.openxmlformats.org/officeDocument/2006/relationships/image" Target="../media/image491.png"/><Relationship Id="rId246" Type="http://schemas.openxmlformats.org/officeDocument/2006/relationships/customXml" Target="../ink/ink499.xml"/><Relationship Id="rId267" Type="http://schemas.openxmlformats.org/officeDocument/2006/relationships/image" Target="../media/image512.png"/><Relationship Id="rId288" Type="http://schemas.openxmlformats.org/officeDocument/2006/relationships/customXml" Target="../ink/ink520.xml"/><Relationship Id="rId106" Type="http://schemas.openxmlformats.org/officeDocument/2006/relationships/customXml" Target="../ink/ink429.xml"/><Relationship Id="rId127" Type="http://schemas.openxmlformats.org/officeDocument/2006/relationships/image" Target="../media/image442.png"/><Relationship Id="rId313" Type="http://schemas.openxmlformats.org/officeDocument/2006/relationships/image" Target="../media/image535.png"/><Relationship Id="rId10" Type="http://schemas.openxmlformats.org/officeDocument/2006/relationships/customXml" Target="../ink/ink381.xml"/><Relationship Id="rId31" Type="http://schemas.openxmlformats.org/officeDocument/2006/relationships/image" Target="../media/image394.png"/><Relationship Id="rId52" Type="http://schemas.openxmlformats.org/officeDocument/2006/relationships/customXml" Target="../ink/ink402.xml"/><Relationship Id="rId73" Type="http://schemas.openxmlformats.org/officeDocument/2006/relationships/image" Target="../media/image415.png"/><Relationship Id="rId94" Type="http://schemas.openxmlformats.org/officeDocument/2006/relationships/customXml" Target="../ink/ink423.xml"/><Relationship Id="rId148" Type="http://schemas.openxmlformats.org/officeDocument/2006/relationships/customXml" Target="../ink/ink450.xml"/><Relationship Id="rId169" Type="http://schemas.openxmlformats.org/officeDocument/2006/relationships/image" Target="../media/image463.png"/><Relationship Id="rId334" Type="http://schemas.openxmlformats.org/officeDocument/2006/relationships/customXml" Target="../ink/ink543.xml"/><Relationship Id="rId355" Type="http://schemas.openxmlformats.org/officeDocument/2006/relationships/image" Target="../media/image556.png"/><Relationship Id="rId4" Type="http://schemas.openxmlformats.org/officeDocument/2006/relationships/customXml" Target="../ink/ink378.xml"/><Relationship Id="rId180" Type="http://schemas.openxmlformats.org/officeDocument/2006/relationships/customXml" Target="../ink/ink466.xml"/><Relationship Id="rId215" Type="http://schemas.openxmlformats.org/officeDocument/2006/relationships/image" Target="../media/image486.png"/><Relationship Id="rId236" Type="http://schemas.openxmlformats.org/officeDocument/2006/relationships/customXml" Target="../ink/ink494.xml"/><Relationship Id="rId257" Type="http://schemas.openxmlformats.org/officeDocument/2006/relationships/image" Target="../media/image507.png"/><Relationship Id="rId278" Type="http://schemas.openxmlformats.org/officeDocument/2006/relationships/customXml" Target="../ink/ink515.xml"/><Relationship Id="rId303" Type="http://schemas.openxmlformats.org/officeDocument/2006/relationships/image" Target="../media/image530.png"/><Relationship Id="rId42" Type="http://schemas.openxmlformats.org/officeDocument/2006/relationships/customXml" Target="../ink/ink397.xml"/><Relationship Id="rId84" Type="http://schemas.openxmlformats.org/officeDocument/2006/relationships/customXml" Target="../ink/ink418.xml"/><Relationship Id="rId138" Type="http://schemas.openxmlformats.org/officeDocument/2006/relationships/customXml" Target="../ink/ink445.xml"/><Relationship Id="rId345" Type="http://schemas.openxmlformats.org/officeDocument/2006/relationships/image" Target="../media/image551.png"/><Relationship Id="rId191" Type="http://schemas.openxmlformats.org/officeDocument/2006/relationships/image" Target="../media/image474.png"/><Relationship Id="rId205" Type="http://schemas.openxmlformats.org/officeDocument/2006/relationships/image" Target="../media/image481.png"/><Relationship Id="rId247" Type="http://schemas.openxmlformats.org/officeDocument/2006/relationships/image" Target="../media/image502.png"/><Relationship Id="rId107" Type="http://schemas.openxmlformats.org/officeDocument/2006/relationships/image" Target="../media/image432.png"/><Relationship Id="rId289" Type="http://schemas.openxmlformats.org/officeDocument/2006/relationships/image" Target="../media/image523.png"/><Relationship Id="rId11" Type="http://schemas.openxmlformats.org/officeDocument/2006/relationships/image" Target="../media/image384.png"/><Relationship Id="rId53" Type="http://schemas.openxmlformats.org/officeDocument/2006/relationships/image" Target="../media/image405.png"/><Relationship Id="rId149" Type="http://schemas.openxmlformats.org/officeDocument/2006/relationships/image" Target="../media/image453.png"/><Relationship Id="rId314" Type="http://schemas.openxmlformats.org/officeDocument/2006/relationships/customXml" Target="../ink/ink533.xml"/><Relationship Id="rId356" Type="http://schemas.openxmlformats.org/officeDocument/2006/relationships/customXml" Target="../ink/ink554.xml"/><Relationship Id="rId95" Type="http://schemas.openxmlformats.org/officeDocument/2006/relationships/image" Target="../media/image426.png"/><Relationship Id="rId160" Type="http://schemas.openxmlformats.org/officeDocument/2006/relationships/customXml" Target="../ink/ink456.xml"/><Relationship Id="rId216" Type="http://schemas.openxmlformats.org/officeDocument/2006/relationships/customXml" Target="../ink/ink484.xml"/><Relationship Id="rId258" Type="http://schemas.openxmlformats.org/officeDocument/2006/relationships/customXml" Target="../ink/ink505.xml"/><Relationship Id="rId22" Type="http://schemas.openxmlformats.org/officeDocument/2006/relationships/customXml" Target="../ink/ink387.xml"/><Relationship Id="rId64" Type="http://schemas.openxmlformats.org/officeDocument/2006/relationships/customXml" Target="../ink/ink408.xml"/><Relationship Id="rId118" Type="http://schemas.openxmlformats.org/officeDocument/2006/relationships/customXml" Target="../ink/ink435.xml"/><Relationship Id="rId325" Type="http://schemas.openxmlformats.org/officeDocument/2006/relationships/image" Target="../media/image541.png"/><Relationship Id="rId367" Type="http://schemas.openxmlformats.org/officeDocument/2006/relationships/image" Target="../media/image562.png"/><Relationship Id="rId171" Type="http://schemas.openxmlformats.org/officeDocument/2006/relationships/image" Target="../media/image464.png"/><Relationship Id="rId227" Type="http://schemas.openxmlformats.org/officeDocument/2006/relationships/image" Target="../media/image492.png"/><Relationship Id="rId269" Type="http://schemas.openxmlformats.org/officeDocument/2006/relationships/image" Target="../media/image513.png"/><Relationship Id="rId33" Type="http://schemas.openxmlformats.org/officeDocument/2006/relationships/image" Target="../media/image395.png"/><Relationship Id="rId129" Type="http://schemas.openxmlformats.org/officeDocument/2006/relationships/image" Target="../media/image443.png"/><Relationship Id="rId280" Type="http://schemas.openxmlformats.org/officeDocument/2006/relationships/customXml" Target="../ink/ink516.xml"/><Relationship Id="rId336" Type="http://schemas.openxmlformats.org/officeDocument/2006/relationships/customXml" Target="../ink/ink544.xml"/><Relationship Id="rId75" Type="http://schemas.openxmlformats.org/officeDocument/2006/relationships/image" Target="../media/image416.png"/><Relationship Id="rId140" Type="http://schemas.openxmlformats.org/officeDocument/2006/relationships/customXml" Target="../ink/ink446.xml"/><Relationship Id="rId182" Type="http://schemas.openxmlformats.org/officeDocument/2006/relationships/customXml" Target="../ink/ink467.xml"/><Relationship Id="rId6" Type="http://schemas.openxmlformats.org/officeDocument/2006/relationships/customXml" Target="../ink/ink379.xml"/><Relationship Id="rId238" Type="http://schemas.openxmlformats.org/officeDocument/2006/relationships/customXml" Target="../ink/ink495.xml"/><Relationship Id="rId291" Type="http://schemas.openxmlformats.org/officeDocument/2006/relationships/image" Target="../media/image524.png"/><Relationship Id="rId305" Type="http://schemas.openxmlformats.org/officeDocument/2006/relationships/image" Target="../media/image531.png"/><Relationship Id="rId347" Type="http://schemas.openxmlformats.org/officeDocument/2006/relationships/image" Target="../media/image552.png"/><Relationship Id="rId44" Type="http://schemas.openxmlformats.org/officeDocument/2006/relationships/customXml" Target="../ink/ink398.xml"/><Relationship Id="rId86" Type="http://schemas.openxmlformats.org/officeDocument/2006/relationships/customXml" Target="../ink/ink419.xml"/><Relationship Id="rId151" Type="http://schemas.openxmlformats.org/officeDocument/2006/relationships/image" Target="../media/image454.png"/><Relationship Id="rId193" Type="http://schemas.openxmlformats.org/officeDocument/2006/relationships/image" Target="../media/image475.png"/><Relationship Id="rId207" Type="http://schemas.openxmlformats.org/officeDocument/2006/relationships/image" Target="../media/image482.png"/><Relationship Id="rId249" Type="http://schemas.openxmlformats.org/officeDocument/2006/relationships/image" Target="../media/image503.png"/><Relationship Id="rId13" Type="http://schemas.openxmlformats.org/officeDocument/2006/relationships/image" Target="../media/image385.png"/><Relationship Id="rId109" Type="http://schemas.openxmlformats.org/officeDocument/2006/relationships/image" Target="../media/image433.png"/><Relationship Id="rId260" Type="http://schemas.openxmlformats.org/officeDocument/2006/relationships/customXml" Target="../ink/ink506.xml"/><Relationship Id="rId316" Type="http://schemas.openxmlformats.org/officeDocument/2006/relationships/customXml" Target="../ink/ink534.xml"/><Relationship Id="rId55" Type="http://schemas.openxmlformats.org/officeDocument/2006/relationships/image" Target="../media/image406.png"/><Relationship Id="rId97" Type="http://schemas.openxmlformats.org/officeDocument/2006/relationships/image" Target="../media/image427.png"/><Relationship Id="rId120" Type="http://schemas.openxmlformats.org/officeDocument/2006/relationships/customXml" Target="../ink/ink436.xml"/><Relationship Id="rId358" Type="http://schemas.openxmlformats.org/officeDocument/2006/relationships/customXml" Target="../ink/ink555.xml"/><Relationship Id="rId162" Type="http://schemas.openxmlformats.org/officeDocument/2006/relationships/customXml" Target="../ink/ink457.xml"/><Relationship Id="rId218" Type="http://schemas.openxmlformats.org/officeDocument/2006/relationships/customXml" Target="../ink/ink485.xml"/><Relationship Id="rId271" Type="http://schemas.openxmlformats.org/officeDocument/2006/relationships/image" Target="../media/image514.png"/><Relationship Id="rId24" Type="http://schemas.openxmlformats.org/officeDocument/2006/relationships/customXml" Target="../ink/ink388.xml"/><Relationship Id="rId66" Type="http://schemas.openxmlformats.org/officeDocument/2006/relationships/customXml" Target="../ink/ink409.xml"/><Relationship Id="rId131" Type="http://schemas.openxmlformats.org/officeDocument/2006/relationships/image" Target="../media/image444.png"/><Relationship Id="rId327" Type="http://schemas.openxmlformats.org/officeDocument/2006/relationships/image" Target="../media/image542.png"/><Relationship Id="rId369" Type="http://schemas.openxmlformats.org/officeDocument/2006/relationships/image" Target="../media/image563.png"/><Relationship Id="rId173" Type="http://schemas.openxmlformats.org/officeDocument/2006/relationships/image" Target="../media/image465.png"/><Relationship Id="rId229" Type="http://schemas.openxmlformats.org/officeDocument/2006/relationships/image" Target="../media/image493.png"/><Relationship Id="rId240" Type="http://schemas.openxmlformats.org/officeDocument/2006/relationships/customXml" Target="../ink/ink496.xml"/><Relationship Id="rId35" Type="http://schemas.openxmlformats.org/officeDocument/2006/relationships/image" Target="../media/image396.png"/><Relationship Id="rId77" Type="http://schemas.openxmlformats.org/officeDocument/2006/relationships/image" Target="../media/image417.png"/><Relationship Id="rId100" Type="http://schemas.openxmlformats.org/officeDocument/2006/relationships/customXml" Target="../ink/ink426.xml"/><Relationship Id="rId282" Type="http://schemas.openxmlformats.org/officeDocument/2006/relationships/customXml" Target="../ink/ink517.xml"/><Relationship Id="rId338" Type="http://schemas.openxmlformats.org/officeDocument/2006/relationships/customXml" Target="../ink/ink545.xml"/><Relationship Id="rId8" Type="http://schemas.openxmlformats.org/officeDocument/2006/relationships/customXml" Target="../ink/ink380.xml"/><Relationship Id="rId142" Type="http://schemas.openxmlformats.org/officeDocument/2006/relationships/customXml" Target="../ink/ink447.xml"/><Relationship Id="rId184" Type="http://schemas.openxmlformats.org/officeDocument/2006/relationships/customXml" Target="../ink/ink468.xml"/><Relationship Id="rId251" Type="http://schemas.openxmlformats.org/officeDocument/2006/relationships/image" Target="../media/image504.png"/><Relationship Id="rId46" Type="http://schemas.openxmlformats.org/officeDocument/2006/relationships/customXml" Target="../ink/ink399.xml"/><Relationship Id="rId293" Type="http://schemas.openxmlformats.org/officeDocument/2006/relationships/image" Target="../media/image525.png"/><Relationship Id="rId307" Type="http://schemas.openxmlformats.org/officeDocument/2006/relationships/image" Target="../media/image532.png"/><Relationship Id="rId349" Type="http://schemas.openxmlformats.org/officeDocument/2006/relationships/image" Target="../media/image553.png"/><Relationship Id="rId88" Type="http://schemas.openxmlformats.org/officeDocument/2006/relationships/customXml" Target="../ink/ink420.xml"/><Relationship Id="rId111" Type="http://schemas.openxmlformats.org/officeDocument/2006/relationships/image" Target="../media/image434.png"/><Relationship Id="rId153" Type="http://schemas.openxmlformats.org/officeDocument/2006/relationships/image" Target="../media/image455.png"/><Relationship Id="rId195" Type="http://schemas.openxmlformats.org/officeDocument/2006/relationships/image" Target="../media/image476.png"/><Relationship Id="rId209" Type="http://schemas.openxmlformats.org/officeDocument/2006/relationships/image" Target="../media/image483.png"/><Relationship Id="rId360" Type="http://schemas.openxmlformats.org/officeDocument/2006/relationships/customXml" Target="../ink/ink556.xml"/><Relationship Id="rId220" Type="http://schemas.openxmlformats.org/officeDocument/2006/relationships/customXml" Target="../ink/ink486.xml"/><Relationship Id="rId15" Type="http://schemas.openxmlformats.org/officeDocument/2006/relationships/image" Target="../media/image386.png"/><Relationship Id="rId57" Type="http://schemas.openxmlformats.org/officeDocument/2006/relationships/image" Target="../media/image407.png"/><Relationship Id="rId262" Type="http://schemas.openxmlformats.org/officeDocument/2006/relationships/customXml" Target="../ink/ink507.xml"/><Relationship Id="rId318" Type="http://schemas.openxmlformats.org/officeDocument/2006/relationships/customXml" Target="../ink/ink53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avelthewholeworld.org/2014/08/16-of-the-most-magnificent-trees-in-the-world.html" TargetMode="Externa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.png"/><Relationship Id="rId299" Type="http://schemas.openxmlformats.org/officeDocument/2006/relationships/image" Target="../media/image713.png"/><Relationship Id="rId21" Type="http://schemas.openxmlformats.org/officeDocument/2006/relationships/image" Target="../media/image574.png"/><Relationship Id="rId63" Type="http://schemas.openxmlformats.org/officeDocument/2006/relationships/image" Target="../media/image595.png"/><Relationship Id="rId159" Type="http://schemas.openxmlformats.org/officeDocument/2006/relationships/image" Target="../media/image643.png"/><Relationship Id="rId170" Type="http://schemas.openxmlformats.org/officeDocument/2006/relationships/customXml" Target="../ink/ink647.xml"/><Relationship Id="rId226" Type="http://schemas.openxmlformats.org/officeDocument/2006/relationships/customXml" Target="../ink/ink675.xml"/><Relationship Id="rId268" Type="http://schemas.openxmlformats.org/officeDocument/2006/relationships/customXml" Target="../ink/ink696.xml"/><Relationship Id="rId32" Type="http://schemas.openxmlformats.org/officeDocument/2006/relationships/customXml" Target="../ink/ink578.xml"/><Relationship Id="rId74" Type="http://schemas.openxmlformats.org/officeDocument/2006/relationships/customXml" Target="../ink/ink599.xml"/><Relationship Id="rId128" Type="http://schemas.openxmlformats.org/officeDocument/2006/relationships/customXml" Target="../ink/ink626.xml"/><Relationship Id="rId5" Type="http://schemas.openxmlformats.org/officeDocument/2006/relationships/image" Target="../media/image566.png"/><Relationship Id="rId181" Type="http://schemas.openxmlformats.org/officeDocument/2006/relationships/image" Target="../media/image654.png"/><Relationship Id="rId237" Type="http://schemas.openxmlformats.org/officeDocument/2006/relationships/image" Target="../media/image682.png"/><Relationship Id="rId279" Type="http://schemas.openxmlformats.org/officeDocument/2006/relationships/image" Target="../media/image703.png"/><Relationship Id="rId43" Type="http://schemas.openxmlformats.org/officeDocument/2006/relationships/image" Target="../media/image585.png"/><Relationship Id="rId139" Type="http://schemas.openxmlformats.org/officeDocument/2006/relationships/image" Target="../media/image633.png"/><Relationship Id="rId290" Type="http://schemas.openxmlformats.org/officeDocument/2006/relationships/customXml" Target="../ink/ink707.xml"/><Relationship Id="rId304" Type="http://schemas.openxmlformats.org/officeDocument/2006/relationships/customXml" Target="../ink/ink714.xml"/><Relationship Id="rId85" Type="http://schemas.openxmlformats.org/officeDocument/2006/relationships/image" Target="../media/image606.png"/><Relationship Id="rId150" Type="http://schemas.openxmlformats.org/officeDocument/2006/relationships/customXml" Target="../ink/ink637.xml"/><Relationship Id="rId192" Type="http://schemas.openxmlformats.org/officeDocument/2006/relationships/customXml" Target="../ink/ink658.xml"/><Relationship Id="rId206" Type="http://schemas.openxmlformats.org/officeDocument/2006/relationships/customXml" Target="../ink/ink665.xml"/><Relationship Id="rId248" Type="http://schemas.openxmlformats.org/officeDocument/2006/relationships/customXml" Target="../ink/ink686.xml"/><Relationship Id="rId12" Type="http://schemas.openxmlformats.org/officeDocument/2006/relationships/customXml" Target="../ink/ink568.xml"/><Relationship Id="rId108" Type="http://schemas.openxmlformats.org/officeDocument/2006/relationships/customXml" Target="../ink/ink616.xml"/><Relationship Id="rId54" Type="http://schemas.openxmlformats.org/officeDocument/2006/relationships/customXml" Target="../ink/ink589.xml"/><Relationship Id="rId96" Type="http://schemas.openxmlformats.org/officeDocument/2006/relationships/customXml" Target="../ink/ink610.xml"/><Relationship Id="rId161" Type="http://schemas.openxmlformats.org/officeDocument/2006/relationships/image" Target="../media/image644.png"/><Relationship Id="rId217" Type="http://schemas.openxmlformats.org/officeDocument/2006/relationships/image" Target="../media/image672.png"/><Relationship Id="rId259" Type="http://schemas.openxmlformats.org/officeDocument/2006/relationships/image" Target="../media/image693.png"/><Relationship Id="rId23" Type="http://schemas.openxmlformats.org/officeDocument/2006/relationships/image" Target="../media/image575.png"/><Relationship Id="rId119" Type="http://schemas.openxmlformats.org/officeDocument/2006/relationships/image" Target="../media/image623.png"/><Relationship Id="rId270" Type="http://schemas.openxmlformats.org/officeDocument/2006/relationships/customXml" Target="../ink/ink697.xml"/><Relationship Id="rId65" Type="http://schemas.openxmlformats.org/officeDocument/2006/relationships/image" Target="../media/image596.png"/><Relationship Id="rId130" Type="http://schemas.openxmlformats.org/officeDocument/2006/relationships/customXml" Target="../ink/ink627.xml"/><Relationship Id="rId172" Type="http://schemas.openxmlformats.org/officeDocument/2006/relationships/customXml" Target="../ink/ink648.xml"/><Relationship Id="rId193" Type="http://schemas.openxmlformats.org/officeDocument/2006/relationships/image" Target="../media/image660.png"/><Relationship Id="rId207" Type="http://schemas.openxmlformats.org/officeDocument/2006/relationships/image" Target="../media/image667.png"/><Relationship Id="rId228" Type="http://schemas.openxmlformats.org/officeDocument/2006/relationships/customXml" Target="../ink/ink676.xml"/><Relationship Id="rId249" Type="http://schemas.openxmlformats.org/officeDocument/2006/relationships/image" Target="../media/image688.png"/><Relationship Id="rId13" Type="http://schemas.openxmlformats.org/officeDocument/2006/relationships/image" Target="../media/image570.png"/><Relationship Id="rId109" Type="http://schemas.openxmlformats.org/officeDocument/2006/relationships/image" Target="../media/image618.png"/><Relationship Id="rId260" Type="http://schemas.openxmlformats.org/officeDocument/2006/relationships/customXml" Target="../ink/ink692.xml"/><Relationship Id="rId281" Type="http://schemas.openxmlformats.org/officeDocument/2006/relationships/image" Target="../media/image704.png"/><Relationship Id="rId34" Type="http://schemas.openxmlformats.org/officeDocument/2006/relationships/customXml" Target="../ink/ink579.xml"/><Relationship Id="rId55" Type="http://schemas.openxmlformats.org/officeDocument/2006/relationships/image" Target="../media/image591.png"/><Relationship Id="rId76" Type="http://schemas.openxmlformats.org/officeDocument/2006/relationships/customXml" Target="../ink/ink600.xml"/><Relationship Id="rId97" Type="http://schemas.openxmlformats.org/officeDocument/2006/relationships/image" Target="../media/image612.png"/><Relationship Id="rId120" Type="http://schemas.openxmlformats.org/officeDocument/2006/relationships/customXml" Target="../ink/ink622.xml"/><Relationship Id="rId141" Type="http://schemas.openxmlformats.org/officeDocument/2006/relationships/image" Target="../media/image634.png"/><Relationship Id="rId7" Type="http://schemas.openxmlformats.org/officeDocument/2006/relationships/image" Target="../media/image567.png"/><Relationship Id="rId162" Type="http://schemas.openxmlformats.org/officeDocument/2006/relationships/customXml" Target="../ink/ink643.xml"/><Relationship Id="rId183" Type="http://schemas.openxmlformats.org/officeDocument/2006/relationships/image" Target="../media/image655.png"/><Relationship Id="rId218" Type="http://schemas.openxmlformats.org/officeDocument/2006/relationships/customXml" Target="../ink/ink671.xml"/><Relationship Id="rId239" Type="http://schemas.openxmlformats.org/officeDocument/2006/relationships/image" Target="../media/image683.png"/><Relationship Id="rId250" Type="http://schemas.openxmlformats.org/officeDocument/2006/relationships/customXml" Target="../ink/ink687.xml"/><Relationship Id="rId271" Type="http://schemas.openxmlformats.org/officeDocument/2006/relationships/image" Target="../media/image699.png"/><Relationship Id="rId292" Type="http://schemas.openxmlformats.org/officeDocument/2006/relationships/customXml" Target="../ink/ink708.xml"/><Relationship Id="rId306" Type="http://schemas.openxmlformats.org/officeDocument/2006/relationships/customXml" Target="../ink/ink715.xml"/><Relationship Id="rId24" Type="http://schemas.openxmlformats.org/officeDocument/2006/relationships/customXml" Target="../ink/ink574.xml"/><Relationship Id="rId45" Type="http://schemas.openxmlformats.org/officeDocument/2006/relationships/image" Target="../media/image586.png"/><Relationship Id="rId66" Type="http://schemas.openxmlformats.org/officeDocument/2006/relationships/customXml" Target="../ink/ink595.xml"/><Relationship Id="rId87" Type="http://schemas.openxmlformats.org/officeDocument/2006/relationships/image" Target="../media/image607.png"/><Relationship Id="rId110" Type="http://schemas.openxmlformats.org/officeDocument/2006/relationships/customXml" Target="../ink/ink617.xml"/><Relationship Id="rId131" Type="http://schemas.openxmlformats.org/officeDocument/2006/relationships/image" Target="../media/image629.png"/><Relationship Id="rId152" Type="http://schemas.openxmlformats.org/officeDocument/2006/relationships/customXml" Target="../ink/ink638.xml"/><Relationship Id="rId173" Type="http://schemas.openxmlformats.org/officeDocument/2006/relationships/image" Target="../media/image650.png"/><Relationship Id="rId194" Type="http://schemas.openxmlformats.org/officeDocument/2006/relationships/customXml" Target="../ink/ink659.xml"/><Relationship Id="rId208" Type="http://schemas.openxmlformats.org/officeDocument/2006/relationships/customXml" Target="../ink/ink666.xml"/><Relationship Id="rId229" Type="http://schemas.openxmlformats.org/officeDocument/2006/relationships/image" Target="../media/image678.png"/><Relationship Id="rId240" Type="http://schemas.openxmlformats.org/officeDocument/2006/relationships/customXml" Target="../ink/ink682.xml"/><Relationship Id="rId261" Type="http://schemas.openxmlformats.org/officeDocument/2006/relationships/image" Target="../media/image694.png"/><Relationship Id="rId14" Type="http://schemas.openxmlformats.org/officeDocument/2006/relationships/customXml" Target="../ink/ink569.xml"/><Relationship Id="rId35" Type="http://schemas.openxmlformats.org/officeDocument/2006/relationships/image" Target="../media/image581.png"/><Relationship Id="rId56" Type="http://schemas.openxmlformats.org/officeDocument/2006/relationships/customXml" Target="../ink/ink590.xml"/><Relationship Id="rId77" Type="http://schemas.openxmlformats.org/officeDocument/2006/relationships/image" Target="../media/image602.png"/><Relationship Id="rId100" Type="http://schemas.openxmlformats.org/officeDocument/2006/relationships/customXml" Target="../ink/ink612.xml"/><Relationship Id="rId282" Type="http://schemas.openxmlformats.org/officeDocument/2006/relationships/customXml" Target="../ink/ink703.xml"/><Relationship Id="rId8" Type="http://schemas.openxmlformats.org/officeDocument/2006/relationships/customXml" Target="../ink/ink566.xml"/><Relationship Id="rId98" Type="http://schemas.openxmlformats.org/officeDocument/2006/relationships/customXml" Target="../ink/ink611.xml"/><Relationship Id="rId121" Type="http://schemas.openxmlformats.org/officeDocument/2006/relationships/image" Target="../media/image624.png"/><Relationship Id="rId142" Type="http://schemas.openxmlformats.org/officeDocument/2006/relationships/customXml" Target="../ink/ink633.xml"/><Relationship Id="rId163" Type="http://schemas.openxmlformats.org/officeDocument/2006/relationships/image" Target="../media/image645.png"/><Relationship Id="rId184" Type="http://schemas.openxmlformats.org/officeDocument/2006/relationships/customXml" Target="../ink/ink654.xml"/><Relationship Id="rId219" Type="http://schemas.openxmlformats.org/officeDocument/2006/relationships/image" Target="../media/image673.png"/><Relationship Id="rId230" Type="http://schemas.openxmlformats.org/officeDocument/2006/relationships/customXml" Target="../ink/ink677.xml"/><Relationship Id="rId251" Type="http://schemas.openxmlformats.org/officeDocument/2006/relationships/image" Target="../media/image689.png"/><Relationship Id="rId25" Type="http://schemas.openxmlformats.org/officeDocument/2006/relationships/image" Target="../media/image576.png"/><Relationship Id="rId46" Type="http://schemas.openxmlformats.org/officeDocument/2006/relationships/customXml" Target="../ink/ink585.xml"/><Relationship Id="rId67" Type="http://schemas.openxmlformats.org/officeDocument/2006/relationships/image" Target="../media/image597.png"/><Relationship Id="rId272" Type="http://schemas.openxmlformats.org/officeDocument/2006/relationships/customXml" Target="../ink/ink698.xml"/><Relationship Id="rId293" Type="http://schemas.openxmlformats.org/officeDocument/2006/relationships/image" Target="../media/image710.png"/><Relationship Id="rId307" Type="http://schemas.openxmlformats.org/officeDocument/2006/relationships/image" Target="../media/image717.png"/><Relationship Id="rId88" Type="http://schemas.openxmlformats.org/officeDocument/2006/relationships/customXml" Target="../ink/ink606.xml"/><Relationship Id="rId111" Type="http://schemas.openxmlformats.org/officeDocument/2006/relationships/image" Target="../media/image619.png"/><Relationship Id="rId132" Type="http://schemas.openxmlformats.org/officeDocument/2006/relationships/customXml" Target="../ink/ink628.xml"/><Relationship Id="rId153" Type="http://schemas.openxmlformats.org/officeDocument/2006/relationships/image" Target="../media/image640.png"/><Relationship Id="rId174" Type="http://schemas.openxmlformats.org/officeDocument/2006/relationships/customXml" Target="../ink/ink649.xml"/><Relationship Id="rId195" Type="http://schemas.openxmlformats.org/officeDocument/2006/relationships/image" Target="../media/image661.png"/><Relationship Id="rId209" Type="http://schemas.openxmlformats.org/officeDocument/2006/relationships/image" Target="../media/image668.png"/><Relationship Id="rId220" Type="http://schemas.openxmlformats.org/officeDocument/2006/relationships/customXml" Target="../ink/ink672.xml"/><Relationship Id="rId241" Type="http://schemas.openxmlformats.org/officeDocument/2006/relationships/image" Target="../media/image684.png"/><Relationship Id="rId15" Type="http://schemas.openxmlformats.org/officeDocument/2006/relationships/image" Target="../media/image571.png"/><Relationship Id="rId36" Type="http://schemas.openxmlformats.org/officeDocument/2006/relationships/customXml" Target="../ink/ink580.xml"/><Relationship Id="rId57" Type="http://schemas.openxmlformats.org/officeDocument/2006/relationships/image" Target="../media/image592.png"/><Relationship Id="rId262" Type="http://schemas.openxmlformats.org/officeDocument/2006/relationships/customXml" Target="../ink/ink693.xml"/><Relationship Id="rId283" Type="http://schemas.openxmlformats.org/officeDocument/2006/relationships/image" Target="../media/image705.png"/><Relationship Id="rId78" Type="http://schemas.openxmlformats.org/officeDocument/2006/relationships/customXml" Target="../ink/ink601.xml"/><Relationship Id="rId99" Type="http://schemas.openxmlformats.org/officeDocument/2006/relationships/image" Target="../media/image613.png"/><Relationship Id="rId101" Type="http://schemas.openxmlformats.org/officeDocument/2006/relationships/image" Target="../media/image614.png"/><Relationship Id="rId122" Type="http://schemas.openxmlformats.org/officeDocument/2006/relationships/customXml" Target="../ink/ink623.xml"/><Relationship Id="rId143" Type="http://schemas.openxmlformats.org/officeDocument/2006/relationships/image" Target="../media/image635.png"/><Relationship Id="rId164" Type="http://schemas.openxmlformats.org/officeDocument/2006/relationships/customXml" Target="../ink/ink644.xml"/><Relationship Id="rId185" Type="http://schemas.openxmlformats.org/officeDocument/2006/relationships/image" Target="../media/image656.png"/><Relationship Id="rId9" Type="http://schemas.openxmlformats.org/officeDocument/2006/relationships/image" Target="../media/image568.png"/><Relationship Id="rId210" Type="http://schemas.openxmlformats.org/officeDocument/2006/relationships/customXml" Target="../ink/ink667.xml"/><Relationship Id="rId26" Type="http://schemas.openxmlformats.org/officeDocument/2006/relationships/customXml" Target="../ink/ink575.xml"/><Relationship Id="rId231" Type="http://schemas.openxmlformats.org/officeDocument/2006/relationships/image" Target="../media/image679.png"/><Relationship Id="rId252" Type="http://schemas.openxmlformats.org/officeDocument/2006/relationships/customXml" Target="../ink/ink688.xml"/><Relationship Id="rId273" Type="http://schemas.openxmlformats.org/officeDocument/2006/relationships/image" Target="../media/image700.png"/><Relationship Id="rId294" Type="http://schemas.openxmlformats.org/officeDocument/2006/relationships/customXml" Target="../ink/ink709.xml"/><Relationship Id="rId308" Type="http://schemas.openxmlformats.org/officeDocument/2006/relationships/customXml" Target="../ink/ink716.xml"/><Relationship Id="rId47" Type="http://schemas.openxmlformats.org/officeDocument/2006/relationships/image" Target="../media/image587.png"/><Relationship Id="rId68" Type="http://schemas.openxmlformats.org/officeDocument/2006/relationships/customXml" Target="../ink/ink596.xml"/><Relationship Id="rId89" Type="http://schemas.openxmlformats.org/officeDocument/2006/relationships/image" Target="../media/image608.png"/><Relationship Id="rId112" Type="http://schemas.openxmlformats.org/officeDocument/2006/relationships/customXml" Target="../ink/ink618.xml"/><Relationship Id="rId133" Type="http://schemas.openxmlformats.org/officeDocument/2006/relationships/image" Target="../media/image630.png"/><Relationship Id="rId154" Type="http://schemas.openxmlformats.org/officeDocument/2006/relationships/customXml" Target="../ink/ink639.xml"/><Relationship Id="rId175" Type="http://schemas.openxmlformats.org/officeDocument/2006/relationships/image" Target="../media/image651.png"/><Relationship Id="rId196" Type="http://schemas.openxmlformats.org/officeDocument/2006/relationships/customXml" Target="../ink/ink660.xml"/><Relationship Id="rId200" Type="http://schemas.openxmlformats.org/officeDocument/2006/relationships/customXml" Target="../ink/ink662.xml"/><Relationship Id="rId16" Type="http://schemas.openxmlformats.org/officeDocument/2006/relationships/customXml" Target="../ink/ink570.xml"/><Relationship Id="rId221" Type="http://schemas.openxmlformats.org/officeDocument/2006/relationships/image" Target="../media/image674.png"/><Relationship Id="rId242" Type="http://schemas.openxmlformats.org/officeDocument/2006/relationships/customXml" Target="../ink/ink683.xml"/><Relationship Id="rId263" Type="http://schemas.openxmlformats.org/officeDocument/2006/relationships/image" Target="../media/image695.png"/><Relationship Id="rId284" Type="http://schemas.openxmlformats.org/officeDocument/2006/relationships/customXml" Target="../ink/ink704.xml"/><Relationship Id="rId37" Type="http://schemas.openxmlformats.org/officeDocument/2006/relationships/image" Target="../media/image582.png"/><Relationship Id="rId58" Type="http://schemas.openxmlformats.org/officeDocument/2006/relationships/customXml" Target="../ink/ink591.xml"/><Relationship Id="rId79" Type="http://schemas.openxmlformats.org/officeDocument/2006/relationships/image" Target="../media/image603.png"/><Relationship Id="rId102" Type="http://schemas.openxmlformats.org/officeDocument/2006/relationships/customXml" Target="../ink/ink613.xml"/><Relationship Id="rId123" Type="http://schemas.openxmlformats.org/officeDocument/2006/relationships/image" Target="../media/image625.png"/><Relationship Id="rId144" Type="http://schemas.openxmlformats.org/officeDocument/2006/relationships/customXml" Target="../ink/ink634.xml"/><Relationship Id="rId90" Type="http://schemas.openxmlformats.org/officeDocument/2006/relationships/customXml" Target="../ink/ink607.xml"/><Relationship Id="rId165" Type="http://schemas.openxmlformats.org/officeDocument/2006/relationships/image" Target="../media/image646.png"/><Relationship Id="rId186" Type="http://schemas.openxmlformats.org/officeDocument/2006/relationships/customXml" Target="../ink/ink655.xml"/><Relationship Id="rId211" Type="http://schemas.openxmlformats.org/officeDocument/2006/relationships/image" Target="../media/image669.png"/><Relationship Id="rId232" Type="http://schemas.openxmlformats.org/officeDocument/2006/relationships/customXml" Target="../ink/ink678.xml"/><Relationship Id="rId253" Type="http://schemas.openxmlformats.org/officeDocument/2006/relationships/image" Target="../media/image690.png"/><Relationship Id="rId274" Type="http://schemas.openxmlformats.org/officeDocument/2006/relationships/customXml" Target="../ink/ink699.xml"/><Relationship Id="rId295" Type="http://schemas.openxmlformats.org/officeDocument/2006/relationships/image" Target="../media/image711.png"/><Relationship Id="rId309" Type="http://schemas.openxmlformats.org/officeDocument/2006/relationships/image" Target="../media/image718.png"/><Relationship Id="rId27" Type="http://schemas.openxmlformats.org/officeDocument/2006/relationships/image" Target="../media/image577.png"/><Relationship Id="rId48" Type="http://schemas.openxmlformats.org/officeDocument/2006/relationships/customXml" Target="../ink/ink586.xml"/><Relationship Id="rId69" Type="http://schemas.openxmlformats.org/officeDocument/2006/relationships/image" Target="../media/image598.png"/><Relationship Id="rId113" Type="http://schemas.openxmlformats.org/officeDocument/2006/relationships/image" Target="../media/image620.png"/><Relationship Id="rId134" Type="http://schemas.openxmlformats.org/officeDocument/2006/relationships/customXml" Target="../ink/ink629.xml"/><Relationship Id="rId80" Type="http://schemas.openxmlformats.org/officeDocument/2006/relationships/customXml" Target="../ink/ink602.xml"/><Relationship Id="rId155" Type="http://schemas.openxmlformats.org/officeDocument/2006/relationships/image" Target="../media/image641.png"/><Relationship Id="rId176" Type="http://schemas.openxmlformats.org/officeDocument/2006/relationships/customXml" Target="../ink/ink650.xml"/><Relationship Id="rId197" Type="http://schemas.openxmlformats.org/officeDocument/2006/relationships/image" Target="../media/image662.png"/><Relationship Id="rId201" Type="http://schemas.openxmlformats.org/officeDocument/2006/relationships/image" Target="../media/image664.png"/><Relationship Id="rId222" Type="http://schemas.openxmlformats.org/officeDocument/2006/relationships/customXml" Target="../ink/ink673.xml"/><Relationship Id="rId243" Type="http://schemas.openxmlformats.org/officeDocument/2006/relationships/image" Target="../media/image685.png"/><Relationship Id="rId264" Type="http://schemas.openxmlformats.org/officeDocument/2006/relationships/customXml" Target="../ink/ink694.xml"/><Relationship Id="rId285" Type="http://schemas.openxmlformats.org/officeDocument/2006/relationships/image" Target="../media/image706.png"/><Relationship Id="rId17" Type="http://schemas.openxmlformats.org/officeDocument/2006/relationships/image" Target="../media/image572.png"/><Relationship Id="rId38" Type="http://schemas.openxmlformats.org/officeDocument/2006/relationships/customXml" Target="../ink/ink581.xml"/><Relationship Id="rId59" Type="http://schemas.openxmlformats.org/officeDocument/2006/relationships/image" Target="../media/image593.png"/><Relationship Id="rId103" Type="http://schemas.openxmlformats.org/officeDocument/2006/relationships/image" Target="../media/image615.png"/><Relationship Id="rId124" Type="http://schemas.openxmlformats.org/officeDocument/2006/relationships/customXml" Target="../ink/ink624.xml"/><Relationship Id="rId310" Type="http://schemas.openxmlformats.org/officeDocument/2006/relationships/customXml" Target="../ink/ink717.xml"/><Relationship Id="rId70" Type="http://schemas.openxmlformats.org/officeDocument/2006/relationships/customXml" Target="../ink/ink597.xml"/><Relationship Id="rId91" Type="http://schemas.openxmlformats.org/officeDocument/2006/relationships/image" Target="../media/image609.png"/><Relationship Id="rId145" Type="http://schemas.openxmlformats.org/officeDocument/2006/relationships/image" Target="../media/image636.png"/><Relationship Id="rId166" Type="http://schemas.openxmlformats.org/officeDocument/2006/relationships/customXml" Target="../ink/ink645.xml"/><Relationship Id="rId187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68.xml"/><Relationship Id="rId233" Type="http://schemas.openxmlformats.org/officeDocument/2006/relationships/image" Target="../media/image680.png"/><Relationship Id="rId254" Type="http://schemas.openxmlformats.org/officeDocument/2006/relationships/customXml" Target="../ink/ink689.xml"/><Relationship Id="rId28" Type="http://schemas.openxmlformats.org/officeDocument/2006/relationships/customXml" Target="../ink/ink576.xml"/><Relationship Id="rId49" Type="http://schemas.openxmlformats.org/officeDocument/2006/relationships/image" Target="../media/image588.png"/><Relationship Id="rId114" Type="http://schemas.openxmlformats.org/officeDocument/2006/relationships/customXml" Target="../ink/ink619.xml"/><Relationship Id="rId275" Type="http://schemas.openxmlformats.org/officeDocument/2006/relationships/image" Target="../media/image701.png"/><Relationship Id="rId296" Type="http://schemas.openxmlformats.org/officeDocument/2006/relationships/customXml" Target="../ink/ink710.xml"/><Relationship Id="rId300" Type="http://schemas.openxmlformats.org/officeDocument/2006/relationships/customXml" Target="../ink/ink712.xml"/><Relationship Id="rId60" Type="http://schemas.openxmlformats.org/officeDocument/2006/relationships/customXml" Target="../ink/ink592.xml"/><Relationship Id="rId81" Type="http://schemas.openxmlformats.org/officeDocument/2006/relationships/image" Target="../media/image604.png"/><Relationship Id="rId135" Type="http://schemas.openxmlformats.org/officeDocument/2006/relationships/image" Target="../media/image631.png"/><Relationship Id="rId156" Type="http://schemas.openxmlformats.org/officeDocument/2006/relationships/customXml" Target="../ink/ink640.xml"/><Relationship Id="rId177" Type="http://schemas.openxmlformats.org/officeDocument/2006/relationships/image" Target="../media/image652.png"/><Relationship Id="rId198" Type="http://schemas.openxmlformats.org/officeDocument/2006/relationships/customXml" Target="../ink/ink661.xml"/><Relationship Id="rId202" Type="http://schemas.openxmlformats.org/officeDocument/2006/relationships/customXml" Target="../ink/ink663.xml"/><Relationship Id="rId223" Type="http://schemas.openxmlformats.org/officeDocument/2006/relationships/image" Target="../media/image675.png"/><Relationship Id="rId244" Type="http://schemas.openxmlformats.org/officeDocument/2006/relationships/customXml" Target="../ink/ink684.xml"/><Relationship Id="rId18" Type="http://schemas.openxmlformats.org/officeDocument/2006/relationships/customXml" Target="../ink/ink571.xml"/><Relationship Id="rId39" Type="http://schemas.openxmlformats.org/officeDocument/2006/relationships/image" Target="../media/image583.png"/><Relationship Id="rId265" Type="http://schemas.openxmlformats.org/officeDocument/2006/relationships/image" Target="../media/image696.png"/><Relationship Id="rId286" Type="http://schemas.openxmlformats.org/officeDocument/2006/relationships/customXml" Target="../ink/ink705.xml"/><Relationship Id="rId50" Type="http://schemas.openxmlformats.org/officeDocument/2006/relationships/customXml" Target="../ink/ink587.xml"/><Relationship Id="rId104" Type="http://schemas.openxmlformats.org/officeDocument/2006/relationships/customXml" Target="../ink/ink614.xml"/><Relationship Id="rId125" Type="http://schemas.openxmlformats.org/officeDocument/2006/relationships/image" Target="../media/image626.png"/><Relationship Id="rId146" Type="http://schemas.openxmlformats.org/officeDocument/2006/relationships/customXml" Target="../ink/ink635.xml"/><Relationship Id="rId167" Type="http://schemas.openxmlformats.org/officeDocument/2006/relationships/image" Target="../media/image647.png"/><Relationship Id="rId188" Type="http://schemas.openxmlformats.org/officeDocument/2006/relationships/customXml" Target="../ink/ink656.xml"/><Relationship Id="rId311" Type="http://schemas.openxmlformats.org/officeDocument/2006/relationships/image" Target="../media/image719.png"/><Relationship Id="rId71" Type="http://schemas.openxmlformats.org/officeDocument/2006/relationships/image" Target="../media/image599.png"/><Relationship Id="rId92" Type="http://schemas.openxmlformats.org/officeDocument/2006/relationships/customXml" Target="../ink/ink608.xml"/><Relationship Id="rId213" Type="http://schemas.openxmlformats.org/officeDocument/2006/relationships/image" Target="../media/image670.png"/><Relationship Id="rId234" Type="http://schemas.openxmlformats.org/officeDocument/2006/relationships/customXml" Target="../ink/ink679.xml"/><Relationship Id="rId2" Type="http://schemas.openxmlformats.org/officeDocument/2006/relationships/customXml" Target="../ink/ink563.xml"/><Relationship Id="rId29" Type="http://schemas.openxmlformats.org/officeDocument/2006/relationships/image" Target="../media/image578.png"/><Relationship Id="rId255" Type="http://schemas.openxmlformats.org/officeDocument/2006/relationships/image" Target="../media/image691.png"/><Relationship Id="rId276" Type="http://schemas.openxmlformats.org/officeDocument/2006/relationships/customXml" Target="../ink/ink700.xml"/><Relationship Id="rId297" Type="http://schemas.openxmlformats.org/officeDocument/2006/relationships/image" Target="../media/image712.png"/><Relationship Id="rId40" Type="http://schemas.openxmlformats.org/officeDocument/2006/relationships/customXml" Target="../ink/ink582.xml"/><Relationship Id="rId115" Type="http://schemas.openxmlformats.org/officeDocument/2006/relationships/image" Target="../media/image621.png"/><Relationship Id="rId136" Type="http://schemas.openxmlformats.org/officeDocument/2006/relationships/customXml" Target="../ink/ink630.xml"/><Relationship Id="rId157" Type="http://schemas.openxmlformats.org/officeDocument/2006/relationships/image" Target="../media/image642.png"/><Relationship Id="rId178" Type="http://schemas.openxmlformats.org/officeDocument/2006/relationships/customXml" Target="../ink/ink651.xml"/><Relationship Id="rId301" Type="http://schemas.openxmlformats.org/officeDocument/2006/relationships/image" Target="../media/image714.png"/><Relationship Id="rId61" Type="http://schemas.openxmlformats.org/officeDocument/2006/relationships/image" Target="../media/image594.png"/><Relationship Id="rId82" Type="http://schemas.openxmlformats.org/officeDocument/2006/relationships/customXml" Target="../ink/ink603.xml"/><Relationship Id="rId199" Type="http://schemas.openxmlformats.org/officeDocument/2006/relationships/image" Target="../media/image663.png"/><Relationship Id="rId203" Type="http://schemas.openxmlformats.org/officeDocument/2006/relationships/image" Target="../media/image665.png"/><Relationship Id="rId19" Type="http://schemas.openxmlformats.org/officeDocument/2006/relationships/image" Target="../media/image573.png"/><Relationship Id="rId224" Type="http://schemas.openxmlformats.org/officeDocument/2006/relationships/customXml" Target="../ink/ink674.xml"/><Relationship Id="rId245" Type="http://schemas.openxmlformats.org/officeDocument/2006/relationships/image" Target="../media/image686.png"/><Relationship Id="rId266" Type="http://schemas.openxmlformats.org/officeDocument/2006/relationships/customXml" Target="../ink/ink695.xml"/><Relationship Id="rId287" Type="http://schemas.openxmlformats.org/officeDocument/2006/relationships/image" Target="../media/image707.png"/><Relationship Id="rId30" Type="http://schemas.openxmlformats.org/officeDocument/2006/relationships/customXml" Target="../ink/ink577.xml"/><Relationship Id="rId105" Type="http://schemas.openxmlformats.org/officeDocument/2006/relationships/image" Target="../media/image616.png"/><Relationship Id="rId126" Type="http://schemas.openxmlformats.org/officeDocument/2006/relationships/customXml" Target="../ink/ink625.xml"/><Relationship Id="rId147" Type="http://schemas.openxmlformats.org/officeDocument/2006/relationships/image" Target="../media/image637.png"/><Relationship Id="rId168" Type="http://schemas.openxmlformats.org/officeDocument/2006/relationships/customXml" Target="../ink/ink646.xml"/><Relationship Id="rId312" Type="http://schemas.openxmlformats.org/officeDocument/2006/relationships/customXml" Target="../ink/ink718.xml"/><Relationship Id="rId51" Type="http://schemas.openxmlformats.org/officeDocument/2006/relationships/image" Target="../media/image589.png"/><Relationship Id="rId72" Type="http://schemas.openxmlformats.org/officeDocument/2006/relationships/customXml" Target="../ink/ink598.xml"/><Relationship Id="rId93" Type="http://schemas.openxmlformats.org/officeDocument/2006/relationships/image" Target="../media/image610.png"/><Relationship Id="rId189" Type="http://schemas.openxmlformats.org/officeDocument/2006/relationships/image" Target="../media/image658.png"/><Relationship Id="rId3" Type="http://schemas.openxmlformats.org/officeDocument/2006/relationships/image" Target="../media/image5650.png"/><Relationship Id="rId214" Type="http://schemas.openxmlformats.org/officeDocument/2006/relationships/customXml" Target="../ink/ink669.xml"/><Relationship Id="rId235" Type="http://schemas.openxmlformats.org/officeDocument/2006/relationships/image" Target="../media/image681.png"/><Relationship Id="rId256" Type="http://schemas.openxmlformats.org/officeDocument/2006/relationships/customXml" Target="../ink/ink690.xml"/><Relationship Id="rId277" Type="http://schemas.openxmlformats.org/officeDocument/2006/relationships/image" Target="../media/image702.png"/><Relationship Id="rId298" Type="http://schemas.openxmlformats.org/officeDocument/2006/relationships/customXml" Target="../ink/ink711.xml"/><Relationship Id="rId116" Type="http://schemas.openxmlformats.org/officeDocument/2006/relationships/customXml" Target="../ink/ink620.xml"/><Relationship Id="rId137" Type="http://schemas.openxmlformats.org/officeDocument/2006/relationships/image" Target="../media/image632.png"/><Relationship Id="rId158" Type="http://schemas.openxmlformats.org/officeDocument/2006/relationships/customXml" Target="../ink/ink641.xml"/><Relationship Id="rId302" Type="http://schemas.openxmlformats.org/officeDocument/2006/relationships/customXml" Target="../ink/ink713.xml"/><Relationship Id="rId20" Type="http://schemas.openxmlformats.org/officeDocument/2006/relationships/customXml" Target="../ink/ink572.xml"/><Relationship Id="rId41" Type="http://schemas.openxmlformats.org/officeDocument/2006/relationships/image" Target="../media/image584.png"/><Relationship Id="rId62" Type="http://schemas.openxmlformats.org/officeDocument/2006/relationships/customXml" Target="../ink/ink593.xml"/><Relationship Id="rId83" Type="http://schemas.openxmlformats.org/officeDocument/2006/relationships/image" Target="../media/image605.png"/><Relationship Id="rId179" Type="http://schemas.openxmlformats.org/officeDocument/2006/relationships/image" Target="../media/image653.png"/><Relationship Id="rId190" Type="http://schemas.openxmlformats.org/officeDocument/2006/relationships/customXml" Target="../ink/ink657.xml"/><Relationship Id="rId204" Type="http://schemas.openxmlformats.org/officeDocument/2006/relationships/customXml" Target="../ink/ink664.xml"/><Relationship Id="rId225" Type="http://schemas.openxmlformats.org/officeDocument/2006/relationships/image" Target="../media/image676.png"/><Relationship Id="rId246" Type="http://schemas.openxmlformats.org/officeDocument/2006/relationships/customXml" Target="../ink/ink685.xml"/><Relationship Id="rId267" Type="http://schemas.openxmlformats.org/officeDocument/2006/relationships/image" Target="../media/image697.png"/><Relationship Id="rId288" Type="http://schemas.openxmlformats.org/officeDocument/2006/relationships/customXml" Target="../ink/ink706.xml"/><Relationship Id="rId106" Type="http://schemas.openxmlformats.org/officeDocument/2006/relationships/customXml" Target="../ink/ink615.xml"/><Relationship Id="rId127" Type="http://schemas.openxmlformats.org/officeDocument/2006/relationships/image" Target="../media/image627.png"/><Relationship Id="rId313" Type="http://schemas.openxmlformats.org/officeDocument/2006/relationships/image" Target="../media/image720.png"/><Relationship Id="rId10" Type="http://schemas.openxmlformats.org/officeDocument/2006/relationships/customXml" Target="../ink/ink567.xml"/><Relationship Id="rId31" Type="http://schemas.openxmlformats.org/officeDocument/2006/relationships/image" Target="../media/image579.png"/><Relationship Id="rId52" Type="http://schemas.openxmlformats.org/officeDocument/2006/relationships/customXml" Target="../ink/ink588.xml"/><Relationship Id="rId73" Type="http://schemas.openxmlformats.org/officeDocument/2006/relationships/image" Target="../media/image600.png"/><Relationship Id="rId94" Type="http://schemas.openxmlformats.org/officeDocument/2006/relationships/customXml" Target="../ink/ink609.xml"/><Relationship Id="rId148" Type="http://schemas.openxmlformats.org/officeDocument/2006/relationships/customXml" Target="../ink/ink636.xml"/><Relationship Id="rId169" Type="http://schemas.openxmlformats.org/officeDocument/2006/relationships/image" Target="../media/image648.png"/><Relationship Id="rId4" Type="http://schemas.openxmlformats.org/officeDocument/2006/relationships/customXml" Target="../ink/ink564.xml"/><Relationship Id="rId180" Type="http://schemas.openxmlformats.org/officeDocument/2006/relationships/customXml" Target="../ink/ink652.xml"/><Relationship Id="rId215" Type="http://schemas.openxmlformats.org/officeDocument/2006/relationships/image" Target="../media/image671.png"/><Relationship Id="rId236" Type="http://schemas.openxmlformats.org/officeDocument/2006/relationships/customXml" Target="../ink/ink680.xml"/><Relationship Id="rId257" Type="http://schemas.openxmlformats.org/officeDocument/2006/relationships/image" Target="../media/image692.png"/><Relationship Id="rId278" Type="http://schemas.openxmlformats.org/officeDocument/2006/relationships/customXml" Target="../ink/ink701.xml"/><Relationship Id="rId303" Type="http://schemas.openxmlformats.org/officeDocument/2006/relationships/image" Target="../media/image715.png"/><Relationship Id="rId42" Type="http://schemas.openxmlformats.org/officeDocument/2006/relationships/customXml" Target="../ink/ink583.xml"/><Relationship Id="rId84" Type="http://schemas.openxmlformats.org/officeDocument/2006/relationships/customXml" Target="../ink/ink604.xml"/><Relationship Id="rId138" Type="http://schemas.openxmlformats.org/officeDocument/2006/relationships/customXml" Target="../ink/ink631.xml"/><Relationship Id="rId191" Type="http://schemas.openxmlformats.org/officeDocument/2006/relationships/image" Target="../media/image659.png"/><Relationship Id="rId205" Type="http://schemas.openxmlformats.org/officeDocument/2006/relationships/image" Target="../media/image666.png"/><Relationship Id="rId247" Type="http://schemas.openxmlformats.org/officeDocument/2006/relationships/image" Target="../media/image687.png"/><Relationship Id="rId107" Type="http://schemas.openxmlformats.org/officeDocument/2006/relationships/image" Target="../media/image617.png"/><Relationship Id="rId289" Type="http://schemas.openxmlformats.org/officeDocument/2006/relationships/image" Target="../media/image708.png"/><Relationship Id="rId11" Type="http://schemas.openxmlformats.org/officeDocument/2006/relationships/image" Target="../media/image569.png"/><Relationship Id="rId53" Type="http://schemas.openxmlformats.org/officeDocument/2006/relationships/image" Target="../media/image590.png"/><Relationship Id="rId149" Type="http://schemas.openxmlformats.org/officeDocument/2006/relationships/image" Target="../media/image638.png"/><Relationship Id="rId95" Type="http://schemas.openxmlformats.org/officeDocument/2006/relationships/image" Target="../media/image611.png"/><Relationship Id="rId160" Type="http://schemas.openxmlformats.org/officeDocument/2006/relationships/customXml" Target="../ink/ink642.xml"/><Relationship Id="rId216" Type="http://schemas.openxmlformats.org/officeDocument/2006/relationships/customXml" Target="../ink/ink670.xml"/><Relationship Id="rId258" Type="http://schemas.openxmlformats.org/officeDocument/2006/relationships/customXml" Target="../ink/ink691.xml"/><Relationship Id="rId22" Type="http://schemas.openxmlformats.org/officeDocument/2006/relationships/customXml" Target="../ink/ink573.xml"/><Relationship Id="rId64" Type="http://schemas.openxmlformats.org/officeDocument/2006/relationships/customXml" Target="../ink/ink594.xml"/><Relationship Id="rId118" Type="http://schemas.openxmlformats.org/officeDocument/2006/relationships/customXml" Target="../ink/ink621.xml"/><Relationship Id="rId171" Type="http://schemas.openxmlformats.org/officeDocument/2006/relationships/image" Target="../media/image649.png"/><Relationship Id="rId227" Type="http://schemas.openxmlformats.org/officeDocument/2006/relationships/image" Target="../media/image677.png"/><Relationship Id="rId269" Type="http://schemas.openxmlformats.org/officeDocument/2006/relationships/image" Target="../media/image698.png"/><Relationship Id="rId33" Type="http://schemas.openxmlformats.org/officeDocument/2006/relationships/image" Target="../media/image580.png"/><Relationship Id="rId129" Type="http://schemas.openxmlformats.org/officeDocument/2006/relationships/image" Target="../media/image628.png"/><Relationship Id="rId280" Type="http://schemas.openxmlformats.org/officeDocument/2006/relationships/customXml" Target="../ink/ink702.xml"/><Relationship Id="rId75" Type="http://schemas.openxmlformats.org/officeDocument/2006/relationships/image" Target="../media/image601.png"/><Relationship Id="rId140" Type="http://schemas.openxmlformats.org/officeDocument/2006/relationships/customXml" Target="../ink/ink632.xml"/><Relationship Id="rId182" Type="http://schemas.openxmlformats.org/officeDocument/2006/relationships/customXml" Target="../ink/ink653.xml"/><Relationship Id="rId6" Type="http://schemas.openxmlformats.org/officeDocument/2006/relationships/customXml" Target="../ink/ink565.xml"/><Relationship Id="rId238" Type="http://schemas.openxmlformats.org/officeDocument/2006/relationships/customXml" Target="../ink/ink681.xml"/><Relationship Id="rId291" Type="http://schemas.openxmlformats.org/officeDocument/2006/relationships/image" Target="../media/image709.png"/><Relationship Id="rId305" Type="http://schemas.openxmlformats.org/officeDocument/2006/relationships/image" Target="../media/image716.png"/><Relationship Id="rId44" Type="http://schemas.openxmlformats.org/officeDocument/2006/relationships/customXml" Target="../ink/ink584.xml"/><Relationship Id="rId86" Type="http://schemas.openxmlformats.org/officeDocument/2006/relationships/customXml" Target="../ink/ink605.xml"/><Relationship Id="rId151" Type="http://schemas.openxmlformats.org/officeDocument/2006/relationships/image" Target="../media/image639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8.png"/><Relationship Id="rId299" Type="http://schemas.openxmlformats.org/officeDocument/2006/relationships/image" Target="../media/image869.png"/><Relationship Id="rId21" Type="http://schemas.openxmlformats.org/officeDocument/2006/relationships/image" Target="../media/image730.png"/><Relationship Id="rId63" Type="http://schemas.openxmlformats.org/officeDocument/2006/relationships/image" Target="../media/image751.png"/><Relationship Id="rId159" Type="http://schemas.openxmlformats.org/officeDocument/2006/relationships/image" Target="../media/image799.png"/><Relationship Id="rId170" Type="http://schemas.openxmlformats.org/officeDocument/2006/relationships/customXml" Target="../ink/ink803.xml"/><Relationship Id="rId226" Type="http://schemas.openxmlformats.org/officeDocument/2006/relationships/customXml" Target="../ink/ink831.xml"/><Relationship Id="rId268" Type="http://schemas.openxmlformats.org/officeDocument/2006/relationships/customXml" Target="../ink/ink852.xml"/><Relationship Id="rId32" Type="http://schemas.openxmlformats.org/officeDocument/2006/relationships/customXml" Target="../ink/ink734.xml"/><Relationship Id="rId74" Type="http://schemas.openxmlformats.org/officeDocument/2006/relationships/customXml" Target="../ink/ink755.xml"/><Relationship Id="rId128" Type="http://schemas.openxmlformats.org/officeDocument/2006/relationships/customXml" Target="../ink/ink782.xml"/><Relationship Id="rId5" Type="http://schemas.openxmlformats.org/officeDocument/2006/relationships/image" Target="../media/image722.png"/><Relationship Id="rId181" Type="http://schemas.openxmlformats.org/officeDocument/2006/relationships/image" Target="../media/image810.png"/><Relationship Id="rId237" Type="http://schemas.openxmlformats.org/officeDocument/2006/relationships/image" Target="../media/image838.png"/><Relationship Id="rId279" Type="http://schemas.openxmlformats.org/officeDocument/2006/relationships/image" Target="../media/image859.png"/><Relationship Id="rId43" Type="http://schemas.openxmlformats.org/officeDocument/2006/relationships/image" Target="../media/image741.png"/><Relationship Id="rId139" Type="http://schemas.openxmlformats.org/officeDocument/2006/relationships/image" Target="../media/image789.png"/><Relationship Id="rId290" Type="http://schemas.openxmlformats.org/officeDocument/2006/relationships/customXml" Target="../ink/ink863.xml"/><Relationship Id="rId304" Type="http://schemas.openxmlformats.org/officeDocument/2006/relationships/customXml" Target="../ink/ink870.xml"/><Relationship Id="rId85" Type="http://schemas.openxmlformats.org/officeDocument/2006/relationships/image" Target="../media/image762.png"/><Relationship Id="rId150" Type="http://schemas.openxmlformats.org/officeDocument/2006/relationships/customXml" Target="../ink/ink793.xml"/><Relationship Id="rId192" Type="http://schemas.openxmlformats.org/officeDocument/2006/relationships/customXml" Target="../ink/ink814.xml"/><Relationship Id="rId206" Type="http://schemas.openxmlformats.org/officeDocument/2006/relationships/customXml" Target="../ink/ink821.xml"/><Relationship Id="rId248" Type="http://schemas.openxmlformats.org/officeDocument/2006/relationships/customXml" Target="../ink/ink842.xml"/><Relationship Id="rId12" Type="http://schemas.openxmlformats.org/officeDocument/2006/relationships/customXml" Target="../ink/ink724.xml"/><Relationship Id="rId108" Type="http://schemas.openxmlformats.org/officeDocument/2006/relationships/customXml" Target="../ink/ink772.xml"/><Relationship Id="rId54" Type="http://schemas.openxmlformats.org/officeDocument/2006/relationships/customXml" Target="../ink/ink745.xml"/><Relationship Id="rId96" Type="http://schemas.openxmlformats.org/officeDocument/2006/relationships/customXml" Target="../ink/ink766.xml"/><Relationship Id="rId161" Type="http://schemas.openxmlformats.org/officeDocument/2006/relationships/image" Target="../media/image800.png"/><Relationship Id="rId217" Type="http://schemas.openxmlformats.org/officeDocument/2006/relationships/image" Target="../media/image828.png"/><Relationship Id="rId259" Type="http://schemas.openxmlformats.org/officeDocument/2006/relationships/image" Target="../media/image849.png"/><Relationship Id="rId23" Type="http://schemas.openxmlformats.org/officeDocument/2006/relationships/image" Target="../media/image731.png"/><Relationship Id="rId119" Type="http://schemas.openxmlformats.org/officeDocument/2006/relationships/image" Target="../media/image779.png"/><Relationship Id="rId270" Type="http://schemas.openxmlformats.org/officeDocument/2006/relationships/customXml" Target="../ink/ink853.xml"/><Relationship Id="rId44" Type="http://schemas.openxmlformats.org/officeDocument/2006/relationships/customXml" Target="../ink/ink740.xml"/><Relationship Id="rId65" Type="http://schemas.openxmlformats.org/officeDocument/2006/relationships/image" Target="../media/image752.png"/><Relationship Id="rId86" Type="http://schemas.openxmlformats.org/officeDocument/2006/relationships/customXml" Target="../ink/ink761.xml"/><Relationship Id="rId130" Type="http://schemas.openxmlformats.org/officeDocument/2006/relationships/customXml" Target="../ink/ink783.xml"/><Relationship Id="rId151" Type="http://schemas.openxmlformats.org/officeDocument/2006/relationships/image" Target="../media/image795.png"/><Relationship Id="rId172" Type="http://schemas.openxmlformats.org/officeDocument/2006/relationships/customXml" Target="../ink/ink804.xml"/><Relationship Id="rId193" Type="http://schemas.openxmlformats.org/officeDocument/2006/relationships/image" Target="../media/image816.png"/><Relationship Id="rId207" Type="http://schemas.openxmlformats.org/officeDocument/2006/relationships/image" Target="../media/image823.png"/><Relationship Id="rId228" Type="http://schemas.openxmlformats.org/officeDocument/2006/relationships/customXml" Target="../ink/ink832.xml"/><Relationship Id="rId249" Type="http://schemas.openxmlformats.org/officeDocument/2006/relationships/image" Target="../media/image844.png"/><Relationship Id="rId13" Type="http://schemas.openxmlformats.org/officeDocument/2006/relationships/image" Target="../media/image726.png"/><Relationship Id="rId109" Type="http://schemas.openxmlformats.org/officeDocument/2006/relationships/image" Target="../media/image774.png"/><Relationship Id="rId260" Type="http://schemas.openxmlformats.org/officeDocument/2006/relationships/customXml" Target="../ink/ink848.xml"/><Relationship Id="rId281" Type="http://schemas.openxmlformats.org/officeDocument/2006/relationships/image" Target="../media/image860.png"/><Relationship Id="rId34" Type="http://schemas.openxmlformats.org/officeDocument/2006/relationships/customXml" Target="../ink/ink735.xml"/><Relationship Id="rId55" Type="http://schemas.openxmlformats.org/officeDocument/2006/relationships/image" Target="../media/image747.png"/><Relationship Id="rId76" Type="http://schemas.openxmlformats.org/officeDocument/2006/relationships/customXml" Target="../ink/ink756.xml"/><Relationship Id="rId97" Type="http://schemas.openxmlformats.org/officeDocument/2006/relationships/image" Target="../media/image768.png"/><Relationship Id="rId120" Type="http://schemas.openxmlformats.org/officeDocument/2006/relationships/customXml" Target="../ink/ink778.xml"/><Relationship Id="rId141" Type="http://schemas.openxmlformats.org/officeDocument/2006/relationships/image" Target="../media/image790.png"/><Relationship Id="rId7" Type="http://schemas.openxmlformats.org/officeDocument/2006/relationships/image" Target="../media/image723.png"/><Relationship Id="rId162" Type="http://schemas.openxmlformats.org/officeDocument/2006/relationships/customXml" Target="../ink/ink799.xml"/><Relationship Id="rId183" Type="http://schemas.openxmlformats.org/officeDocument/2006/relationships/image" Target="../media/image811.png"/><Relationship Id="rId218" Type="http://schemas.openxmlformats.org/officeDocument/2006/relationships/customXml" Target="../ink/ink827.xml"/><Relationship Id="rId239" Type="http://schemas.openxmlformats.org/officeDocument/2006/relationships/image" Target="../media/image839.png"/><Relationship Id="rId250" Type="http://schemas.openxmlformats.org/officeDocument/2006/relationships/customXml" Target="../ink/ink843.xml"/><Relationship Id="rId271" Type="http://schemas.openxmlformats.org/officeDocument/2006/relationships/image" Target="../media/image855.png"/><Relationship Id="rId292" Type="http://schemas.openxmlformats.org/officeDocument/2006/relationships/customXml" Target="../ink/ink864.xml"/><Relationship Id="rId306" Type="http://schemas.openxmlformats.org/officeDocument/2006/relationships/customXml" Target="../ink/ink871.xml"/><Relationship Id="rId24" Type="http://schemas.openxmlformats.org/officeDocument/2006/relationships/customXml" Target="../ink/ink730.xml"/><Relationship Id="rId45" Type="http://schemas.openxmlformats.org/officeDocument/2006/relationships/image" Target="../media/image742.png"/><Relationship Id="rId66" Type="http://schemas.openxmlformats.org/officeDocument/2006/relationships/customXml" Target="../ink/ink751.xml"/><Relationship Id="rId87" Type="http://schemas.openxmlformats.org/officeDocument/2006/relationships/image" Target="../media/image763.png"/><Relationship Id="rId110" Type="http://schemas.openxmlformats.org/officeDocument/2006/relationships/customXml" Target="../ink/ink773.xml"/><Relationship Id="rId131" Type="http://schemas.openxmlformats.org/officeDocument/2006/relationships/image" Target="../media/image785.png"/><Relationship Id="rId152" Type="http://schemas.openxmlformats.org/officeDocument/2006/relationships/customXml" Target="../ink/ink794.xml"/><Relationship Id="rId173" Type="http://schemas.openxmlformats.org/officeDocument/2006/relationships/image" Target="../media/image806.png"/><Relationship Id="rId194" Type="http://schemas.openxmlformats.org/officeDocument/2006/relationships/customXml" Target="../ink/ink815.xml"/><Relationship Id="rId208" Type="http://schemas.openxmlformats.org/officeDocument/2006/relationships/customXml" Target="../ink/ink822.xml"/><Relationship Id="rId229" Type="http://schemas.openxmlformats.org/officeDocument/2006/relationships/image" Target="../media/image834.png"/><Relationship Id="rId240" Type="http://schemas.openxmlformats.org/officeDocument/2006/relationships/customXml" Target="../ink/ink838.xml"/><Relationship Id="rId261" Type="http://schemas.openxmlformats.org/officeDocument/2006/relationships/image" Target="../media/image850.png"/><Relationship Id="rId14" Type="http://schemas.openxmlformats.org/officeDocument/2006/relationships/customXml" Target="../ink/ink725.xml"/><Relationship Id="rId35" Type="http://schemas.openxmlformats.org/officeDocument/2006/relationships/image" Target="../media/image737.png"/><Relationship Id="rId56" Type="http://schemas.openxmlformats.org/officeDocument/2006/relationships/customXml" Target="../ink/ink746.xml"/><Relationship Id="rId77" Type="http://schemas.openxmlformats.org/officeDocument/2006/relationships/image" Target="../media/image758.png"/><Relationship Id="rId100" Type="http://schemas.openxmlformats.org/officeDocument/2006/relationships/customXml" Target="../ink/ink768.xml"/><Relationship Id="rId282" Type="http://schemas.openxmlformats.org/officeDocument/2006/relationships/customXml" Target="../ink/ink859.xml"/><Relationship Id="rId8" Type="http://schemas.openxmlformats.org/officeDocument/2006/relationships/customXml" Target="../ink/ink722.xml"/><Relationship Id="rId98" Type="http://schemas.openxmlformats.org/officeDocument/2006/relationships/customXml" Target="../ink/ink767.xml"/><Relationship Id="rId121" Type="http://schemas.openxmlformats.org/officeDocument/2006/relationships/image" Target="../media/image780.png"/><Relationship Id="rId142" Type="http://schemas.openxmlformats.org/officeDocument/2006/relationships/customXml" Target="../ink/ink789.xml"/><Relationship Id="rId163" Type="http://schemas.openxmlformats.org/officeDocument/2006/relationships/image" Target="../media/image801.png"/><Relationship Id="rId184" Type="http://schemas.openxmlformats.org/officeDocument/2006/relationships/customXml" Target="../ink/ink810.xml"/><Relationship Id="rId219" Type="http://schemas.openxmlformats.org/officeDocument/2006/relationships/image" Target="../media/image829.png"/><Relationship Id="rId230" Type="http://schemas.openxmlformats.org/officeDocument/2006/relationships/customXml" Target="../ink/ink833.xml"/><Relationship Id="rId251" Type="http://schemas.openxmlformats.org/officeDocument/2006/relationships/image" Target="../media/image845.png"/><Relationship Id="rId25" Type="http://schemas.openxmlformats.org/officeDocument/2006/relationships/image" Target="../media/image732.png"/><Relationship Id="rId46" Type="http://schemas.openxmlformats.org/officeDocument/2006/relationships/customXml" Target="../ink/ink741.xml"/><Relationship Id="rId67" Type="http://schemas.openxmlformats.org/officeDocument/2006/relationships/image" Target="../media/image753.png"/><Relationship Id="rId272" Type="http://schemas.openxmlformats.org/officeDocument/2006/relationships/customXml" Target="../ink/ink854.xml"/><Relationship Id="rId293" Type="http://schemas.openxmlformats.org/officeDocument/2006/relationships/image" Target="../media/image866.png"/><Relationship Id="rId307" Type="http://schemas.openxmlformats.org/officeDocument/2006/relationships/image" Target="../media/image873.png"/><Relationship Id="rId88" Type="http://schemas.openxmlformats.org/officeDocument/2006/relationships/customXml" Target="../ink/ink762.xml"/><Relationship Id="rId111" Type="http://schemas.openxmlformats.org/officeDocument/2006/relationships/image" Target="../media/image775.png"/><Relationship Id="rId132" Type="http://schemas.openxmlformats.org/officeDocument/2006/relationships/customXml" Target="../ink/ink784.xml"/><Relationship Id="rId153" Type="http://schemas.openxmlformats.org/officeDocument/2006/relationships/image" Target="../media/image796.png"/><Relationship Id="rId174" Type="http://schemas.openxmlformats.org/officeDocument/2006/relationships/customXml" Target="../ink/ink805.xml"/><Relationship Id="rId195" Type="http://schemas.openxmlformats.org/officeDocument/2006/relationships/image" Target="../media/image817.png"/><Relationship Id="rId209" Type="http://schemas.openxmlformats.org/officeDocument/2006/relationships/image" Target="../media/image824.png"/><Relationship Id="rId220" Type="http://schemas.openxmlformats.org/officeDocument/2006/relationships/customXml" Target="../ink/ink828.xml"/><Relationship Id="rId241" Type="http://schemas.openxmlformats.org/officeDocument/2006/relationships/image" Target="../media/image840.png"/><Relationship Id="rId15" Type="http://schemas.openxmlformats.org/officeDocument/2006/relationships/image" Target="../media/image727.png"/><Relationship Id="rId36" Type="http://schemas.openxmlformats.org/officeDocument/2006/relationships/customXml" Target="../ink/ink736.xml"/><Relationship Id="rId57" Type="http://schemas.openxmlformats.org/officeDocument/2006/relationships/image" Target="../media/image748.png"/><Relationship Id="rId262" Type="http://schemas.openxmlformats.org/officeDocument/2006/relationships/customXml" Target="../ink/ink849.xml"/><Relationship Id="rId283" Type="http://schemas.openxmlformats.org/officeDocument/2006/relationships/image" Target="../media/image861.png"/><Relationship Id="rId78" Type="http://schemas.openxmlformats.org/officeDocument/2006/relationships/customXml" Target="../ink/ink757.xml"/><Relationship Id="rId99" Type="http://schemas.openxmlformats.org/officeDocument/2006/relationships/image" Target="../media/image769.png"/><Relationship Id="rId101" Type="http://schemas.openxmlformats.org/officeDocument/2006/relationships/image" Target="../media/image770.png"/><Relationship Id="rId122" Type="http://schemas.openxmlformats.org/officeDocument/2006/relationships/customXml" Target="../ink/ink779.xml"/><Relationship Id="rId143" Type="http://schemas.openxmlformats.org/officeDocument/2006/relationships/image" Target="../media/image791.png"/><Relationship Id="rId164" Type="http://schemas.openxmlformats.org/officeDocument/2006/relationships/customXml" Target="../ink/ink800.xml"/><Relationship Id="rId185" Type="http://schemas.openxmlformats.org/officeDocument/2006/relationships/image" Target="../media/image812.png"/><Relationship Id="rId9" Type="http://schemas.openxmlformats.org/officeDocument/2006/relationships/image" Target="../media/image724.png"/><Relationship Id="rId210" Type="http://schemas.openxmlformats.org/officeDocument/2006/relationships/customXml" Target="../ink/ink823.xml"/><Relationship Id="rId26" Type="http://schemas.openxmlformats.org/officeDocument/2006/relationships/customXml" Target="../ink/ink731.xml"/><Relationship Id="rId231" Type="http://schemas.openxmlformats.org/officeDocument/2006/relationships/image" Target="../media/image835.png"/><Relationship Id="rId252" Type="http://schemas.openxmlformats.org/officeDocument/2006/relationships/customXml" Target="../ink/ink844.xml"/><Relationship Id="rId273" Type="http://schemas.openxmlformats.org/officeDocument/2006/relationships/image" Target="../media/image856.png"/><Relationship Id="rId294" Type="http://schemas.openxmlformats.org/officeDocument/2006/relationships/customXml" Target="../ink/ink865.xml"/><Relationship Id="rId308" Type="http://schemas.openxmlformats.org/officeDocument/2006/relationships/customXml" Target="../ink/ink872.xml"/><Relationship Id="rId47" Type="http://schemas.openxmlformats.org/officeDocument/2006/relationships/image" Target="../media/image743.png"/><Relationship Id="rId68" Type="http://schemas.openxmlformats.org/officeDocument/2006/relationships/customXml" Target="../ink/ink752.xml"/><Relationship Id="rId89" Type="http://schemas.openxmlformats.org/officeDocument/2006/relationships/image" Target="../media/image764.png"/><Relationship Id="rId112" Type="http://schemas.openxmlformats.org/officeDocument/2006/relationships/customXml" Target="../ink/ink774.xml"/><Relationship Id="rId133" Type="http://schemas.openxmlformats.org/officeDocument/2006/relationships/image" Target="../media/image786.png"/><Relationship Id="rId154" Type="http://schemas.openxmlformats.org/officeDocument/2006/relationships/customXml" Target="../ink/ink795.xml"/><Relationship Id="rId175" Type="http://schemas.openxmlformats.org/officeDocument/2006/relationships/image" Target="../media/image807.png"/><Relationship Id="rId196" Type="http://schemas.openxmlformats.org/officeDocument/2006/relationships/customXml" Target="../ink/ink816.xml"/><Relationship Id="rId200" Type="http://schemas.openxmlformats.org/officeDocument/2006/relationships/customXml" Target="../ink/ink818.xml"/><Relationship Id="rId16" Type="http://schemas.openxmlformats.org/officeDocument/2006/relationships/customXml" Target="../ink/ink726.xml"/><Relationship Id="rId221" Type="http://schemas.openxmlformats.org/officeDocument/2006/relationships/image" Target="../media/image830.png"/><Relationship Id="rId242" Type="http://schemas.openxmlformats.org/officeDocument/2006/relationships/customXml" Target="../ink/ink839.xml"/><Relationship Id="rId263" Type="http://schemas.openxmlformats.org/officeDocument/2006/relationships/image" Target="../media/image851.png"/><Relationship Id="rId284" Type="http://schemas.openxmlformats.org/officeDocument/2006/relationships/customXml" Target="../ink/ink860.xml"/><Relationship Id="rId37" Type="http://schemas.openxmlformats.org/officeDocument/2006/relationships/image" Target="../media/image738.png"/><Relationship Id="rId58" Type="http://schemas.openxmlformats.org/officeDocument/2006/relationships/customXml" Target="../ink/ink747.xml"/><Relationship Id="rId79" Type="http://schemas.openxmlformats.org/officeDocument/2006/relationships/image" Target="../media/image759.png"/><Relationship Id="rId102" Type="http://schemas.openxmlformats.org/officeDocument/2006/relationships/customXml" Target="../ink/ink769.xml"/><Relationship Id="rId123" Type="http://schemas.openxmlformats.org/officeDocument/2006/relationships/image" Target="../media/image781.png"/><Relationship Id="rId144" Type="http://schemas.openxmlformats.org/officeDocument/2006/relationships/customXml" Target="../ink/ink790.xml"/><Relationship Id="rId90" Type="http://schemas.openxmlformats.org/officeDocument/2006/relationships/customXml" Target="../ink/ink763.xml"/><Relationship Id="rId165" Type="http://schemas.openxmlformats.org/officeDocument/2006/relationships/image" Target="../media/image802.png"/><Relationship Id="rId186" Type="http://schemas.openxmlformats.org/officeDocument/2006/relationships/customXml" Target="../ink/ink811.xml"/><Relationship Id="rId211" Type="http://schemas.openxmlformats.org/officeDocument/2006/relationships/image" Target="../media/image825.png"/><Relationship Id="rId232" Type="http://schemas.openxmlformats.org/officeDocument/2006/relationships/customXml" Target="../ink/ink834.xml"/><Relationship Id="rId253" Type="http://schemas.openxmlformats.org/officeDocument/2006/relationships/image" Target="../media/image846.png"/><Relationship Id="rId274" Type="http://schemas.openxmlformats.org/officeDocument/2006/relationships/customXml" Target="../ink/ink855.xml"/><Relationship Id="rId295" Type="http://schemas.openxmlformats.org/officeDocument/2006/relationships/image" Target="../media/image867.png"/><Relationship Id="rId309" Type="http://schemas.openxmlformats.org/officeDocument/2006/relationships/image" Target="../media/image874.png"/><Relationship Id="rId27" Type="http://schemas.openxmlformats.org/officeDocument/2006/relationships/image" Target="../media/image733.png"/><Relationship Id="rId48" Type="http://schemas.openxmlformats.org/officeDocument/2006/relationships/customXml" Target="../ink/ink742.xml"/><Relationship Id="rId69" Type="http://schemas.openxmlformats.org/officeDocument/2006/relationships/image" Target="../media/image754.png"/><Relationship Id="rId113" Type="http://schemas.openxmlformats.org/officeDocument/2006/relationships/image" Target="../media/image776.png"/><Relationship Id="rId134" Type="http://schemas.openxmlformats.org/officeDocument/2006/relationships/customXml" Target="../ink/ink785.xml"/><Relationship Id="rId80" Type="http://schemas.openxmlformats.org/officeDocument/2006/relationships/customXml" Target="../ink/ink758.xml"/><Relationship Id="rId155" Type="http://schemas.openxmlformats.org/officeDocument/2006/relationships/image" Target="../media/image797.png"/><Relationship Id="rId176" Type="http://schemas.openxmlformats.org/officeDocument/2006/relationships/customXml" Target="../ink/ink806.xml"/><Relationship Id="rId197" Type="http://schemas.openxmlformats.org/officeDocument/2006/relationships/image" Target="../media/image818.png"/><Relationship Id="rId201" Type="http://schemas.openxmlformats.org/officeDocument/2006/relationships/image" Target="../media/image820.png"/><Relationship Id="rId222" Type="http://schemas.openxmlformats.org/officeDocument/2006/relationships/customXml" Target="../ink/ink829.xml"/><Relationship Id="rId243" Type="http://schemas.openxmlformats.org/officeDocument/2006/relationships/image" Target="../media/image841.png"/><Relationship Id="rId264" Type="http://schemas.openxmlformats.org/officeDocument/2006/relationships/customXml" Target="../ink/ink850.xml"/><Relationship Id="rId285" Type="http://schemas.openxmlformats.org/officeDocument/2006/relationships/image" Target="../media/image862.png"/><Relationship Id="rId17" Type="http://schemas.openxmlformats.org/officeDocument/2006/relationships/image" Target="../media/image728.png"/><Relationship Id="rId38" Type="http://schemas.openxmlformats.org/officeDocument/2006/relationships/customXml" Target="../ink/ink737.xml"/><Relationship Id="rId59" Type="http://schemas.openxmlformats.org/officeDocument/2006/relationships/image" Target="../media/image749.png"/><Relationship Id="rId103" Type="http://schemas.openxmlformats.org/officeDocument/2006/relationships/image" Target="../media/image771.png"/><Relationship Id="rId124" Type="http://schemas.openxmlformats.org/officeDocument/2006/relationships/customXml" Target="../ink/ink780.xml"/><Relationship Id="rId70" Type="http://schemas.openxmlformats.org/officeDocument/2006/relationships/customXml" Target="../ink/ink753.xml"/><Relationship Id="rId91" Type="http://schemas.openxmlformats.org/officeDocument/2006/relationships/image" Target="../media/image765.png"/><Relationship Id="rId145" Type="http://schemas.openxmlformats.org/officeDocument/2006/relationships/image" Target="../media/image792.png"/><Relationship Id="rId166" Type="http://schemas.openxmlformats.org/officeDocument/2006/relationships/customXml" Target="../ink/ink801.xml"/><Relationship Id="rId187" Type="http://schemas.openxmlformats.org/officeDocument/2006/relationships/image" Target="../media/image8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4.xml"/><Relationship Id="rId233" Type="http://schemas.openxmlformats.org/officeDocument/2006/relationships/image" Target="../media/image836.png"/><Relationship Id="rId254" Type="http://schemas.openxmlformats.org/officeDocument/2006/relationships/customXml" Target="../ink/ink845.xml"/><Relationship Id="rId28" Type="http://schemas.openxmlformats.org/officeDocument/2006/relationships/customXml" Target="../ink/ink732.xml"/><Relationship Id="rId49" Type="http://schemas.openxmlformats.org/officeDocument/2006/relationships/image" Target="../media/image744.png"/><Relationship Id="rId114" Type="http://schemas.openxmlformats.org/officeDocument/2006/relationships/customXml" Target="../ink/ink775.xml"/><Relationship Id="rId275" Type="http://schemas.openxmlformats.org/officeDocument/2006/relationships/image" Target="../media/image857.png"/><Relationship Id="rId296" Type="http://schemas.openxmlformats.org/officeDocument/2006/relationships/customXml" Target="../ink/ink866.xml"/><Relationship Id="rId300" Type="http://schemas.openxmlformats.org/officeDocument/2006/relationships/customXml" Target="../ink/ink868.xml"/><Relationship Id="rId60" Type="http://schemas.openxmlformats.org/officeDocument/2006/relationships/customXml" Target="../ink/ink748.xml"/><Relationship Id="rId81" Type="http://schemas.openxmlformats.org/officeDocument/2006/relationships/image" Target="../media/image760.png"/><Relationship Id="rId135" Type="http://schemas.openxmlformats.org/officeDocument/2006/relationships/image" Target="../media/image787.png"/><Relationship Id="rId156" Type="http://schemas.openxmlformats.org/officeDocument/2006/relationships/customXml" Target="../ink/ink796.xml"/><Relationship Id="rId177" Type="http://schemas.openxmlformats.org/officeDocument/2006/relationships/image" Target="../media/image808.png"/><Relationship Id="rId198" Type="http://schemas.openxmlformats.org/officeDocument/2006/relationships/customXml" Target="../ink/ink817.xml"/><Relationship Id="rId202" Type="http://schemas.openxmlformats.org/officeDocument/2006/relationships/customXml" Target="../ink/ink819.xml"/><Relationship Id="rId223" Type="http://schemas.openxmlformats.org/officeDocument/2006/relationships/image" Target="../media/image831.png"/><Relationship Id="rId244" Type="http://schemas.openxmlformats.org/officeDocument/2006/relationships/customXml" Target="../ink/ink840.xml"/><Relationship Id="rId18" Type="http://schemas.openxmlformats.org/officeDocument/2006/relationships/customXml" Target="../ink/ink727.xml"/><Relationship Id="rId39" Type="http://schemas.openxmlformats.org/officeDocument/2006/relationships/image" Target="../media/image739.png"/><Relationship Id="rId265" Type="http://schemas.openxmlformats.org/officeDocument/2006/relationships/image" Target="../media/image852.png"/><Relationship Id="rId286" Type="http://schemas.openxmlformats.org/officeDocument/2006/relationships/customXml" Target="../ink/ink861.xml"/><Relationship Id="rId50" Type="http://schemas.openxmlformats.org/officeDocument/2006/relationships/customXml" Target="../ink/ink743.xml"/><Relationship Id="rId104" Type="http://schemas.openxmlformats.org/officeDocument/2006/relationships/customXml" Target="../ink/ink770.xml"/><Relationship Id="rId125" Type="http://schemas.openxmlformats.org/officeDocument/2006/relationships/image" Target="../media/image782.png"/><Relationship Id="rId146" Type="http://schemas.openxmlformats.org/officeDocument/2006/relationships/customXml" Target="../ink/ink791.xml"/><Relationship Id="rId167" Type="http://schemas.openxmlformats.org/officeDocument/2006/relationships/image" Target="../media/image803.png"/><Relationship Id="rId188" Type="http://schemas.openxmlformats.org/officeDocument/2006/relationships/customXml" Target="../ink/ink812.xml"/><Relationship Id="rId71" Type="http://schemas.openxmlformats.org/officeDocument/2006/relationships/image" Target="../media/image755.png"/><Relationship Id="rId92" Type="http://schemas.openxmlformats.org/officeDocument/2006/relationships/customXml" Target="../ink/ink764.xml"/><Relationship Id="rId213" Type="http://schemas.openxmlformats.org/officeDocument/2006/relationships/image" Target="../media/image826.png"/><Relationship Id="rId234" Type="http://schemas.openxmlformats.org/officeDocument/2006/relationships/customXml" Target="../ink/ink835.xml"/><Relationship Id="rId2" Type="http://schemas.openxmlformats.org/officeDocument/2006/relationships/customXml" Target="../ink/ink719.xml"/><Relationship Id="rId29" Type="http://schemas.openxmlformats.org/officeDocument/2006/relationships/image" Target="../media/image734.png"/><Relationship Id="rId255" Type="http://schemas.openxmlformats.org/officeDocument/2006/relationships/image" Target="../media/image847.png"/><Relationship Id="rId276" Type="http://schemas.openxmlformats.org/officeDocument/2006/relationships/customXml" Target="../ink/ink856.xml"/><Relationship Id="rId297" Type="http://schemas.openxmlformats.org/officeDocument/2006/relationships/image" Target="../media/image868.png"/><Relationship Id="rId40" Type="http://schemas.openxmlformats.org/officeDocument/2006/relationships/customXml" Target="../ink/ink738.xml"/><Relationship Id="rId115" Type="http://schemas.openxmlformats.org/officeDocument/2006/relationships/image" Target="../media/image777.png"/><Relationship Id="rId136" Type="http://schemas.openxmlformats.org/officeDocument/2006/relationships/customXml" Target="../ink/ink786.xml"/><Relationship Id="rId157" Type="http://schemas.openxmlformats.org/officeDocument/2006/relationships/image" Target="../media/image798.png"/><Relationship Id="rId178" Type="http://schemas.openxmlformats.org/officeDocument/2006/relationships/customXml" Target="../ink/ink807.xml"/><Relationship Id="rId301" Type="http://schemas.openxmlformats.org/officeDocument/2006/relationships/image" Target="../media/image870.png"/><Relationship Id="rId61" Type="http://schemas.openxmlformats.org/officeDocument/2006/relationships/image" Target="../media/image750.png"/><Relationship Id="rId82" Type="http://schemas.openxmlformats.org/officeDocument/2006/relationships/customXml" Target="../ink/ink759.xml"/><Relationship Id="rId199" Type="http://schemas.openxmlformats.org/officeDocument/2006/relationships/image" Target="../media/image819.png"/><Relationship Id="rId203" Type="http://schemas.openxmlformats.org/officeDocument/2006/relationships/image" Target="../media/image821.png"/><Relationship Id="rId19" Type="http://schemas.openxmlformats.org/officeDocument/2006/relationships/image" Target="../media/image729.png"/><Relationship Id="rId224" Type="http://schemas.openxmlformats.org/officeDocument/2006/relationships/customXml" Target="../ink/ink830.xml"/><Relationship Id="rId245" Type="http://schemas.openxmlformats.org/officeDocument/2006/relationships/image" Target="../media/image842.png"/><Relationship Id="rId266" Type="http://schemas.openxmlformats.org/officeDocument/2006/relationships/customXml" Target="../ink/ink851.xml"/><Relationship Id="rId287" Type="http://schemas.openxmlformats.org/officeDocument/2006/relationships/image" Target="../media/image863.png"/><Relationship Id="rId30" Type="http://schemas.openxmlformats.org/officeDocument/2006/relationships/customXml" Target="../ink/ink733.xml"/><Relationship Id="rId105" Type="http://schemas.openxmlformats.org/officeDocument/2006/relationships/image" Target="../media/image772.png"/><Relationship Id="rId126" Type="http://schemas.openxmlformats.org/officeDocument/2006/relationships/customXml" Target="../ink/ink781.xml"/><Relationship Id="rId147" Type="http://schemas.openxmlformats.org/officeDocument/2006/relationships/image" Target="../media/image793.png"/><Relationship Id="rId168" Type="http://schemas.openxmlformats.org/officeDocument/2006/relationships/customXml" Target="../ink/ink802.xml"/><Relationship Id="rId51" Type="http://schemas.openxmlformats.org/officeDocument/2006/relationships/image" Target="../media/image745.png"/><Relationship Id="rId72" Type="http://schemas.openxmlformats.org/officeDocument/2006/relationships/customXml" Target="../ink/ink754.xml"/><Relationship Id="rId93" Type="http://schemas.openxmlformats.org/officeDocument/2006/relationships/image" Target="../media/image766.png"/><Relationship Id="rId189" Type="http://schemas.openxmlformats.org/officeDocument/2006/relationships/image" Target="../media/image814.png"/><Relationship Id="rId3" Type="http://schemas.openxmlformats.org/officeDocument/2006/relationships/image" Target="../media/image721.png"/><Relationship Id="rId214" Type="http://schemas.openxmlformats.org/officeDocument/2006/relationships/customXml" Target="../ink/ink825.xml"/><Relationship Id="rId235" Type="http://schemas.openxmlformats.org/officeDocument/2006/relationships/image" Target="../media/image837.png"/><Relationship Id="rId256" Type="http://schemas.openxmlformats.org/officeDocument/2006/relationships/customXml" Target="../ink/ink846.xml"/><Relationship Id="rId277" Type="http://schemas.openxmlformats.org/officeDocument/2006/relationships/image" Target="../media/image858.png"/><Relationship Id="rId298" Type="http://schemas.openxmlformats.org/officeDocument/2006/relationships/customXml" Target="../ink/ink867.xml"/><Relationship Id="rId116" Type="http://schemas.openxmlformats.org/officeDocument/2006/relationships/customXml" Target="../ink/ink776.xml"/><Relationship Id="rId137" Type="http://schemas.openxmlformats.org/officeDocument/2006/relationships/image" Target="../media/image788.png"/><Relationship Id="rId158" Type="http://schemas.openxmlformats.org/officeDocument/2006/relationships/customXml" Target="../ink/ink797.xml"/><Relationship Id="rId302" Type="http://schemas.openxmlformats.org/officeDocument/2006/relationships/customXml" Target="../ink/ink869.xml"/><Relationship Id="rId20" Type="http://schemas.openxmlformats.org/officeDocument/2006/relationships/customXml" Target="../ink/ink728.xml"/><Relationship Id="rId41" Type="http://schemas.openxmlformats.org/officeDocument/2006/relationships/image" Target="../media/image740.png"/><Relationship Id="rId62" Type="http://schemas.openxmlformats.org/officeDocument/2006/relationships/customXml" Target="../ink/ink749.xml"/><Relationship Id="rId83" Type="http://schemas.openxmlformats.org/officeDocument/2006/relationships/image" Target="../media/image761.png"/><Relationship Id="rId179" Type="http://schemas.openxmlformats.org/officeDocument/2006/relationships/image" Target="../media/image809.png"/><Relationship Id="rId190" Type="http://schemas.openxmlformats.org/officeDocument/2006/relationships/customXml" Target="../ink/ink813.xml"/><Relationship Id="rId204" Type="http://schemas.openxmlformats.org/officeDocument/2006/relationships/customXml" Target="../ink/ink820.xml"/><Relationship Id="rId225" Type="http://schemas.openxmlformats.org/officeDocument/2006/relationships/image" Target="../media/image832.png"/><Relationship Id="rId246" Type="http://schemas.openxmlformats.org/officeDocument/2006/relationships/customXml" Target="../ink/ink841.xml"/><Relationship Id="rId267" Type="http://schemas.openxmlformats.org/officeDocument/2006/relationships/image" Target="../media/image853.png"/><Relationship Id="rId288" Type="http://schemas.openxmlformats.org/officeDocument/2006/relationships/customXml" Target="../ink/ink862.xml"/><Relationship Id="rId106" Type="http://schemas.openxmlformats.org/officeDocument/2006/relationships/customXml" Target="../ink/ink771.xml"/><Relationship Id="rId127" Type="http://schemas.openxmlformats.org/officeDocument/2006/relationships/image" Target="../media/image783.png"/><Relationship Id="rId10" Type="http://schemas.openxmlformats.org/officeDocument/2006/relationships/customXml" Target="../ink/ink723.xml"/><Relationship Id="rId31" Type="http://schemas.openxmlformats.org/officeDocument/2006/relationships/image" Target="../media/image735.png"/><Relationship Id="rId52" Type="http://schemas.openxmlformats.org/officeDocument/2006/relationships/customXml" Target="../ink/ink744.xml"/><Relationship Id="rId73" Type="http://schemas.openxmlformats.org/officeDocument/2006/relationships/image" Target="../media/image756.png"/><Relationship Id="rId94" Type="http://schemas.openxmlformats.org/officeDocument/2006/relationships/customXml" Target="../ink/ink765.xml"/><Relationship Id="rId148" Type="http://schemas.openxmlformats.org/officeDocument/2006/relationships/customXml" Target="../ink/ink792.xml"/><Relationship Id="rId169" Type="http://schemas.openxmlformats.org/officeDocument/2006/relationships/image" Target="../media/image804.png"/><Relationship Id="rId4" Type="http://schemas.openxmlformats.org/officeDocument/2006/relationships/customXml" Target="../ink/ink720.xml"/><Relationship Id="rId180" Type="http://schemas.openxmlformats.org/officeDocument/2006/relationships/customXml" Target="../ink/ink808.xml"/><Relationship Id="rId215" Type="http://schemas.openxmlformats.org/officeDocument/2006/relationships/image" Target="../media/image827.png"/><Relationship Id="rId236" Type="http://schemas.openxmlformats.org/officeDocument/2006/relationships/customXml" Target="../ink/ink836.xml"/><Relationship Id="rId257" Type="http://schemas.openxmlformats.org/officeDocument/2006/relationships/image" Target="../media/image848.png"/><Relationship Id="rId278" Type="http://schemas.openxmlformats.org/officeDocument/2006/relationships/customXml" Target="../ink/ink857.xml"/><Relationship Id="rId303" Type="http://schemas.openxmlformats.org/officeDocument/2006/relationships/image" Target="../media/image871.png"/><Relationship Id="rId42" Type="http://schemas.openxmlformats.org/officeDocument/2006/relationships/customXml" Target="../ink/ink739.xml"/><Relationship Id="rId84" Type="http://schemas.openxmlformats.org/officeDocument/2006/relationships/customXml" Target="../ink/ink760.xml"/><Relationship Id="rId138" Type="http://schemas.openxmlformats.org/officeDocument/2006/relationships/customXml" Target="../ink/ink787.xml"/><Relationship Id="rId191" Type="http://schemas.openxmlformats.org/officeDocument/2006/relationships/image" Target="../media/image815.png"/><Relationship Id="rId205" Type="http://schemas.openxmlformats.org/officeDocument/2006/relationships/image" Target="../media/image822.png"/><Relationship Id="rId247" Type="http://schemas.openxmlformats.org/officeDocument/2006/relationships/image" Target="../media/image843.png"/><Relationship Id="rId107" Type="http://schemas.openxmlformats.org/officeDocument/2006/relationships/image" Target="../media/image773.png"/><Relationship Id="rId289" Type="http://schemas.openxmlformats.org/officeDocument/2006/relationships/image" Target="../media/image864.png"/><Relationship Id="rId11" Type="http://schemas.openxmlformats.org/officeDocument/2006/relationships/image" Target="../media/image725.png"/><Relationship Id="rId53" Type="http://schemas.openxmlformats.org/officeDocument/2006/relationships/image" Target="../media/image746.png"/><Relationship Id="rId149" Type="http://schemas.openxmlformats.org/officeDocument/2006/relationships/image" Target="../media/image794.png"/><Relationship Id="rId95" Type="http://schemas.openxmlformats.org/officeDocument/2006/relationships/image" Target="../media/image767.png"/><Relationship Id="rId160" Type="http://schemas.openxmlformats.org/officeDocument/2006/relationships/customXml" Target="../ink/ink798.xml"/><Relationship Id="rId216" Type="http://schemas.openxmlformats.org/officeDocument/2006/relationships/customXml" Target="../ink/ink826.xml"/><Relationship Id="rId258" Type="http://schemas.openxmlformats.org/officeDocument/2006/relationships/customXml" Target="../ink/ink847.xml"/><Relationship Id="rId22" Type="http://schemas.openxmlformats.org/officeDocument/2006/relationships/customXml" Target="../ink/ink729.xml"/><Relationship Id="rId64" Type="http://schemas.openxmlformats.org/officeDocument/2006/relationships/customXml" Target="../ink/ink750.xml"/><Relationship Id="rId118" Type="http://schemas.openxmlformats.org/officeDocument/2006/relationships/customXml" Target="../ink/ink777.xml"/><Relationship Id="rId171" Type="http://schemas.openxmlformats.org/officeDocument/2006/relationships/image" Target="../media/image805.png"/><Relationship Id="rId227" Type="http://schemas.openxmlformats.org/officeDocument/2006/relationships/image" Target="../media/image833.png"/><Relationship Id="rId269" Type="http://schemas.openxmlformats.org/officeDocument/2006/relationships/image" Target="../media/image854.png"/><Relationship Id="rId33" Type="http://schemas.openxmlformats.org/officeDocument/2006/relationships/image" Target="../media/image736.png"/><Relationship Id="rId129" Type="http://schemas.openxmlformats.org/officeDocument/2006/relationships/image" Target="../media/image784.png"/><Relationship Id="rId280" Type="http://schemas.openxmlformats.org/officeDocument/2006/relationships/customXml" Target="../ink/ink858.xml"/><Relationship Id="rId75" Type="http://schemas.openxmlformats.org/officeDocument/2006/relationships/image" Target="../media/image757.png"/><Relationship Id="rId140" Type="http://schemas.openxmlformats.org/officeDocument/2006/relationships/customXml" Target="../ink/ink788.xml"/><Relationship Id="rId182" Type="http://schemas.openxmlformats.org/officeDocument/2006/relationships/customXml" Target="../ink/ink809.xml"/><Relationship Id="rId6" Type="http://schemas.openxmlformats.org/officeDocument/2006/relationships/customXml" Target="../ink/ink721.xml"/><Relationship Id="rId238" Type="http://schemas.openxmlformats.org/officeDocument/2006/relationships/customXml" Target="../ink/ink837.xml"/><Relationship Id="rId291" Type="http://schemas.openxmlformats.org/officeDocument/2006/relationships/image" Target="../media/image865.png"/><Relationship Id="rId305" Type="http://schemas.openxmlformats.org/officeDocument/2006/relationships/image" Target="../media/image87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1.png"/><Relationship Id="rId21" Type="http://schemas.openxmlformats.org/officeDocument/2006/relationships/image" Target="../media/image883.png"/><Relationship Id="rId324" Type="http://schemas.openxmlformats.org/officeDocument/2006/relationships/customXml" Target="../ink/ink1034.xml"/><Relationship Id="rId170" Type="http://schemas.openxmlformats.org/officeDocument/2006/relationships/customXml" Target="../ink/ink957.xml"/><Relationship Id="rId226" Type="http://schemas.openxmlformats.org/officeDocument/2006/relationships/customXml" Target="../ink/ink985.xml"/><Relationship Id="rId433" Type="http://schemas.openxmlformats.org/officeDocument/2006/relationships/image" Target="../media/image1088.png"/><Relationship Id="rId268" Type="http://schemas.openxmlformats.org/officeDocument/2006/relationships/customXml" Target="../ink/ink1006.xml"/><Relationship Id="rId475" Type="http://schemas.openxmlformats.org/officeDocument/2006/relationships/image" Target="../media/image1109.png"/><Relationship Id="rId32" Type="http://schemas.openxmlformats.org/officeDocument/2006/relationships/customXml" Target="../ink/ink888.xml"/><Relationship Id="rId74" Type="http://schemas.openxmlformats.org/officeDocument/2006/relationships/customXml" Target="../ink/ink909.xml"/><Relationship Id="rId128" Type="http://schemas.openxmlformats.org/officeDocument/2006/relationships/customXml" Target="../ink/ink936.xml"/><Relationship Id="rId335" Type="http://schemas.openxmlformats.org/officeDocument/2006/relationships/image" Target="../media/image1039.png"/><Relationship Id="rId377" Type="http://schemas.openxmlformats.org/officeDocument/2006/relationships/image" Target="../media/image1060.png"/><Relationship Id="rId500" Type="http://schemas.openxmlformats.org/officeDocument/2006/relationships/customXml" Target="../ink/ink1122.xml"/><Relationship Id="rId5" Type="http://schemas.openxmlformats.org/officeDocument/2006/relationships/image" Target="../media/image875.png"/><Relationship Id="rId181" Type="http://schemas.openxmlformats.org/officeDocument/2006/relationships/image" Target="../media/image963.png"/><Relationship Id="rId237" Type="http://schemas.openxmlformats.org/officeDocument/2006/relationships/image" Target="../media/image991.png"/><Relationship Id="rId402" Type="http://schemas.openxmlformats.org/officeDocument/2006/relationships/customXml" Target="../ink/ink1073.xml"/><Relationship Id="rId279" Type="http://schemas.openxmlformats.org/officeDocument/2006/relationships/image" Target="../media/image1012.png"/><Relationship Id="rId444" Type="http://schemas.openxmlformats.org/officeDocument/2006/relationships/customXml" Target="../ink/ink1094.xml"/><Relationship Id="rId486" Type="http://schemas.openxmlformats.org/officeDocument/2006/relationships/customXml" Target="../ink/ink1115.xml"/><Relationship Id="rId43" Type="http://schemas.openxmlformats.org/officeDocument/2006/relationships/image" Target="../media/image894.png"/><Relationship Id="rId139" Type="http://schemas.openxmlformats.org/officeDocument/2006/relationships/image" Target="../media/image942.png"/><Relationship Id="rId290" Type="http://schemas.openxmlformats.org/officeDocument/2006/relationships/customXml" Target="../ink/ink1017.xml"/><Relationship Id="rId304" Type="http://schemas.openxmlformats.org/officeDocument/2006/relationships/customXml" Target="../ink/ink1024.xml"/><Relationship Id="rId346" Type="http://schemas.openxmlformats.org/officeDocument/2006/relationships/customXml" Target="../ink/ink1045.xml"/><Relationship Id="rId388" Type="http://schemas.openxmlformats.org/officeDocument/2006/relationships/customXml" Target="../ink/ink1066.xml"/><Relationship Id="rId511" Type="http://schemas.openxmlformats.org/officeDocument/2006/relationships/image" Target="../media/image1127.png"/><Relationship Id="rId85" Type="http://schemas.openxmlformats.org/officeDocument/2006/relationships/image" Target="../media/image915.png"/><Relationship Id="rId150" Type="http://schemas.openxmlformats.org/officeDocument/2006/relationships/customXml" Target="../ink/ink947.xml"/><Relationship Id="rId192" Type="http://schemas.openxmlformats.org/officeDocument/2006/relationships/customXml" Target="../ink/ink968.xml"/><Relationship Id="rId206" Type="http://schemas.openxmlformats.org/officeDocument/2006/relationships/customXml" Target="../ink/ink975.xml"/><Relationship Id="rId413" Type="http://schemas.openxmlformats.org/officeDocument/2006/relationships/image" Target="../media/image1078.png"/><Relationship Id="rId248" Type="http://schemas.openxmlformats.org/officeDocument/2006/relationships/customXml" Target="../ink/ink996.xml"/><Relationship Id="rId455" Type="http://schemas.openxmlformats.org/officeDocument/2006/relationships/image" Target="../media/image1099.png"/><Relationship Id="rId497" Type="http://schemas.openxmlformats.org/officeDocument/2006/relationships/image" Target="../media/image1120.png"/><Relationship Id="rId12" Type="http://schemas.openxmlformats.org/officeDocument/2006/relationships/customXml" Target="../ink/ink878.xml"/><Relationship Id="rId108" Type="http://schemas.openxmlformats.org/officeDocument/2006/relationships/customXml" Target="../ink/ink926.xml"/><Relationship Id="rId315" Type="http://schemas.openxmlformats.org/officeDocument/2006/relationships/image" Target="../media/image1029.png"/><Relationship Id="rId357" Type="http://schemas.openxmlformats.org/officeDocument/2006/relationships/image" Target="../media/image1050.png"/><Relationship Id="rId54" Type="http://schemas.openxmlformats.org/officeDocument/2006/relationships/customXml" Target="../ink/ink899.xml"/><Relationship Id="rId96" Type="http://schemas.openxmlformats.org/officeDocument/2006/relationships/customXml" Target="../ink/ink920.xml"/><Relationship Id="rId161" Type="http://schemas.openxmlformats.org/officeDocument/2006/relationships/image" Target="../media/image953.png"/><Relationship Id="rId217" Type="http://schemas.openxmlformats.org/officeDocument/2006/relationships/image" Target="../media/image981.png"/><Relationship Id="rId399" Type="http://schemas.openxmlformats.org/officeDocument/2006/relationships/image" Target="../media/image1071.png"/><Relationship Id="rId259" Type="http://schemas.openxmlformats.org/officeDocument/2006/relationships/image" Target="../media/image1002.png"/><Relationship Id="rId424" Type="http://schemas.openxmlformats.org/officeDocument/2006/relationships/customXml" Target="../ink/ink1084.xml"/><Relationship Id="rId466" Type="http://schemas.openxmlformats.org/officeDocument/2006/relationships/customXml" Target="../ink/ink1105.xml"/><Relationship Id="rId23" Type="http://schemas.openxmlformats.org/officeDocument/2006/relationships/image" Target="../media/image884.png"/><Relationship Id="rId119" Type="http://schemas.openxmlformats.org/officeDocument/2006/relationships/image" Target="../media/image932.png"/><Relationship Id="rId270" Type="http://schemas.openxmlformats.org/officeDocument/2006/relationships/customXml" Target="../ink/ink1007.xml"/><Relationship Id="rId326" Type="http://schemas.openxmlformats.org/officeDocument/2006/relationships/customXml" Target="../ink/ink1035.xml"/><Relationship Id="rId65" Type="http://schemas.openxmlformats.org/officeDocument/2006/relationships/image" Target="../media/image905.png"/><Relationship Id="rId130" Type="http://schemas.openxmlformats.org/officeDocument/2006/relationships/customXml" Target="../ink/ink937.xml"/><Relationship Id="rId368" Type="http://schemas.openxmlformats.org/officeDocument/2006/relationships/customXml" Target="../ink/ink1056.xml"/><Relationship Id="rId172" Type="http://schemas.openxmlformats.org/officeDocument/2006/relationships/customXml" Target="../ink/ink958.xml"/><Relationship Id="rId228" Type="http://schemas.openxmlformats.org/officeDocument/2006/relationships/customXml" Target="../ink/ink986.xml"/><Relationship Id="rId435" Type="http://schemas.openxmlformats.org/officeDocument/2006/relationships/image" Target="../media/image1089.png"/><Relationship Id="rId477" Type="http://schemas.openxmlformats.org/officeDocument/2006/relationships/image" Target="../media/image1110.png"/><Relationship Id="rId281" Type="http://schemas.openxmlformats.org/officeDocument/2006/relationships/image" Target="../media/image381.png"/><Relationship Id="rId337" Type="http://schemas.openxmlformats.org/officeDocument/2006/relationships/image" Target="../media/image1040.png"/><Relationship Id="rId502" Type="http://schemas.openxmlformats.org/officeDocument/2006/relationships/customXml" Target="../ink/ink1123.xml"/><Relationship Id="rId34" Type="http://schemas.openxmlformats.org/officeDocument/2006/relationships/customXml" Target="../ink/ink889.xml"/><Relationship Id="rId76" Type="http://schemas.openxmlformats.org/officeDocument/2006/relationships/customXml" Target="../ink/ink910.xml"/><Relationship Id="rId141" Type="http://schemas.openxmlformats.org/officeDocument/2006/relationships/image" Target="../media/image943.png"/><Relationship Id="rId379" Type="http://schemas.openxmlformats.org/officeDocument/2006/relationships/image" Target="../media/image1061.png"/><Relationship Id="rId7" Type="http://schemas.openxmlformats.org/officeDocument/2006/relationships/image" Target="../media/image876.png"/><Relationship Id="rId183" Type="http://schemas.openxmlformats.org/officeDocument/2006/relationships/image" Target="../media/image964.png"/><Relationship Id="rId239" Type="http://schemas.openxmlformats.org/officeDocument/2006/relationships/image" Target="../media/image992.png"/><Relationship Id="rId390" Type="http://schemas.openxmlformats.org/officeDocument/2006/relationships/customXml" Target="../ink/ink1067.xml"/><Relationship Id="rId404" Type="http://schemas.openxmlformats.org/officeDocument/2006/relationships/customXml" Target="../ink/ink1074.xml"/><Relationship Id="rId446" Type="http://schemas.openxmlformats.org/officeDocument/2006/relationships/customXml" Target="../ink/ink1095.xml"/><Relationship Id="rId250" Type="http://schemas.openxmlformats.org/officeDocument/2006/relationships/customXml" Target="../ink/ink997.xml"/><Relationship Id="rId292" Type="http://schemas.openxmlformats.org/officeDocument/2006/relationships/customXml" Target="../ink/ink1018.xml"/><Relationship Id="rId306" Type="http://schemas.openxmlformats.org/officeDocument/2006/relationships/customXml" Target="../ink/ink1025.xml"/><Relationship Id="rId488" Type="http://schemas.openxmlformats.org/officeDocument/2006/relationships/customXml" Target="../ink/ink1116.xml"/><Relationship Id="rId45" Type="http://schemas.openxmlformats.org/officeDocument/2006/relationships/image" Target="../media/image895.png"/><Relationship Id="rId87" Type="http://schemas.openxmlformats.org/officeDocument/2006/relationships/image" Target="../media/image916.png"/><Relationship Id="rId110" Type="http://schemas.openxmlformats.org/officeDocument/2006/relationships/customXml" Target="../ink/ink927.xml"/><Relationship Id="rId348" Type="http://schemas.openxmlformats.org/officeDocument/2006/relationships/customXml" Target="../ink/ink1046.xml"/><Relationship Id="rId513" Type="http://schemas.openxmlformats.org/officeDocument/2006/relationships/image" Target="../media/image1128.png"/><Relationship Id="rId152" Type="http://schemas.openxmlformats.org/officeDocument/2006/relationships/customXml" Target="../ink/ink948.xml"/><Relationship Id="rId194" Type="http://schemas.openxmlformats.org/officeDocument/2006/relationships/customXml" Target="../ink/ink969.xml"/><Relationship Id="rId208" Type="http://schemas.openxmlformats.org/officeDocument/2006/relationships/customXml" Target="../ink/ink976.xml"/><Relationship Id="rId415" Type="http://schemas.openxmlformats.org/officeDocument/2006/relationships/image" Target="../media/image1079.png"/><Relationship Id="rId457" Type="http://schemas.openxmlformats.org/officeDocument/2006/relationships/image" Target="../media/image1100.png"/><Relationship Id="rId261" Type="http://schemas.openxmlformats.org/officeDocument/2006/relationships/image" Target="../media/image1003.png"/><Relationship Id="rId499" Type="http://schemas.openxmlformats.org/officeDocument/2006/relationships/image" Target="../media/image1121.png"/><Relationship Id="rId14" Type="http://schemas.openxmlformats.org/officeDocument/2006/relationships/customXml" Target="../ink/ink879.xml"/><Relationship Id="rId56" Type="http://schemas.openxmlformats.org/officeDocument/2006/relationships/customXml" Target="../ink/ink900.xml"/><Relationship Id="rId317" Type="http://schemas.openxmlformats.org/officeDocument/2006/relationships/image" Target="../media/image1030.png"/><Relationship Id="rId359" Type="http://schemas.openxmlformats.org/officeDocument/2006/relationships/image" Target="../media/image1051.png"/><Relationship Id="rId98" Type="http://schemas.openxmlformats.org/officeDocument/2006/relationships/customXml" Target="../ink/ink921.xml"/><Relationship Id="rId121" Type="http://schemas.openxmlformats.org/officeDocument/2006/relationships/image" Target="../media/image933.png"/><Relationship Id="rId163" Type="http://schemas.openxmlformats.org/officeDocument/2006/relationships/image" Target="../media/image954.png"/><Relationship Id="rId219" Type="http://schemas.openxmlformats.org/officeDocument/2006/relationships/image" Target="../media/image982.png"/><Relationship Id="rId370" Type="http://schemas.openxmlformats.org/officeDocument/2006/relationships/customXml" Target="../ink/ink1057.xml"/><Relationship Id="rId426" Type="http://schemas.openxmlformats.org/officeDocument/2006/relationships/customXml" Target="../ink/ink1085.xml"/><Relationship Id="rId230" Type="http://schemas.openxmlformats.org/officeDocument/2006/relationships/customXml" Target="../ink/ink987.xml"/><Relationship Id="rId468" Type="http://schemas.openxmlformats.org/officeDocument/2006/relationships/customXml" Target="../ink/ink1106.xml"/><Relationship Id="rId25" Type="http://schemas.openxmlformats.org/officeDocument/2006/relationships/image" Target="../media/image885.png"/><Relationship Id="rId67" Type="http://schemas.openxmlformats.org/officeDocument/2006/relationships/image" Target="../media/image906.png"/><Relationship Id="rId272" Type="http://schemas.openxmlformats.org/officeDocument/2006/relationships/customXml" Target="../ink/ink1008.xml"/><Relationship Id="rId328" Type="http://schemas.openxmlformats.org/officeDocument/2006/relationships/customXml" Target="../ink/ink1036.xml"/><Relationship Id="rId132" Type="http://schemas.openxmlformats.org/officeDocument/2006/relationships/customXml" Target="../ink/ink938.xml"/><Relationship Id="rId174" Type="http://schemas.openxmlformats.org/officeDocument/2006/relationships/customXml" Target="../ink/ink959.xml"/><Relationship Id="rId381" Type="http://schemas.openxmlformats.org/officeDocument/2006/relationships/image" Target="../media/image1062.png"/><Relationship Id="rId241" Type="http://schemas.openxmlformats.org/officeDocument/2006/relationships/image" Target="../media/image993.png"/><Relationship Id="rId437" Type="http://schemas.openxmlformats.org/officeDocument/2006/relationships/image" Target="../media/image1090.png"/><Relationship Id="rId479" Type="http://schemas.openxmlformats.org/officeDocument/2006/relationships/image" Target="../media/image1111.png"/><Relationship Id="rId36" Type="http://schemas.openxmlformats.org/officeDocument/2006/relationships/customXml" Target="../ink/ink890.xml"/><Relationship Id="rId283" Type="http://schemas.openxmlformats.org/officeDocument/2006/relationships/image" Target="../media/image1013.png"/><Relationship Id="rId339" Type="http://schemas.openxmlformats.org/officeDocument/2006/relationships/image" Target="../media/image1041.png"/><Relationship Id="rId490" Type="http://schemas.openxmlformats.org/officeDocument/2006/relationships/customXml" Target="../ink/ink1117.xml"/><Relationship Id="rId504" Type="http://schemas.openxmlformats.org/officeDocument/2006/relationships/customXml" Target="../ink/ink1124.xml"/><Relationship Id="rId78" Type="http://schemas.openxmlformats.org/officeDocument/2006/relationships/customXml" Target="../ink/ink911.xml"/><Relationship Id="rId101" Type="http://schemas.openxmlformats.org/officeDocument/2006/relationships/image" Target="../media/image923.png"/><Relationship Id="rId143" Type="http://schemas.openxmlformats.org/officeDocument/2006/relationships/image" Target="../media/image944.png"/><Relationship Id="rId185" Type="http://schemas.openxmlformats.org/officeDocument/2006/relationships/image" Target="../media/image965.png"/><Relationship Id="rId350" Type="http://schemas.openxmlformats.org/officeDocument/2006/relationships/customXml" Target="../ink/ink1047.xml"/><Relationship Id="rId406" Type="http://schemas.openxmlformats.org/officeDocument/2006/relationships/customXml" Target="../ink/ink1075.xml"/><Relationship Id="rId9" Type="http://schemas.openxmlformats.org/officeDocument/2006/relationships/image" Target="../media/image877.png"/><Relationship Id="rId210" Type="http://schemas.openxmlformats.org/officeDocument/2006/relationships/customXml" Target="../ink/ink977.xml"/><Relationship Id="rId392" Type="http://schemas.openxmlformats.org/officeDocument/2006/relationships/customXml" Target="../ink/ink1068.xml"/><Relationship Id="rId448" Type="http://schemas.openxmlformats.org/officeDocument/2006/relationships/customXml" Target="../ink/ink1096.xml"/><Relationship Id="rId252" Type="http://schemas.openxmlformats.org/officeDocument/2006/relationships/customXml" Target="../ink/ink998.xml"/><Relationship Id="rId294" Type="http://schemas.openxmlformats.org/officeDocument/2006/relationships/customXml" Target="../ink/ink1019.xml"/><Relationship Id="rId308" Type="http://schemas.openxmlformats.org/officeDocument/2006/relationships/customXml" Target="../ink/ink1026.xml"/><Relationship Id="rId515" Type="http://schemas.openxmlformats.org/officeDocument/2006/relationships/image" Target="../media/image1129.png"/><Relationship Id="rId47" Type="http://schemas.openxmlformats.org/officeDocument/2006/relationships/image" Target="../media/image896.png"/><Relationship Id="rId89" Type="http://schemas.openxmlformats.org/officeDocument/2006/relationships/image" Target="../media/image917.png"/><Relationship Id="rId112" Type="http://schemas.openxmlformats.org/officeDocument/2006/relationships/customXml" Target="../ink/ink928.xml"/><Relationship Id="rId154" Type="http://schemas.openxmlformats.org/officeDocument/2006/relationships/customXml" Target="../ink/ink949.xml"/><Relationship Id="rId361" Type="http://schemas.openxmlformats.org/officeDocument/2006/relationships/image" Target="../media/image1052.png"/><Relationship Id="rId196" Type="http://schemas.openxmlformats.org/officeDocument/2006/relationships/customXml" Target="../ink/ink970.xml"/><Relationship Id="rId417" Type="http://schemas.openxmlformats.org/officeDocument/2006/relationships/image" Target="../media/image1080.png"/><Relationship Id="rId459" Type="http://schemas.openxmlformats.org/officeDocument/2006/relationships/image" Target="../media/image1101.png"/><Relationship Id="rId16" Type="http://schemas.openxmlformats.org/officeDocument/2006/relationships/customXml" Target="../ink/ink880.xml"/><Relationship Id="rId221" Type="http://schemas.openxmlformats.org/officeDocument/2006/relationships/image" Target="../media/image983.png"/><Relationship Id="rId263" Type="http://schemas.openxmlformats.org/officeDocument/2006/relationships/image" Target="../media/image1004.png"/><Relationship Id="rId319" Type="http://schemas.openxmlformats.org/officeDocument/2006/relationships/image" Target="../media/image1031.png"/><Relationship Id="rId470" Type="http://schemas.openxmlformats.org/officeDocument/2006/relationships/customXml" Target="../ink/ink1107.xml"/><Relationship Id="rId58" Type="http://schemas.openxmlformats.org/officeDocument/2006/relationships/customXml" Target="../ink/ink901.xml"/><Relationship Id="rId123" Type="http://schemas.openxmlformats.org/officeDocument/2006/relationships/image" Target="../media/image934.png"/><Relationship Id="rId330" Type="http://schemas.openxmlformats.org/officeDocument/2006/relationships/customXml" Target="../ink/ink1037.xml"/><Relationship Id="rId165" Type="http://schemas.openxmlformats.org/officeDocument/2006/relationships/image" Target="../media/image955.png"/><Relationship Id="rId372" Type="http://schemas.openxmlformats.org/officeDocument/2006/relationships/customXml" Target="../ink/ink1058.xml"/><Relationship Id="rId428" Type="http://schemas.openxmlformats.org/officeDocument/2006/relationships/customXml" Target="../ink/ink1086.xml"/><Relationship Id="rId232" Type="http://schemas.openxmlformats.org/officeDocument/2006/relationships/customXml" Target="../ink/ink988.xml"/><Relationship Id="rId274" Type="http://schemas.openxmlformats.org/officeDocument/2006/relationships/customXml" Target="../ink/ink1009.xml"/><Relationship Id="rId481" Type="http://schemas.openxmlformats.org/officeDocument/2006/relationships/image" Target="../media/image1112.png"/><Relationship Id="rId27" Type="http://schemas.openxmlformats.org/officeDocument/2006/relationships/image" Target="../media/image886.png"/><Relationship Id="rId69" Type="http://schemas.openxmlformats.org/officeDocument/2006/relationships/image" Target="../media/image907.png"/><Relationship Id="rId134" Type="http://schemas.openxmlformats.org/officeDocument/2006/relationships/customXml" Target="../ink/ink939.xml"/><Relationship Id="rId80" Type="http://schemas.openxmlformats.org/officeDocument/2006/relationships/customXml" Target="../ink/ink912.xml"/><Relationship Id="rId176" Type="http://schemas.openxmlformats.org/officeDocument/2006/relationships/customXml" Target="../ink/ink960.xml"/><Relationship Id="rId341" Type="http://schemas.openxmlformats.org/officeDocument/2006/relationships/image" Target="../media/image1042.png"/><Relationship Id="rId383" Type="http://schemas.openxmlformats.org/officeDocument/2006/relationships/image" Target="../media/image1063.png"/><Relationship Id="rId439" Type="http://schemas.openxmlformats.org/officeDocument/2006/relationships/image" Target="../media/image1091.png"/><Relationship Id="rId201" Type="http://schemas.openxmlformats.org/officeDocument/2006/relationships/image" Target="../media/image973.png"/><Relationship Id="rId243" Type="http://schemas.openxmlformats.org/officeDocument/2006/relationships/image" Target="../media/image994.png"/><Relationship Id="rId285" Type="http://schemas.openxmlformats.org/officeDocument/2006/relationships/image" Target="../media/image1014.png"/><Relationship Id="rId450" Type="http://schemas.openxmlformats.org/officeDocument/2006/relationships/customXml" Target="../ink/ink1097.xml"/><Relationship Id="rId506" Type="http://schemas.openxmlformats.org/officeDocument/2006/relationships/customXml" Target="../ink/ink1125.xml"/><Relationship Id="rId38" Type="http://schemas.openxmlformats.org/officeDocument/2006/relationships/customXml" Target="../ink/ink891.xml"/><Relationship Id="rId103" Type="http://schemas.openxmlformats.org/officeDocument/2006/relationships/image" Target="../media/image924.png"/><Relationship Id="rId310" Type="http://schemas.openxmlformats.org/officeDocument/2006/relationships/customXml" Target="../ink/ink1027.xml"/><Relationship Id="rId492" Type="http://schemas.openxmlformats.org/officeDocument/2006/relationships/customXml" Target="../ink/ink1118.xml"/><Relationship Id="rId91" Type="http://schemas.openxmlformats.org/officeDocument/2006/relationships/image" Target="../media/image918.png"/><Relationship Id="rId145" Type="http://schemas.openxmlformats.org/officeDocument/2006/relationships/image" Target="../media/image945.png"/><Relationship Id="rId187" Type="http://schemas.openxmlformats.org/officeDocument/2006/relationships/image" Target="../media/image966.png"/><Relationship Id="rId352" Type="http://schemas.openxmlformats.org/officeDocument/2006/relationships/customXml" Target="../ink/ink1048.xml"/><Relationship Id="rId394" Type="http://schemas.openxmlformats.org/officeDocument/2006/relationships/customXml" Target="../ink/ink1069.xml"/><Relationship Id="rId408" Type="http://schemas.openxmlformats.org/officeDocument/2006/relationships/customXml" Target="../ink/ink1076.xml"/><Relationship Id="rId212" Type="http://schemas.openxmlformats.org/officeDocument/2006/relationships/customXml" Target="../ink/ink978.xml"/><Relationship Id="rId254" Type="http://schemas.openxmlformats.org/officeDocument/2006/relationships/customXml" Target="../ink/ink999.xml"/><Relationship Id="rId49" Type="http://schemas.openxmlformats.org/officeDocument/2006/relationships/image" Target="../media/image897.png"/><Relationship Id="rId114" Type="http://schemas.openxmlformats.org/officeDocument/2006/relationships/customXml" Target="../ink/ink929.xml"/><Relationship Id="rId296" Type="http://schemas.openxmlformats.org/officeDocument/2006/relationships/customXml" Target="../ink/ink1020.xml"/><Relationship Id="rId461" Type="http://schemas.openxmlformats.org/officeDocument/2006/relationships/image" Target="../media/image1102.png"/><Relationship Id="rId517" Type="http://schemas.openxmlformats.org/officeDocument/2006/relationships/image" Target="../media/image1130.png"/><Relationship Id="rId60" Type="http://schemas.openxmlformats.org/officeDocument/2006/relationships/customXml" Target="../ink/ink902.xml"/><Relationship Id="rId156" Type="http://schemas.openxmlformats.org/officeDocument/2006/relationships/customXml" Target="../ink/ink950.xml"/><Relationship Id="rId198" Type="http://schemas.openxmlformats.org/officeDocument/2006/relationships/customXml" Target="../ink/ink971.xml"/><Relationship Id="rId321" Type="http://schemas.openxmlformats.org/officeDocument/2006/relationships/image" Target="../media/image1032.png"/><Relationship Id="rId363" Type="http://schemas.openxmlformats.org/officeDocument/2006/relationships/image" Target="../media/image1053.png"/><Relationship Id="rId419" Type="http://schemas.openxmlformats.org/officeDocument/2006/relationships/image" Target="../media/image1081.png"/><Relationship Id="rId223" Type="http://schemas.openxmlformats.org/officeDocument/2006/relationships/image" Target="../media/image984.png"/><Relationship Id="rId430" Type="http://schemas.openxmlformats.org/officeDocument/2006/relationships/customXml" Target="../ink/ink1087.xml"/><Relationship Id="rId18" Type="http://schemas.openxmlformats.org/officeDocument/2006/relationships/customXml" Target="../ink/ink881.xml"/><Relationship Id="rId265" Type="http://schemas.openxmlformats.org/officeDocument/2006/relationships/image" Target="../media/image1005.png"/><Relationship Id="rId472" Type="http://schemas.openxmlformats.org/officeDocument/2006/relationships/customXml" Target="../ink/ink1108.xml"/><Relationship Id="rId125" Type="http://schemas.openxmlformats.org/officeDocument/2006/relationships/image" Target="../media/image935.png"/><Relationship Id="rId167" Type="http://schemas.openxmlformats.org/officeDocument/2006/relationships/image" Target="../media/image956.png"/><Relationship Id="rId332" Type="http://schemas.openxmlformats.org/officeDocument/2006/relationships/customXml" Target="../ink/ink1038.xml"/><Relationship Id="rId374" Type="http://schemas.openxmlformats.org/officeDocument/2006/relationships/customXml" Target="../ink/ink1059.xml"/><Relationship Id="rId71" Type="http://schemas.openxmlformats.org/officeDocument/2006/relationships/image" Target="../media/image908.png"/><Relationship Id="rId234" Type="http://schemas.openxmlformats.org/officeDocument/2006/relationships/customXml" Target="../ink/ink989.xml"/><Relationship Id="rId2" Type="http://schemas.openxmlformats.org/officeDocument/2006/relationships/customXml" Target="../ink/ink873.xml"/><Relationship Id="rId29" Type="http://schemas.openxmlformats.org/officeDocument/2006/relationships/image" Target="../media/image887.png"/><Relationship Id="rId276" Type="http://schemas.openxmlformats.org/officeDocument/2006/relationships/customXml" Target="../ink/ink1010.xml"/><Relationship Id="rId441" Type="http://schemas.openxmlformats.org/officeDocument/2006/relationships/image" Target="../media/image1092.png"/><Relationship Id="rId483" Type="http://schemas.openxmlformats.org/officeDocument/2006/relationships/image" Target="../media/image1113.png"/><Relationship Id="rId40" Type="http://schemas.openxmlformats.org/officeDocument/2006/relationships/customXml" Target="../ink/ink892.xml"/><Relationship Id="rId136" Type="http://schemas.openxmlformats.org/officeDocument/2006/relationships/customXml" Target="../ink/ink940.xml"/><Relationship Id="rId178" Type="http://schemas.openxmlformats.org/officeDocument/2006/relationships/customXml" Target="../ink/ink961.xml"/><Relationship Id="rId301" Type="http://schemas.openxmlformats.org/officeDocument/2006/relationships/image" Target="../media/image1022.png"/><Relationship Id="rId343" Type="http://schemas.openxmlformats.org/officeDocument/2006/relationships/image" Target="../media/image1043.png"/><Relationship Id="rId82" Type="http://schemas.openxmlformats.org/officeDocument/2006/relationships/customXml" Target="../ink/ink913.xml"/><Relationship Id="rId203" Type="http://schemas.openxmlformats.org/officeDocument/2006/relationships/image" Target="../media/image974.png"/><Relationship Id="rId385" Type="http://schemas.openxmlformats.org/officeDocument/2006/relationships/image" Target="../media/image1064.png"/><Relationship Id="rId245" Type="http://schemas.openxmlformats.org/officeDocument/2006/relationships/image" Target="../media/image995.png"/><Relationship Id="rId287" Type="http://schemas.openxmlformats.org/officeDocument/2006/relationships/image" Target="../media/image1015.png"/><Relationship Id="rId410" Type="http://schemas.openxmlformats.org/officeDocument/2006/relationships/customXml" Target="../ink/ink1077.xml"/><Relationship Id="rId452" Type="http://schemas.openxmlformats.org/officeDocument/2006/relationships/customXml" Target="../ink/ink1098.xml"/><Relationship Id="rId494" Type="http://schemas.openxmlformats.org/officeDocument/2006/relationships/customXml" Target="../ink/ink1119.xml"/><Relationship Id="rId508" Type="http://schemas.openxmlformats.org/officeDocument/2006/relationships/customXml" Target="../ink/ink1126.xml"/><Relationship Id="rId105" Type="http://schemas.openxmlformats.org/officeDocument/2006/relationships/image" Target="../media/image925.png"/><Relationship Id="rId147" Type="http://schemas.openxmlformats.org/officeDocument/2006/relationships/image" Target="../media/image946.png"/><Relationship Id="rId312" Type="http://schemas.openxmlformats.org/officeDocument/2006/relationships/customXml" Target="../ink/ink1028.xml"/><Relationship Id="rId354" Type="http://schemas.openxmlformats.org/officeDocument/2006/relationships/customXml" Target="../ink/ink1049.xml"/><Relationship Id="rId51" Type="http://schemas.openxmlformats.org/officeDocument/2006/relationships/image" Target="../media/image898.png"/><Relationship Id="rId93" Type="http://schemas.openxmlformats.org/officeDocument/2006/relationships/image" Target="../media/image919.png"/><Relationship Id="rId189" Type="http://schemas.openxmlformats.org/officeDocument/2006/relationships/image" Target="../media/image967.png"/><Relationship Id="rId396" Type="http://schemas.openxmlformats.org/officeDocument/2006/relationships/customXml" Target="../ink/ink1070.xml"/><Relationship Id="rId214" Type="http://schemas.openxmlformats.org/officeDocument/2006/relationships/customXml" Target="../ink/ink979.xml"/><Relationship Id="rId256" Type="http://schemas.openxmlformats.org/officeDocument/2006/relationships/customXml" Target="../ink/ink1000.xml"/><Relationship Id="rId298" Type="http://schemas.openxmlformats.org/officeDocument/2006/relationships/customXml" Target="../ink/ink1021.xml"/><Relationship Id="rId421" Type="http://schemas.openxmlformats.org/officeDocument/2006/relationships/image" Target="../media/image1082.png"/><Relationship Id="rId463" Type="http://schemas.openxmlformats.org/officeDocument/2006/relationships/image" Target="../media/image1103.png"/><Relationship Id="rId116" Type="http://schemas.openxmlformats.org/officeDocument/2006/relationships/customXml" Target="../ink/ink930.xml"/><Relationship Id="rId158" Type="http://schemas.openxmlformats.org/officeDocument/2006/relationships/customXml" Target="../ink/ink951.xml"/><Relationship Id="rId323" Type="http://schemas.openxmlformats.org/officeDocument/2006/relationships/image" Target="../media/image1033.png"/><Relationship Id="rId20" Type="http://schemas.openxmlformats.org/officeDocument/2006/relationships/customXml" Target="../ink/ink882.xml"/><Relationship Id="rId62" Type="http://schemas.openxmlformats.org/officeDocument/2006/relationships/customXml" Target="../ink/ink903.xml"/><Relationship Id="rId365" Type="http://schemas.openxmlformats.org/officeDocument/2006/relationships/image" Target="../media/image1054.png"/><Relationship Id="rId225" Type="http://schemas.openxmlformats.org/officeDocument/2006/relationships/image" Target="../media/image985.png"/><Relationship Id="rId267" Type="http://schemas.openxmlformats.org/officeDocument/2006/relationships/image" Target="../media/image1006.png"/><Relationship Id="rId432" Type="http://schemas.openxmlformats.org/officeDocument/2006/relationships/customXml" Target="../ink/ink1088.xml"/><Relationship Id="rId474" Type="http://schemas.openxmlformats.org/officeDocument/2006/relationships/customXml" Target="../ink/ink1109.xml"/><Relationship Id="rId127" Type="http://schemas.openxmlformats.org/officeDocument/2006/relationships/image" Target="../media/image936.png"/><Relationship Id="rId31" Type="http://schemas.openxmlformats.org/officeDocument/2006/relationships/image" Target="../media/image888.png"/><Relationship Id="rId73" Type="http://schemas.openxmlformats.org/officeDocument/2006/relationships/image" Target="../media/image909.png"/><Relationship Id="rId169" Type="http://schemas.openxmlformats.org/officeDocument/2006/relationships/image" Target="../media/image957.png"/><Relationship Id="rId334" Type="http://schemas.openxmlformats.org/officeDocument/2006/relationships/customXml" Target="../ink/ink1039.xml"/><Relationship Id="rId376" Type="http://schemas.openxmlformats.org/officeDocument/2006/relationships/customXml" Target="../ink/ink1060.xml"/><Relationship Id="rId4" Type="http://schemas.openxmlformats.org/officeDocument/2006/relationships/customXml" Target="../ink/ink874.xml"/><Relationship Id="rId180" Type="http://schemas.openxmlformats.org/officeDocument/2006/relationships/customXml" Target="../ink/ink962.xml"/><Relationship Id="rId236" Type="http://schemas.openxmlformats.org/officeDocument/2006/relationships/customXml" Target="../ink/ink990.xml"/><Relationship Id="rId278" Type="http://schemas.openxmlformats.org/officeDocument/2006/relationships/customXml" Target="../ink/ink1011.xml"/><Relationship Id="rId401" Type="http://schemas.openxmlformats.org/officeDocument/2006/relationships/image" Target="../media/image1072.png"/><Relationship Id="rId443" Type="http://schemas.openxmlformats.org/officeDocument/2006/relationships/image" Target="../media/image1093.png"/><Relationship Id="rId303" Type="http://schemas.openxmlformats.org/officeDocument/2006/relationships/image" Target="../media/image1023.png"/><Relationship Id="rId485" Type="http://schemas.openxmlformats.org/officeDocument/2006/relationships/image" Target="../media/image1114.png"/><Relationship Id="rId42" Type="http://schemas.openxmlformats.org/officeDocument/2006/relationships/customXml" Target="../ink/ink893.xml"/><Relationship Id="rId84" Type="http://schemas.openxmlformats.org/officeDocument/2006/relationships/customXml" Target="../ink/ink914.xml"/><Relationship Id="rId138" Type="http://schemas.openxmlformats.org/officeDocument/2006/relationships/customXml" Target="../ink/ink941.xml"/><Relationship Id="rId345" Type="http://schemas.openxmlformats.org/officeDocument/2006/relationships/image" Target="../media/image1044.png"/><Relationship Id="rId387" Type="http://schemas.openxmlformats.org/officeDocument/2006/relationships/image" Target="../media/image1065.png"/><Relationship Id="rId510" Type="http://schemas.openxmlformats.org/officeDocument/2006/relationships/customXml" Target="../ink/ink1127.xml"/><Relationship Id="rId191" Type="http://schemas.openxmlformats.org/officeDocument/2006/relationships/image" Target="../media/image968.png"/><Relationship Id="rId205" Type="http://schemas.openxmlformats.org/officeDocument/2006/relationships/image" Target="../media/image975.png"/><Relationship Id="rId247" Type="http://schemas.openxmlformats.org/officeDocument/2006/relationships/image" Target="../media/image996.png"/><Relationship Id="rId412" Type="http://schemas.openxmlformats.org/officeDocument/2006/relationships/customXml" Target="../ink/ink1078.xml"/><Relationship Id="rId107" Type="http://schemas.openxmlformats.org/officeDocument/2006/relationships/image" Target="../media/image926.png"/><Relationship Id="rId289" Type="http://schemas.openxmlformats.org/officeDocument/2006/relationships/image" Target="../media/image1016.png"/><Relationship Id="rId454" Type="http://schemas.openxmlformats.org/officeDocument/2006/relationships/customXml" Target="../ink/ink1099.xml"/><Relationship Id="rId496" Type="http://schemas.openxmlformats.org/officeDocument/2006/relationships/customXml" Target="../ink/ink1120.xml"/><Relationship Id="rId11" Type="http://schemas.openxmlformats.org/officeDocument/2006/relationships/image" Target="../media/image878.png"/><Relationship Id="rId53" Type="http://schemas.openxmlformats.org/officeDocument/2006/relationships/image" Target="../media/image899.png"/><Relationship Id="rId149" Type="http://schemas.openxmlformats.org/officeDocument/2006/relationships/image" Target="../media/image947.png"/><Relationship Id="rId314" Type="http://schemas.openxmlformats.org/officeDocument/2006/relationships/customXml" Target="../ink/ink1029.xml"/><Relationship Id="rId356" Type="http://schemas.openxmlformats.org/officeDocument/2006/relationships/customXml" Target="../ink/ink1050.xml"/><Relationship Id="rId398" Type="http://schemas.openxmlformats.org/officeDocument/2006/relationships/customXml" Target="../ink/ink1071.xml"/><Relationship Id="rId95" Type="http://schemas.openxmlformats.org/officeDocument/2006/relationships/image" Target="../media/image920.png"/><Relationship Id="rId160" Type="http://schemas.openxmlformats.org/officeDocument/2006/relationships/customXml" Target="../ink/ink952.xml"/><Relationship Id="rId216" Type="http://schemas.openxmlformats.org/officeDocument/2006/relationships/customXml" Target="../ink/ink980.xml"/><Relationship Id="rId423" Type="http://schemas.openxmlformats.org/officeDocument/2006/relationships/image" Target="../media/image1083.png"/><Relationship Id="rId258" Type="http://schemas.openxmlformats.org/officeDocument/2006/relationships/customXml" Target="../ink/ink1001.xml"/><Relationship Id="rId465" Type="http://schemas.openxmlformats.org/officeDocument/2006/relationships/image" Target="../media/image1104.png"/><Relationship Id="rId22" Type="http://schemas.openxmlformats.org/officeDocument/2006/relationships/customXml" Target="../ink/ink883.xml"/><Relationship Id="rId64" Type="http://schemas.openxmlformats.org/officeDocument/2006/relationships/customXml" Target="../ink/ink904.xml"/><Relationship Id="rId118" Type="http://schemas.openxmlformats.org/officeDocument/2006/relationships/customXml" Target="../ink/ink931.xml"/><Relationship Id="rId325" Type="http://schemas.openxmlformats.org/officeDocument/2006/relationships/image" Target="../media/image1034.png"/><Relationship Id="rId367" Type="http://schemas.openxmlformats.org/officeDocument/2006/relationships/image" Target="../media/image1055.png"/><Relationship Id="rId171" Type="http://schemas.openxmlformats.org/officeDocument/2006/relationships/image" Target="../media/image958.png"/><Relationship Id="rId227" Type="http://schemas.openxmlformats.org/officeDocument/2006/relationships/image" Target="../media/image986.png"/><Relationship Id="rId269" Type="http://schemas.openxmlformats.org/officeDocument/2006/relationships/image" Target="../media/image1007.png"/><Relationship Id="rId434" Type="http://schemas.openxmlformats.org/officeDocument/2006/relationships/customXml" Target="../ink/ink1089.xml"/><Relationship Id="rId476" Type="http://schemas.openxmlformats.org/officeDocument/2006/relationships/customXml" Target="../ink/ink1110.xml"/><Relationship Id="rId33" Type="http://schemas.openxmlformats.org/officeDocument/2006/relationships/image" Target="../media/image889.png"/><Relationship Id="rId129" Type="http://schemas.openxmlformats.org/officeDocument/2006/relationships/image" Target="../media/image937.png"/><Relationship Id="rId280" Type="http://schemas.openxmlformats.org/officeDocument/2006/relationships/customXml" Target="../ink/ink1012.xml"/><Relationship Id="rId336" Type="http://schemas.openxmlformats.org/officeDocument/2006/relationships/customXml" Target="../ink/ink1040.xml"/><Relationship Id="rId501" Type="http://schemas.openxmlformats.org/officeDocument/2006/relationships/image" Target="../media/image1122.png"/><Relationship Id="rId75" Type="http://schemas.openxmlformats.org/officeDocument/2006/relationships/image" Target="../media/image910.png"/><Relationship Id="rId140" Type="http://schemas.openxmlformats.org/officeDocument/2006/relationships/customXml" Target="../ink/ink942.xml"/><Relationship Id="rId182" Type="http://schemas.openxmlformats.org/officeDocument/2006/relationships/customXml" Target="../ink/ink963.xml"/><Relationship Id="rId378" Type="http://schemas.openxmlformats.org/officeDocument/2006/relationships/customXml" Target="../ink/ink1061.xml"/><Relationship Id="rId403" Type="http://schemas.openxmlformats.org/officeDocument/2006/relationships/image" Target="../media/image1073.png"/><Relationship Id="rId6" Type="http://schemas.openxmlformats.org/officeDocument/2006/relationships/customXml" Target="../ink/ink875.xml"/><Relationship Id="rId238" Type="http://schemas.openxmlformats.org/officeDocument/2006/relationships/customXml" Target="../ink/ink991.xml"/><Relationship Id="rId445" Type="http://schemas.openxmlformats.org/officeDocument/2006/relationships/image" Target="../media/image1094.png"/><Relationship Id="rId487" Type="http://schemas.openxmlformats.org/officeDocument/2006/relationships/image" Target="../media/image1115.png"/><Relationship Id="rId291" Type="http://schemas.openxmlformats.org/officeDocument/2006/relationships/image" Target="../media/image1017.png"/><Relationship Id="rId305" Type="http://schemas.openxmlformats.org/officeDocument/2006/relationships/image" Target="../media/image1024.png"/><Relationship Id="rId347" Type="http://schemas.openxmlformats.org/officeDocument/2006/relationships/image" Target="../media/image1045.png"/><Relationship Id="rId512" Type="http://schemas.openxmlformats.org/officeDocument/2006/relationships/customXml" Target="../ink/ink1128.xml"/><Relationship Id="rId44" Type="http://schemas.openxmlformats.org/officeDocument/2006/relationships/customXml" Target="../ink/ink894.xml"/><Relationship Id="rId86" Type="http://schemas.openxmlformats.org/officeDocument/2006/relationships/customXml" Target="../ink/ink915.xml"/><Relationship Id="rId151" Type="http://schemas.openxmlformats.org/officeDocument/2006/relationships/image" Target="../media/image948.png"/><Relationship Id="rId389" Type="http://schemas.openxmlformats.org/officeDocument/2006/relationships/image" Target="../media/image1066.png"/><Relationship Id="rId193" Type="http://schemas.openxmlformats.org/officeDocument/2006/relationships/image" Target="../media/image969.png"/><Relationship Id="rId207" Type="http://schemas.openxmlformats.org/officeDocument/2006/relationships/image" Target="../media/image976.png"/><Relationship Id="rId249" Type="http://schemas.openxmlformats.org/officeDocument/2006/relationships/image" Target="../media/image997.png"/><Relationship Id="rId414" Type="http://schemas.openxmlformats.org/officeDocument/2006/relationships/customXml" Target="../ink/ink1079.xml"/><Relationship Id="rId456" Type="http://schemas.openxmlformats.org/officeDocument/2006/relationships/customXml" Target="../ink/ink1100.xml"/><Relationship Id="rId498" Type="http://schemas.openxmlformats.org/officeDocument/2006/relationships/customXml" Target="../ink/ink1121.xml"/><Relationship Id="rId13" Type="http://schemas.openxmlformats.org/officeDocument/2006/relationships/image" Target="../media/image879.png"/><Relationship Id="rId109" Type="http://schemas.openxmlformats.org/officeDocument/2006/relationships/image" Target="../media/image927.png"/><Relationship Id="rId260" Type="http://schemas.openxmlformats.org/officeDocument/2006/relationships/customXml" Target="../ink/ink1002.xml"/><Relationship Id="rId316" Type="http://schemas.openxmlformats.org/officeDocument/2006/relationships/customXml" Target="../ink/ink1030.xml"/><Relationship Id="rId55" Type="http://schemas.openxmlformats.org/officeDocument/2006/relationships/image" Target="../media/image900.png"/><Relationship Id="rId97" Type="http://schemas.openxmlformats.org/officeDocument/2006/relationships/image" Target="../media/image921.png"/><Relationship Id="rId120" Type="http://schemas.openxmlformats.org/officeDocument/2006/relationships/customXml" Target="../ink/ink932.xml"/><Relationship Id="rId358" Type="http://schemas.openxmlformats.org/officeDocument/2006/relationships/customXml" Target="../ink/ink1051.xml"/><Relationship Id="rId162" Type="http://schemas.openxmlformats.org/officeDocument/2006/relationships/customXml" Target="../ink/ink953.xml"/><Relationship Id="rId218" Type="http://schemas.openxmlformats.org/officeDocument/2006/relationships/customXml" Target="../ink/ink981.xml"/><Relationship Id="rId425" Type="http://schemas.openxmlformats.org/officeDocument/2006/relationships/image" Target="../media/image1084.png"/><Relationship Id="rId467" Type="http://schemas.openxmlformats.org/officeDocument/2006/relationships/image" Target="../media/image1105.png"/><Relationship Id="rId271" Type="http://schemas.openxmlformats.org/officeDocument/2006/relationships/image" Target="../media/image1008.png"/><Relationship Id="rId24" Type="http://schemas.openxmlformats.org/officeDocument/2006/relationships/customXml" Target="../ink/ink884.xml"/><Relationship Id="rId66" Type="http://schemas.openxmlformats.org/officeDocument/2006/relationships/customXml" Target="../ink/ink905.xml"/><Relationship Id="rId131" Type="http://schemas.openxmlformats.org/officeDocument/2006/relationships/image" Target="../media/image938.png"/><Relationship Id="rId327" Type="http://schemas.openxmlformats.org/officeDocument/2006/relationships/image" Target="../media/image1035.png"/><Relationship Id="rId369" Type="http://schemas.openxmlformats.org/officeDocument/2006/relationships/image" Target="../media/image1056.png"/><Relationship Id="rId173" Type="http://schemas.openxmlformats.org/officeDocument/2006/relationships/image" Target="../media/image959.png"/><Relationship Id="rId229" Type="http://schemas.openxmlformats.org/officeDocument/2006/relationships/image" Target="../media/image987.png"/><Relationship Id="rId380" Type="http://schemas.openxmlformats.org/officeDocument/2006/relationships/customXml" Target="../ink/ink1062.xml"/><Relationship Id="rId436" Type="http://schemas.openxmlformats.org/officeDocument/2006/relationships/customXml" Target="../ink/ink1090.xml"/><Relationship Id="rId240" Type="http://schemas.openxmlformats.org/officeDocument/2006/relationships/customXml" Target="../ink/ink992.xml"/><Relationship Id="rId478" Type="http://schemas.openxmlformats.org/officeDocument/2006/relationships/customXml" Target="../ink/ink1111.xml"/><Relationship Id="rId35" Type="http://schemas.openxmlformats.org/officeDocument/2006/relationships/image" Target="../media/image890.png"/><Relationship Id="rId77" Type="http://schemas.openxmlformats.org/officeDocument/2006/relationships/image" Target="../media/image911.png"/><Relationship Id="rId100" Type="http://schemas.openxmlformats.org/officeDocument/2006/relationships/customXml" Target="../ink/ink922.xml"/><Relationship Id="rId282" Type="http://schemas.openxmlformats.org/officeDocument/2006/relationships/customXml" Target="../ink/ink1013.xml"/><Relationship Id="rId338" Type="http://schemas.openxmlformats.org/officeDocument/2006/relationships/customXml" Target="../ink/ink1041.xml"/><Relationship Id="rId503" Type="http://schemas.openxmlformats.org/officeDocument/2006/relationships/image" Target="../media/image1123.png"/><Relationship Id="rId8" Type="http://schemas.openxmlformats.org/officeDocument/2006/relationships/customXml" Target="../ink/ink876.xml"/><Relationship Id="rId142" Type="http://schemas.openxmlformats.org/officeDocument/2006/relationships/customXml" Target="../ink/ink943.xml"/><Relationship Id="rId184" Type="http://schemas.openxmlformats.org/officeDocument/2006/relationships/customXml" Target="../ink/ink964.xml"/><Relationship Id="rId391" Type="http://schemas.openxmlformats.org/officeDocument/2006/relationships/image" Target="../media/image1067.png"/><Relationship Id="rId405" Type="http://schemas.openxmlformats.org/officeDocument/2006/relationships/image" Target="../media/image1074.png"/><Relationship Id="rId447" Type="http://schemas.openxmlformats.org/officeDocument/2006/relationships/image" Target="../media/image1095.png"/><Relationship Id="rId251" Type="http://schemas.openxmlformats.org/officeDocument/2006/relationships/image" Target="../media/image998.png"/><Relationship Id="rId489" Type="http://schemas.openxmlformats.org/officeDocument/2006/relationships/image" Target="../media/image1116.png"/><Relationship Id="rId46" Type="http://schemas.openxmlformats.org/officeDocument/2006/relationships/customXml" Target="../ink/ink895.xml"/><Relationship Id="rId293" Type="http://schemas.openxmlformats.org/officeDocument/2006/relationships/image" Target="../media/image1018.png"/><Relationship Id="rId307" Type="http://schemas.openxmlformats.org/officeDocument/2006/relationships/image" Target="../media/image1025.png"/><Relationship Id="rId349" Type="http://schemas.openxmlformats.org/officeDocument/2006/relationships/image" Target="../media/image1046.png"/><Relationship Id="rId514" Type="http://schemas.openxmlformats.org/officeDocument/2006/relationships/customXml" Target="../ink/ink1129.xml"/><Relationship Id="rId88" Type="http://schemas.openxmlformats.org/officeDocument/2006/relationships/customXml" Target="../ink/ink916.xml"/><Relationship Id="rId111" Type="http://schemas.openxmlformats.org/officeDocument/2006/relationships/image" Target="../media/image928.png"/><Relationship Id="rId153" Type="http://schemas.openxmlformats.org/officeDocument/2006/relationships/image" Target="../media/image949.png"/><Relationship Id="rId195" Type="http://schemas.openxmlformats.org/officeDocument/2006/relationships/image" Target="../media/image970.png"/><Relationship Id="rId209" Type="http://schemas.openxmlformats.org/officeDocument/2006/relationships/image" Target="../media/image977.png"/><Relationship Id="rId360" Type="http://schemas.openxmlformats.org/officeDocument/2006/relationships/customXml" Target="../ink/ink1052.xml"/><Relationship Id="rId416" Type="http://schemas.openxmlformats.org/officeDocument/2006/relationships/customXml" Target="../ink/ink1080.xml"/><Relationship Id="rId220" Type="http://schemas.openxmlformats.org/officeDocument/2006/relationships/customXml" Target="../ink/ink982.xml"/><Relationship Id="rId458" Type="http://schemas.openxmlformats.org/officeDocument/2006/relationships/customXml" Target="../ink/ink1101.xml"/><Relationship Id="rId15" Type="http://schemas.openxmlformats.org/officeDocument/2006/relationships/image" Target="../media/image880.png"/><Relationship Id="rId57" Type="http://schemas.openxmlformats.org/officeDocument/2006/relationships/image" Target="../media/image901.png"/><Relationship Id="rId262" Type="http://schemas.openxmlformats.org/officeDocument/2006/relationships/customXml" Target="../ink/ink1003.xml"/><Relationship Id="rId318" Type="http://schemas.openxmlformats.org/officeDocument/2006/relationships/customXml" Target="../ink/ink1031.xml"/><Relationship Id="rId99" Type="http://schemas.openxmlformats.org/officeDocument/2006/relationships/image" Target="../media/image922.png"/><Relationship Id="rId122" Type="http://schemas.openxmlformats.org/officeDocument/2006/relationships/customXml" Target="../ink/ink933.xml"/><Relationship Id="rId164" Type="http://schemas.openxmlformats.org/officeDocument/2006/relationships/customXml" Target="../ink/ink954.xml"/><Relationship Id="rId371" Type="http://schemas.openxmlformats.org/officeDocument/2006/relationships/image" Target="../media/image1057.png"/><Relationship Id="rId427" Type="http://schemas.openxmlformats.org/officeDocument/2006/relationships/image" Target="../media/image1085.png"/><Relationship Id="rId469" Type="http://schemas.openxmlformats.org/officeDocument/2006/relationships/image" Target="../media/image1106.png"/><Relationship Id="rId26" Type="http://schemas.openxmlformats.org/officeDocument/2006/relationships/customXml" Target="../ink/ink885.xml"/><Relationship Id="rId231" Type="http://schemas.openxmlformats.org/officeDocument/2006/relationships/image" Target="../media/image988.png"/><Relationship Id="rId273" Type="http://schemas.openxmlformats.org/officeDocument/2006/relationships/image" Target="../media/image1009.png"/><Relationship Id="rId329" Type="http://schemas.openxmlformats.org/officeDocument/2006/relationships/image" Target="../media/image1036.png"/><Relationship Id="rId480" Type="http://schemas.openxmlformats.org/officeDocument/2006/relationships/customXml" Target="../ink/ink1112.xml"/><Relationship Id="rId68" Type="http://schemas.openxmlformats.org/officeDocument/2006/relationships/customXml" Target="../ink/ink906.xml"/><Relationship Id="rId133" Type="http://schemas.openxmlformats.org/officeDocument/2006/relationships/image" Target="../media/image939.png"/><Relationship Id="rId175" Type="http://schemas.openxmlformats.org/officeDocument/2006/relationships/image" Target="../media/image960.png"/><Relationship Id="rId340" Type="http://schemas.openxmlformats.org/officeDocument/2006/relationships/customXml" Target="../ink/ink1042.xml"/><Relationship Id="rId200" Type="http://schemas.openxmlformats.org/officeDocument/2006/relationships/customXml" Target="../ink/ink972.xml"/><Relationship Id="rId382" Type="http://schemas.openxmlformats.org/officeDocument/2006/relationships/customXml" Target="../ink/ink1063.xml"/><Relationship Id="rId438" Type="http://schemas.openxmlformats.org/officeDocument/2006/relationships/customXml" Target="../ink/ink1091.xml"/><Relationship Id="rId242" Type="http://schemas.openxmlformats.org/officeDocument/2006/relationships/customXml" Target="../ink/ink993.xml"/><Relationship Id="rId284" Type="http://schemas.openxmlformats.org/officeDocument/2006/relationships/customXml" Target="../ink/ink1014.xml"/><Relationship Id="rId491" Type="http://schemas.openxmlformats.org/officeDocument/2006/relationships/image" Target="../media/image1117.png"/><Relationship Id="rId505" Type="http://schemas.openxmlformats.org/officeDocument/2006/relationships/image" Target="../media/image1124.png"/><Relationship Id="rId37" Type="http://schemas.openxmlformats.org/officeDocument/2006/relationships/image" Target="../media/image891.png"/><Relationship Id="rId79" Type="http://schemas.openxmlformats.org/officeDocument/2006/relationships/image" Target="../media/image912.png"/><Relationship Id="rId102" Type="http://schemas.openxmlformats.org/officeDocument/2006/relationships/customXml" Target="../ink/ink923.xml"/><Relationship Id="rId144" Type="http://schemas.openxmlformats.org/officeDocument/2006/relationships/customXml" Target="../ink/ink944.xml"/><Relationship Id="rId90" Type="http://schemas.openxmlformats.org/officeDocument/2006/relationships/customXml" Target="../ink/ink917.xml"/><Relationship Id="rId186" Type="http://schemas.openxmlformats.org/officeDocument/2006/relationships/customXml" Target="../ink/ink965.xml"/><Relationship Id="rId351" Type="http://schemas.openxmlformats.org/officeDocument/2006/relationships/image" Target="../media/image1047.png"/><Relationship Id="rId393" Type="http://schemas.openxmlformats.org/officeDocument/2006/relationships/image" Target="../media/image1068.png"/><Relationship Id="rId407" Type="http://schemas.openxmlformats.org/officeDocument/2006/relationships/image" Target="../media/image1075.png"/><Relationship Id="rId449" Type="http://schemas.openxmlformats.org/officeDocument/2006/relationships/image" Target="../media/image1096.png"/><Relationship Id="rId211" Type="http://schemas.openxmlformats.org/officeDocument/2006/relationships/image" Target="../media/image978.png"/><Relationship Id="rId253" Type="http://schemas.openxmlformats.org/officeDocument/2006/relationships/image" Target="../media/image999.png"/><Relationship Id="rId295" Type="http://schemas.openxmlformats.org/officeDocument/2006/relationships/image" Target="../media/image1019.png"/><Relationship Id="rId309" Type="http://schemas.openxmlformats.org/officeDocument/2006/relationships/image" Target="../media/image1026.png"/><Relationship Id="rId460" Type="http://schemas.openxmlformats.org/officeDocument/2006/relationships/customXml" Target="../ink/ink1102.xml"/><Relationship Id="rId516" Type="http://schemas.openxmlformats.org/officeDocument/2006/relationships/customXml" Target="../ink/ink1130.xml"/><Relationship Id="rId48" Type="http://schemas.openxmlformats.org/officeDocument/2006/relationships/customXml" Target="../ink/ink896.xml"/><Relationship Id="rId113" Type="http://schemas.openxmlformats.org/officeDocument/2006/relationships/image" Target="../media/image929.png"/><Relationship Id="rId320" Type="http://schemas.openxmlformats.org/officeDocument/2006/relationships/customXml" Target="../ink/ink1032.xml"/><Relationship Id="rId155" Type="http://schemas.openxmlformats.org/officeDocument/2006/relationships/image" Target="../media/image950.png"/><Relationship Id="rId197" Type="http://schemas.openxmlformats.org/officeDocument/2006/relationships/image" Target="../media/image971.png"/><Relationship Id="rId362" Type="http://schemas.openxmlformats.org/officeDocument/2006/relationships/customXml" Target="../ink/ink1053.xml"/><Relationship Id="rId418" Type="http://schemas.openxmlformats.org/officeDocument/2006/relationships/customXml" Target="../ink/ink1081.xml"/><Relationship Id="rId222" Type="http://schemas.openxmlformats.org/officeDocument/2006/relationships/customXml" Target="../ink/ink983.xml"/><Relationship Id="rId264" Type="http://schemas.openxmlformats.org/officeDocument/2006/relationships/customXml" Target="../ink/ink1004.xml"/><Relationship Id="rId471" Type="http://schemas.openxmlformats.org/officeDocument/2006/relationships/image" Target="../media/image1107.png"/><Relationship Id="rId17" Type="http://schemas.openxmlformats.org/officeDocument/2006/relationships/image" Target="../media/image881.png"/><Relationship Id="rId59" Type="http://schemas.openxmlformats.org/officeDocument/2006/relationships/image" Target="../media/image902.png"/><Relationship Id="rId124" Type="http://schemas.openxmlformats.org/officeDocument/2006/relationships/customXml" Target="../ink/ink934.xml"/><Relationship Id="rId70" Type="http://schemas.openxmlformats.org/officeDocument/2006/relationships/customXml" Target="../ink/ink907.xml"/><Relationship Id="rId166" Type="http://schemas.openxmlformats.org/officeDocument/2006/relationships/customXml" Target="../ink/ink955.xml"/><Relationship Id="rId331" Type="http://schemas.openxmlformats.org/officeDocument/2006/relationships/image" Target="../media/image1037.png"/><Relationship Id="rId373" Type="http://schemas.openxmlformats.org/officeDocument/2006/relationships/image" Target="../media/image1058.png"/><Relationship Id="rId429" Type="http://schemas.openxmlformats.org/officeDocument/2006/relationships/image" Target="../media/image108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89.png"/><Relationship Id="rId440" Type="http://schemas.openxmlformats.org/officeDocument/2006/relationships/customXml" Target="../ink/ink1092.xml"/><Relationship Id="rId28" Type="http://schemas.openxmlformats.org/officeDocument/2006/relationships/customXml" Target="../ink/ink886.xml"/><Relationship Id="rId275" Type="http://schemas.openxmlformats.org/officeDocument/2006/relationships/image" Target="../media/image1010.png"/><Relationship Id="rId300" Type="http://schemas.openxmlformats.org/officeDocument/2006/relationships/customXml" Target="../ink/ink1022.xml"/><Relationship Id="rId482" Type="http://schemas.openxmlformats.org/officeDocument/2006/relationships/customXml" Target="../ink/ink1113.xml"/><Relationship Id="rId81" Type="http://schemas.openxmlformats.org/officeDocument/2006/relationships/image" Target="../media/image913.png"/><Relationship Id="rId135" Type="http://schemas.openxmlformats.org/officeDocument/2006/relationships/image" Target="../media/image940.png"/><Relationship Id="rId177" Type="http://schemas.openxmlformats.org/officeDocument/2006/relationships/image" Target="../media/image961.png"/><Relationship Id="rId342" Type="http://schemas.openxmlformats.org/officeDocument/2006/relationships/customXml" Target="../ink/ink1043.xml"/><Relationship Id="rId384" Type="http://schemas.openxmlformats.org/officeDocument/2006/relationships/customXml" Target="../ink/ink1064.xml"/><Relationship Id="rId202" Type="http://schemas.openxmlformats.org/officeDocument/2006/relationships/customXml" Target="../ink/ink973.xml"/><Relationship Id="rId244" Type="http://schemas.openxmlformats.org/officeDocument/2006/relationships/customXml" Target="../ink/ink994.xml"/><Relationship Id="rId39" Type="http://schemas.openxmlformats.org/officeDocument/2006/relationships/image" Target="../media/image892.png"/><Relationship Id="rId286" Type="http://schemas.openxmlformats.org/officeDocument/2006/relationships/customXml" Target="../ink/ink1015.xml"/><Relationship Id="rId451" Type="http://schemas.openxmlformats.org/officeDocument/2006/relationships/image" Target="../media/image1097.png"/><Relationship Id="rId493" Type="http://schemas.openxmlformats.org/officeDocument/2006/relationships/image" Target="../media/image1118.png"/><Relationship Id="rId507" Type="http://schemas.openxmlformats.org/officeDocument/2006/relationships/image" Target="../media/image1125.png"/><Relationship Id="rId50" Type="http://schemas.openxmlformats.org/officeDocument/2006/relationships/customXml" Target="../ink/ink897.xml"/><Relationship Id="rId104" Type="http://schemas.openxmlformats.org/officeDocument/2006/relationships/customXml" Target="../ink/ink924.xml"/><Relationship Id="rId146" Type="http://schemas.openxmlformats.org/officeDocument/2006/relationships/customXml" Target="../ink/ink945.xml"/><Relationship Id="rId188" Type="http://schemas.openxmlformats.org/officeDocument/2006/relationships/customXml" Target="../ink/ink966.xml"/><Relationship Id="rId311" Type="http://schemas.openxmlformats.org/officeDocument/2006/relationships/image" Target="../media/image1027.png"/><Relationship Id="rId353" Type="http://schemas.openxmlformats.org/officeDocument/2006/relationships/image" Target="../media/image1048.png"/><Relationship Id="rId395" Type="http://schemas.openxmlformats.org/officeDocument/2006/relationships/image" Target="../media/image1069.png"/><Relationship Id="rId409" Type="http://schemas.openxmlformats.org/officeDocument/2006/relationships/image" Target="../media/image1076.png"/><Relationship Id="rId92" Type="http://schemas.openxmlformats.org/officeDocument/2006/relationships/customXml" Target="../ink/ink918.xml"/><Relationship Id="rId213" Type="http://schemas.openxmlformats.org/officeDocument/2006/relationships/image" Target="../media/image979.png"/><Relationship Id="rId420" Type="http://schemas.openxmlformats.org/officeDocument/2006/relationships/customXml" Target="../ink/ink1082.xml"/><Relationship Id="rId255" Type="http://schemas.openxmlformats.org/officeDocument/2006/relationships/image" Target="../media/image1000.png"/><Relationship Id="rId297" Type="http://schemas.openxmlformats.org/officeDocument/2006/relationships/image" Target="../media/image1020.png"/><Relationship Id="rId462" Type="http://schemas.openxmlformats.org/officeDocument/2006/relationships/customXml" Target="../ink/ink1103.xml"/><Relationship Id="rId115" Type="http://schemas.openxmlformats.org/officeDocument/2006/relationships/image" Target="../media/image930.png"/><Relationship Id="rId157" Type="http://schemas.openxmlformats.org/officeDocument/2006/relationships/image" Target="../media/image951.png"/><Relationship Id="rId322" Type="http://schemas.openxmlformats.org/officeDocument/2006/relationships/customXml" Target="../ink/ink1033.xml"/><Relationship Id="rId364" Type="http://schemas.openxmlformats.org/officeDocument/2006/relationships/customXml" Target="../ink/ink1054.xml"/><Relationship Id="rId61" Type="http://schemas.openxmlformats.org/officeDocument/2006/relationships/image" Target="../media/image903.png"/><Relationship Id="rId199" Type="http://schemas.openxmlformats.org/officeDocument/2006/relationships/image" Target="../media/image972.png"/><Relationship Id="rId19" Type="http://schemas.openxmlformats.org/officeDocument/2006/relationships/image" Target="../media/image882.png"/><Relationship Id="rId224" Type="http://schemas.openxmlformats.org/officeDocument/2006/relationships/customXml" Target="../ink/ink984.xml"/><Relationship Id="rId266" Type="http://schemas.openxmlformats.org/officeDocument/2006/relationships/customXml" Target="../ink/ink1005.xml"/><Relationship Id="rId431" Type="http://schemas.openxmlformats.org/officeDocument/2006/relationships/image" Target="../media/image1087.png"/><Relationship Id="rId473" Type="http://schemas.openxmlformats.org/officeDocument/2006/relationships/image" Target="../media/image1108.png"/><Relationship Id="rId30" Type="http://schemas.openxmlformats.org/officeDocument/2006/relationships/customXml" Target="../ink/ink887.xml"/><Relationship Id="rId126" Type="http://schemas.openxmlformats.org/officeDocument/2006/relationships/customXml" Target="../ink/ink935.xml"/><Relationship Id="rId168" Type="http://schemas.openxmlformats.org/officeDocument/2006/relationships/customXml" Target="../ink/ink956.xml"/><Relationship Id="rId333" Type="http://schemas.openxmlformats.org/officeDocument/2006/relationships/image" Target="../media/image1038.png"/><Relationship Id="rId72" Type="http://schemas.openxmlformats.org/officeDocument/2006/relationships/customXml" Target="../ink/ink908.xml"/><Relationship Id="rId375" Type="http://schemas.openxmlformats.org/officeDocument/2006/relationships/image" Target="../media/image1059.png"/><Relationship Id="rId3" Type="http://schemas.openxmlformats.org/officeDocument/2006/relationships/image" Target="../media/image441.png"/><Relationship Id="rId235" Type="http://schemas.openxmlformats.org/officeDocument/2006/relationships/image" Target="../media/image990.png"/><Relationship Id="rId277" Type="http://schemas.openxmlformats.org/officeDocument/2006/relationships/image" Target="../media/image1011.png"/><Relationship Id="rId400" Type="http://schemas.openxmlformats.org/officeDocument/2006/relationships/customXml" Target="../ink/ink1072.xml"/><Relationship Id="rId442" Type="http://schemas.openxmlformats.org/officeDocument/2006/relationships/customXml" Target="../ink/ink1093.xml"/><Relationship Id="rId484" Type="http://schemas.openxmlformats.org/officeDocument/2006/relationships/customXml" Target="../ink/ink1114.xml"/><Relationship Id="rId137" Type="http://schemas.openxmlformats.org/officeDocument/2006/relationships/image" Target="../media/image941.png"/><Relationship Id="rId302" Type="http://schemas.openxmlformats.org/officeDocument/2006/relationships/customXml" Target="../ink/ink1023.xml"/><Relationship Id="rId344" Type="http://schemas.openxmlformats.org/officeDocument/2006/relationships/customXml" Target="../ink/ink1044.xml"/><Relationship Id="rId41" Type="http://schemas.openxmlformats.org/officeDocument/2006/relationships/image" Target="../media/image893.png"/><Relationship Id="rId83" Type="http://schemas.openxmlformats.org/officeDocument/2006/relationships/image" Target="../media/image914.png"/><Relationship Id="rId179" Type="http://schemas.openxmlformats.org/officeDocument/2006/relationships/image" Target="../media/image962.png"/><Relationship Id="rId386" Type="http://schemas.openxmlformats.org/officeDocument/2006/relationships/customXml" Target="../ink/ink1065.xml"/><Relationship Id="rId190" Type="http://schemas.openxmlformats.org/officeDocument/2006/relationships/customXml" Target="../ink/ink967.xml"/><Relationship Id="rId204" Type="http://schemas.openxmlformats.org/officeDocument/2006/relationships/customXml" Target="../ink/ink974.xml"/><Relationship Id="rId246" Type="http://schemas.openxmlformats.org/officeDocument/2006/relationships/customXml" Target="../ink/ink995.xml"/><Relationship Id="rId288" Type="http://schemas.openxmlformats.org/officeDocument/2006/relationships/customXml" Target="../ink/ink1016.xml"/><Relationship Id="rId411" Type="http://schemas.openxmlformats.org/officeDocument/2006/relationships/image" Target="../media/image1077.png"/><Relationship Id="rId453" Type="http://schemas.openxmlformats.org/officeDocument/2006/relationships/image" Target="../media/image1098.png"/><Relationship Id="rId509" Type="http://schemas.openxmlformats.org/officeDocument/2006/relationships/image" Target="../media/image1126.png"/><Relationship Id="rId106" Type="http://schemas.openxmlformats.org/officeDocument/2006/relationships/customXml" Target="../ink/ink925.xml"/><Relationship Id="rId313" Type="http://schemas.openxmlformats.org/officeDocument/2006/relationships/image" Target="../media/image1028.png"/><Relationship Id="rId495" Type="http://schemas.openxmlformats.org/officeDocument/2006/relationships/image" Target="../media/image1119.png"/><Relationship Id="rId10" Type="http://schemas.openxmlformats.org/officeDocument/2006/relationships/customXml" Target="../ink/ink877.xml"/><Relationship Id="rId52" Type="http://schemas.openxmlformats.org/officeDocument/2006/relationships/customXml" Target="../ink/ink898.xml"/><Relationship Id="rId94" Type="http://schemas.openxmlformats.org/officeDocument/2006/relationships/customXml" Target="../ink/ink919.xml"/><Relationship Id="rId148" Type="http://schemas.openxmlformats.org/officeDocument/2006/relationships/customXml" Target="../ink/ink946.xml"/><Relationship Id="rId355" Type="http://schemas.openxmlformats.org/officeDocument/2006/relationships/image" Target="../media/image1049.png"/><Relationship Id="rId397" Type="http://schemas.openxmlformats.org/officeDocument/2006/relationships/image" Target="../media/image1070.png"/><Relationship Id="rId215" Type="http://schemas.openxmlformats.org/officeDocument/2006/relationships/image" Target="../media/image980.png"/><Relationship Id="rId257" Type="http://schemas.openxmlformats.org/officeDocument/2006/relationships/image" Target="../media/image1001.png"/><Relationship Id="rId422" Type="http://schemas.openxmlformats.org/officeDocument/2006/relationships/customXml" Target="../ink/ink1083.xml"/><Relationship Id="rId464" Type="http://schemas.openxmlformats.org/officeDocument/2006/relationships/customXml" Target="../ink/ink1104.xml"/><Relationship Id="rId299" Type="http://schemas.openxmlformats.org/officeDocument/2006/relationships/image" Target="../media/image1021.png"/><Relationship Id="rId63" Type="http://schemas.openxmlformats.org/officeDocument/2006/relationships/image" Target="../media/image904.png"/><Relationship Id="rId159" Type="http://schemas.openxmlformats.org/officeDocument/2006/relationships/image" Target="../media/image952.png"/><Relationship Id="rId366" Type="http://schemas.openxmlformats.org/officeDocument/2006/relationships/customXml" Target="../ink/ink10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wo-brown-trees-1632790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2B799-8B2D-4239-BE7E-BB189D7E3C0C}"/>
              </a:ext>
            </a:extLst>
          </p:cNvPr>
          <p:cNvSpPr txBox="1"/>
          <p:nvPr/>
        </p:nvSpPr>
        <p:spPr>
          <a:xfrm>
            <a:off x="3214752" y="2434550"/>
            <a:ext cx="5993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Data Structures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245-3C34-4770-B1C8-6A753F5A6E6B}"/>
              </a:ext>
            </a:extLst>
          </p:cNvPr>
          <p:cNvSpPr txBox="1"/>
          <p:nvPr/>
        </p:nvSpPr>
        <p:spPr>
          <a:xfrm>
            <a:off x="3968318" y="390617"/>
            <a:ext cx="224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Binary tree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E19A1-0FAE-4880-8A4D-EFB383347FFF}"/>
              </a:ext>
            </a:extLst>
          </p:cNvPr>
          <p:cNvSpPr txBox="1"/>
          <p:nvPr/>
        </p:nvSpPr>
        <p:spPr>
          <a:xfrm>
            <a:off x="1094171" y="1036948"/>
            <a:ext cx="9709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binary tree is a hierarchical data structure in which each node has at most two children generally referred as left child and right child.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node contains three components: Pointer to left subtree, Pointer to right subtree</a:t>
            </a: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element.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D4451-0AA2-4391-8274-A1C98757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0" y="2215969"/>
            <a:ext cx="6309807" cy="3686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73144-7649-4CF9-BAD9-8214FC2C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3680" y="2433091"/>
            <a:ext cx="2865120" cy="22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5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32077-7D4B-43C1-9ECB-BE1702846781}"/>
              </a:ext>
            </a:extLst>
          </p:cNvPr>
          <p:cNvSpPr txBox="1"/>
          <p:nvPr/>
        </p:nvSpPr>
        <p:spPr>
          <a:xfrm>
            <a:off x="3861787" y="195309"/>
            <a:ext cx="476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Properties of binary tree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4" name="AutoShape 2" descr="2^{l}">
            <a:extLst>
              <a:ext uri="{FF2B5EF4-FFF2-40B4-BE49-F238E27FC236}">
                <a16:creationId xmlns:a16="http://schemas.microsoft.com/office/drawing/2014/main" id="{0C0F753F-8D79-4667-B97E-069CC0A98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130175"/>
            <a:ext cx="1238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3" descr="l">
            <a:extLst>
              <a:ext uri="{FF2B5EF4-FFF2-40B4-BE49-F238E27FC236}">
                <a16:creationId xmlns:a16="http://schemas.microsoft.com/office/drawing/2014/main" id="{9034FF46-A44B-4FD4-BE88-389BD6081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6588" y="-130175"/>
            <a:ext cx="476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F8C38F-E31B-44F4-B2BB-312763F49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8150"/>
            <a:ext cx="1122748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5" descr="2^{l}">
            <a:extLst>
              <a:ext uri="{FF2B5EF4-FFF2-40B4-BE49-F238E27FC236}">
                <a16:creationId xmlns:a16="http://schemas.microsoft.com/office/drawing/2014/main" id="{5A018FFA-510A-4DDE-BC3C-3EFA0EC4D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2625" y="22225"/>
            <a:ext cx="1238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6" descr="l">
            <a:extLst>
              <a:ext uri="{FF2B5EF4-FFF2-40B4-BE49-F238E27FC236}">
                <a16:creationId xmlns:a16="http://schemas.microsoft.com/office/drawing/2014/main" id="{C0C66ABF-8B95-43ED-A3E8-6BEF832ECA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8988" y="22225"/>
            <a:ext cx="476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BE6C8-88A3-4FE3-95C9-8282E05EE07B}"/>
              </a:ext>
            </a:extLst>
          </p:cNvPr>
          <p:cNvSpPr txBox="1"/>
          <p:nvPr/>
        </p:nvSpPr>
        <p:spPr>
          <a:xfrm>
            <a:off x="621438" y="1224279"/>
            <a:ext cx="11477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binary tree can have a maximum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="0" i="0" u="none" strike="noStrike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nodes at level l if the level of root is zero. If the level of root is then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="0" i="0" u="none" strike="noStrike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l-1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Here level is the number of nodes on path from root to the node, including the root itself.</a:t>
            </a:r>
            <a:endParaRPr lang="en-IN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binary tree can have a maximum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thJax_Math-italic"/>
              </a:rPr>
              <a:t>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2</a:t>
            </a:r>
            <a:r>
              <a:rPr lang="en-IN" b="0" i="0" u="none" strike="noStrike" baseline="30000" dirty="0">
                <a:solidFill>
                  <a:srgbClr val="FF0000"/>
                </a:solidFill>
                <a:effectLst/>
                <a:latin typeface="MathJax_Math-italic"/>
              </a:rPr>
              <a:t>h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-1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thJax_Math-italic"/>
              </a:rPr>
              <a:t> nodes at height h if the height of a tree with a single node is considered as 1. It can be written as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2^(l+1)-1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thJax_Math-italic"/>
              </a:rPr>
              <a:t>. (considered as height 1 and level as 0).  If height 0 and level 0 then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2^(h+1)-1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thJax_Math-italic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 nodes in a binary search tree, maximum height of the binary search tree is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minimum height is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floor(log2n).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rw-din"/>
              </a:rPr>
              <a:t>If binary search tree has height h, minimum number of nodes is </a:t>
            </a:r>
            <a:r>
              <a:rPr lang="en-US" i="0" dirty="0">
                <a:solidFill>
                  <a:srgbClr val="FF0000"/>
                </a:solidFill>
                <a:effectLst/>
                <a:latin typeface="urw-din"/>
              </a:rPr>
              <a:t>h+1, 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rw-din"/>
              </a:rPr>
              <a:t>maximum number of nodes will be when all levels are completely full. Total number of nodes will be 2^0 + 2^1 + …. 2^h = </a:t>
            </a:r>
            <a:r>
              <a:rPr lang="en-US" i="0" dirty="0">
                <a:solidFill>
                  <a:srgbClr val="FF0000"/>
                </a:solidFill>
                <a:effectLst/>
                <a:latin typeface="urw-din"/>
              </a:rPr>
              <a:t>2^(h+1)-1.</a:t>
            </a:r>
            <a:r>
              <a:rPr lang="en-IN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binary tree with n nodes, minimum possible height or minimum number of levels are </a:t>
            </a:r>
            <a:r>
              <a:rPr lang="en-IN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IN" i="0" u="none" strike="noStrike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(n+1). </a:t>
            </a:r>
            <a:r>
              <a:rPr lang="en-IN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we considered that the height of leaf node is considered as 0, then the formulae will be </a:t>
            </a:r>
            <a:r>
              <a:rPr lang="en-IN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IN" i="0" u="none" strike="noStrike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(n+1)-1.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424E"/>
                </a:solidFill>
                <a:effectLst/>
                <a:latin typeface="urw-din"/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Binary Tree with L leaves has at least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Log</a:t>
            </a:r>
            <a:r>
              <a:rPr lang="en-US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L? |+ 1  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Binary tree where every node has 0 or 2 children, the number of leaf nodes is always one more than nodes with two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No: of internal nodes is difference of no: of nodes and leaf nodes.</a:t>
            </a:r>
          </a:p>
        </p:txBody>
      </p:sp>
      <p:sp>
        <p:nvSpPr>
          <p:cNvPr id="15" name="AutoShape 11" descr="2^{l}">
            <a:extLst>
              <a:ext uri="{FF2B5EF4-FFF2-40B4-BE49-F238E27FC236}">
                <a16:creationId xmlns:a16="http://schemas.microsoft.com/office/drawing/2014/main" id="{089601D5-9007-450C-AEBA-1F23C5D96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9700" y="3329330"/>
            <a:ext cx="413911" cy="4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3" descr="2^{l}">
            <a:extLst>
              <a:ext uri="{FF2B5EF4-FFF2-40B4-BE49-F238E27FC236}">
                <a16:creationId xmlns:a16="http://schemas.microsoft.com/office/drawing/2014/main" id="{9DF01C38-E50A-4383-897E-0891DE053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1391" y="3357563"/>
            <a:ext cx="1238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87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D07FA8-52FA-4194-915A-106D82615A9C}"/>
              </a:ext>
            </a:extLst>
          </p:cNvPr>
          <p:cNvSpPr txBox="1"/>
          <p:nvPr/>
        </p:nvSpPr>
        <p:spPr>
          <a:xfrm>
            <a:off x="632534" y="886273"/>
            <a:ext cx="51823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height of a tree is the length of the longest root-to-leaf path in it. The maximum and the minimum number of nodes in a binary tree of height 5 are: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(A) 63 and 6, respectively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(B) 64 and 5, respectively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(C) 32 and 6, respectively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(D) 31 and 5, respectively</a:t>
            </a:r>
          </a:p>
          <a:p>
            <a:pPr algn="l" fontAlgn="base"/>
            <a:r>
              <a:rPr lang="en-US" sz="1200" b="1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Solution:</a:t>
            </a: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According to formula discussed,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max number of nodes = 2^(h+1)-1 = 2^6-1 =63.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min number of nodes = h+1 = 5+1 = 6.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C992C-97ED-4FB2-83D1-E48D94F16B11}"/>
              </a:ext>
            </a:extLst>
          </p:cNvPr>
          <p:cNvSpPr txBox="1"/>
          <p:nvPr/>
        </p:nvSpPr>
        <p:spPr>
          <a:xfrm>
            <a:off x="881109" y="337351"/>
            <a:ext cx="152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Questions: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20349-3144-4C08-B992-FF7EF4547BC4}"/>
              </a:ext>
            </a:extLst>
          </p:cNvPr>
          <p:cNvSpPr txBox="1"/>
          <p:nvPr/>
        </p:nvSpPr>
        <p:spPr>
          <a:xfrm>
            <a:off x="5959137" y="799016"/>
            <a:ext cx="51823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height is not possible for a binary tree with 50 nodes?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(A) 4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(B) 5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(C) 6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(D) None</a:t>
            </a:r>
          </a:p>
          <a:p>
            <a:pPr algn="l" fontAlgn="base"/>
            <a:r>
              <a:rPr lang="en-US" sz="1200" b="1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Solution:</a:t>
            </a: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According to formula discussed,</a:t>
            </a:r>
            <a:b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40424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Minimum height with 50 nodes = floor(log250) =5</a:t>
            </a:r>
          </a:p>
          <a:p>
            <a:pPr algn="l" fontAlgn="base"/>
            <a:r>
              <a:rPr lang="en-US" sz="1200" dirty="0">
                <a:solidFill>
                  <a:srgbClr val="4042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Therefore height 4 is not possible.</a:t>
            </a:r>
            <a:endParaRPr lang="en-US" sz="1200" b="0" i="0" dirty="0">
              <a:solidFill>
                <a:srgbClr val="40424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A8D55-B75D-4A8F-BB72-E5FF2D7524BA}"/>
              </a:ext>
            </a:extLst>
          </p:cNvPr>
          <p:cNvSpPr txBox="1"/>
          <p:nvPr/>
        </p:nvSpPr>
        <p:spPr>
          <a:xfrm>
            <a:off x="632534" y="2912522"/>
            <a:ext cx="46674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full binary tree if number of internal nodes is I, then number of leaves L are?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a) L = 2*I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b) L = I + 1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c) L = I –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d) L = 2*I – 1</a:t>
            </a:r>
          </a:p>
          <a:p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Answer: b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 Number of Leaf nodes in full binary tree equal to </a:t>
            </a:r>
          </a:p>
          <a:p>
            <a:r>
              <a:rPr lang="en-US" sz="1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+ Number of Internal Nodes  </a:t>
            </a:r>
            <a:r>
              <a:rPr lang="en-US" sz="1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L=I+1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b="0" i="0" dirty="0">
              <a:solidFill>
                <a:srgbClr val="3A3A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31CF9-CFC9-4414-898A-F77DA85DA4B6}"/>
              </a:ext>
            </a:extLst>
          </p:cNvPr>
          <p:cNvSpPr txBox="1"/>
          <p:nvPr/>
        </p:nvSpPr>
        <p:spPr>
          <a:xfrm>
            <a:off x="5959137" y="2825265"/>
            <a:ext cx="6094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full binary tree if number of internal nodes is I, then number of nodes N are?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a) N = 2*I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b) N = I + 1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c) N = I –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d) N = 2*I + 1</a:t>
            </a:r>
          </a:p>
          <a:p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Answer: d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 Relation between number of internal</a:t>
            </a:r>
          </a:p>
          <a:p>
            <a:r>
              <a:rPr lang="en-US" sz="1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nodes(I) and nodes(N) is N = 2*I+1.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97F5A-A541-4D4D-BA08-76AB50A54AF7}"/>
              </a:ext>
            </a:extLst>
          </p:cNvPr>
          <p:cNvSpPr txBox="1"/>
          <p:nvPr/>
        </p:nvSpPr>
        <p:spPr>
          <a:xfrm>
            <a:off x="632534" y="4863977"/>
            <a:ext cx="6094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full binary tree if there are L leaves, then total number of nodes N are?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a) N = 2*L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b) N = L + 1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c) N = L – 1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d) N = 2*L – 1</a:t>
            </a:r>
          </a:p>
          <a:p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Answer: d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 The relation between number of</a:t>
            </a:r>
          </a:p>
          <a:p>
            <a:r>
              <a:rPr lang="en-US" sz="1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nodes(N) and leaves(L) is N=2*L-1.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5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FAE46-0EA6-40B0-91E8-DF87053B4BAB}"/>
              </a:ext>
            </a:extLst>
          </p:cNvPr>
          <p:cNvSpPr txBox="1"/>
          <p:nvPr/>
        </p:nvSpPr>
        <p:spPr>
          <a:xfrm>
            <a:off x="568170" y="337351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Node declaration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DA8A4-5374-4FD7-BD36-9C5DA8CA8345}"/>
              </a:ext>
            </a:extLst>
          </p:cNvPr>
          <p:cNvSpPr txBox="1"/>
          <p:nvPr/>
        </p:nvSpPr>
        <p:spPr>
          <a:xfrm>
            <a:off x="810087" y="1041270"/>
            <a:ext cx="2545672" cy="19389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2">
                <a:lumMod val="20000"/>
                <a:lumOff val="80000"/>
              </a:schemeClr>
            </a:glow>
            <a:softEdge rad="1270000"/>
          </a:effectLst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key;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left;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right;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Node(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key = k;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left = right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772CA-22E1-440B-B644-D27DAC11F5D5}"/>
              </a:ext>
            </a:extLst>
          </p:cNvPr>
          <p:cNvSpPr txBox="1"/>
          <p:nvPr/>
        </p:nvSpPr>
        <p:spPr>
          <a:xfrm>
            <a:off x="5866833" y="2122572"/>
            <a:ext cx="3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dirty="0">
                <a:solidFill>
                  <a:srgbClr val="098658"/>
                </a:solidFill>
                <a:latin typeface="Consolas" panose="020B0609020204030204" pitchFamily="49" charset="0"/>
              </a:rPr>
              <a:t>27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root.left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root.right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root.right.right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root.right.left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dirty="0">
                <a:solidFill>
                  <a:srgbClr val="098658"/>
                </a:solidFill>
                <a:latin typeface="Consolas" panose="020B0609020204030204" pitchFamily="49" charset="0"/>
              </a:rPr>
              <a:t>31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.left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.right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System.out.println(height(root));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3B965-0B15-454B-83A5-C09F1B9F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97" y="1547283"/>
            <a:ext cx="2941858" cy="1313952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A8950-35AD-4F22-BE6C-DE239A923178}"/>
              </a:ext>
            </a:extLst>
          </p:cNvPr>
          <p:cNvSpPr txBox="1"/>
          <p:nvPr/>
        </p:nvSpPr>
        <p:spPr>
          <a:xfrm>
            <a:off x="5723682" y="1547283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Input 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8476B-64E1-4513-870A-9309DE7C15DA}"/>
              </a:ext>
            </a:extLst>
          </p:cNvPr>
          <p:cNvSpPr txBox="1"/>
          <p:nvPr/>
        </p:nvSpPr>
        <p:spPr>
          <a:xfrm>
            <a:off x="568170" y="4765482"/>
            <a:ext cx="64625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height(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(Math.max(height(root.right), height(root.left)) + 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03960-1CB8-406A-880E-53629A99EFC6}"/>
              </a:ext>
            </a:extLst>
          </p:cNvPr>
          <p:cNvSpPr txBox="1"/>
          <p:nvPr/>
        </p:nvSpPr>
        <p:spPr>
          <a:xfrm>
            <a:off x="568170" y="4061564"/>
            <a:ext cx="191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Height of tree</a:t>
            </a:r>
            <a:endParaRPr lang="en-IN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25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05F7-54C0-4F61-B49D-BC5ACE1A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26" y="418391"/>
            <a:ext cx="4390748" cy="9132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Traversals of tree</a:t>
            </a:r>
            <a:endParaRPr lang="en-IN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B4FC-78C9-49D0-9663-06FA25A62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6" y="1417252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/>
              </a:rPr>
              <a:t>Traversal is a process to visit all the nodes of a tree and may print their values too. Because, all nodes are connected via edges (links) we always start from the root (head) node. That is, we cannot randomly access a node in a tree. There are three ways which we use to traverse a tree </a:t>
            </a:r>
            <a:endParaRPr lang="en-IN" sz="2400" dirty="0">
              <a:solidFill>
                <a:srgbClr val="000000"/>
              </a:solidFill>
              <a:effectLst/>
            </a:endParaRPr>
          </a:p>
          <a:p>
            <a:pPr marL="0" indent="0" algn="just">
              <a:buNone/>
            </a:pPr>
            <a:r>
              <a:rPr lang="en-IN" sz="2400" dirty="0">
                <a:solidFill>
                  <a:srgbClr val="000000"/>
                </a:solidFill>
                <a:effectLst/>
              </a:rPr>
              <a:t>                                         1. In-order traversal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rgbClr val="000000"/>
                </a:solidFill>
              </a:rPr>
              <a:t>                                         2. Pre-order traversal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rgbClr val="000000"/>
                </a:solidFill>
              </a:rPr>
              <a:t>                                         3. Post-order traversal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Generally, we traverse a tree to search or locate a given item or key in the tree or to print all the values it contains.</a:t>
            </a:r>
          </a:p>
          <a:p>
            <a:pPr algn="just"/>
            <a:endParaRPr lang="en-IN" sz="24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r>
              <a:rPr lang="en-IN" sz="2400" dirty="0">
                <a:solidFill>
                  <a:srgbClr val="000000"/>
                </a:solidFill>
              </a:rPr>
              <a:t>    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5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990A-BEAD-437C-8AEE-5CCD2D0C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947" y="-8879"/>
            <a:ext cx="5331781" cy="92213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In-order traversal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831C1-4936-410F-BAF7-44D02006D4E0}"/>
              </a:ext>
            </a:extLst>
          </p:cNvPr>
          <p:cNvSpPr txBox="1"/>
          <p:nvPr/>
        </p:nvSpPr>
        <p:spPr>
          <a:xfrm>
            <a:off x="952953" y="853352"/>
            <a:ext cx="1046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this traversal method, the left subtree is visited first, then the root and later the right sub-tree. We should always remember that every node may represent a subtree itself. (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left-root-right)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1E583-9964-4211-AE9F-61B9EC87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2" y="1557421"/>
            <a:ext cx="3329833" cy="2361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870A6-75E1-4B77-8FD1-46C92763C31D}"/>
              </a:ext>
            </a:extLst>
          </p:cNvPr>
          <p:cNvSpPr txBox="1"/>
          <p:nvPr/>
        </p:nvSpPr>
        <p:spPr>
          <a:xfrm>
            <a:off x="354916" y="4101238"/>
            <a:ext cx="3023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-&gt;  5 , 15 , 18 , 20 , 25 , 30 , 35 , 40 , 45 , 50 , 60</a:t>
            </a:r>
            <a:endParaRPr lang="en-IN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136F65-FF1D-4C76-A3FA-75974F74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87" y="1584074"/>
            <a:ext cx="3422826" cy="2352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C40FE5-F4E8-44DE-8288-4D546493A7F4}"/>
              </a:ext>
            </a:extLst>
          </p:cNvPr>
          <p:cNvSpPr txBox="1"/>
          <p:nvPr/>
        </p:nvSpPr>
        <p:spPr>
          <a:xfrm>
            <a:off x="3598193" y="4097913"/>
            <a:ext cx="351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-&gt; 9 , 10 , 12 , 20 , 24 , 25 , 26 , 31 , 44 , 45 , 58 , 77 , 88 , 92 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98000-9D39-4279-A9D6-0CFE810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589" y="1927515"/>
            <a:ext cx="3889356" cy="3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57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94AB18-45A5-4935-87A7-85F1F15637BE}"/>
              </a:ext>
            </a:extLst>
          </p:cNvPr>
          <p:cNvSpPr txBox="1"/>
          <p:nvPr/>
        </p:nvSpPr>
        <p:spPr>
          <a:xfrm>
            <a:off x="680917" y="627047"/>
            <a:ext cx="1114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000000"/>
                </a:solidFill>
                <a:effectLst/>
                <a:latin typeface="inherit"/>
              </a:rPr>
              <a:t>In Preorder traversal we traverse from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inherit"/>
              </a:rPr>
              <a:t> root-left-right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herit"/>
              </a:rPr>
              <a:t>. In this traversal root visited first then the left subtree and later the right subtree. 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herit"/>
              </a:rPr>
              <a:t>emember that every node may represent a subtree itself.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542D4-FF71-4C6F-AF4D-A0C2EA73D508}"/>
              </a:ext>
            </a:extLst>
          </p:cNvPr>
          <p:cNvSpPr txBox="1"/>
          <p:nvPr/>
        </p:nvSpPr>
        <p:spPr>
          <a:xfrm>
            <a:off x="4227250" y="93947"/>
            <a:ext cx="531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Pre-order traversals</a:t>
            </a:r>
            <a:endParaRPr lang="en-IN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0389E-A28A-4C46-92D8-64D58DB5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5" y="1797406"/>
            <a:ext cx="3180206" cy="208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D105B-05AF-407F-AF27-F82919B55C3D}"/>
              </a:ext>
            </a:extLst>
          </p:cNvPr>
          <p:cNvSpPr txBox="1"/>
          <p:nvPr/>
        </p:nvSpPr>
        <p:spPr>
          <a:xfrm>
            <a:off x="584554" y="3879541"/>
            <a:ext cx="354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-&gt; 30 , 20 , 15 , 5 , 18 , 25 , 40 , 35 , 50 , 45 , 60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F8DD2-468C-4B58-ADAC-4E711B36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95" y="1605950"/>
            <a:ext cx="2943145" cy="2174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5DC68-58C9-42FF-8C9D-4A22EFD9931F}"/>
              </a:ext>
            </a:extLst>
          </p:cNvPr>
          <p:cNvSpPr txBox="1"/>
          <p:nvPr/>
        </p:nvSpPr>
        <p:spPr>
          <a:xfrm>
            <a:off x="4159087" y="3835720"/>
            <a:ext cx="315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-&gt; 74 , 53 , 36 , 22 , 44 , 59 , 58 , 66 , 81 , 79 , 86 , 84 , 89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D4640-B8DC-4CDC-9F1D-2B23B15A4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09" y="2012308"/>
            <a:ext cx="3795106" cy="2833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7A926-ABDD-46DA-88BA-0D964D4AA502}"/>
              </a:ext>
            </a:extLst>
          </p:cNvPr>
          <p:cNvSpPr txBox="1"/>
          <p:nvPr/>
        </p:nvSpPr>
        <p:spPr>
          <a:xfrm flipH="1">
            <a:off x="9258990" y="19304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EA7B-BB56-4E29-9852-266589369D81}"/>
              </a:ext>
            </a:extLst>
          </p:cNvPr>
          <p:cNvSpPr txBox="1"/>
          <p:nvPr/>
        </p:nvSpPr>
        <p:spPr>
          <a:xfrm>
            <a:off x="8354090" y="2559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DA4FB-A670-4A95-B49F-A8106BADB825}"/>
              </a:ext>
            </a:extLst>
          </p:cNvPr>
          <p:cNvSpPr txBox="1"/>
          <p:nvPr/>
        </p:nvSpPr>
        <p:spPr>
          <a:xfrm>
            <a:off x="7904129" y="3244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7829D-3442-4FFB-B042-5801F408FDB2}"/>
              </a:ext>
            </a:extLst>
          </p:cNvPr>
          <p:cNvSpPr txBox="1"/>
          <p:nvPr/>
        </p:nvSpPr>
        <p:spPr>
          <a:xfrm>
            <a:off x="9441236" y="3249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89373-2178-443E-9E87-9204520DEF97}"/>
              </a:ext>
            </a:extLst>
          </p:cNvPr>
          <p:cNvSpPr txBox="1"/>
          <p:nvPr/>
        </p:nvSpPr>
        <p:spPr>
          <a:xfrm>
            <a:off x="8354090" y="4389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7748E-750B-4E49-B81A-1181EFBD48D3}"/>
              </a:ext>
            </a:extLst>
          </p:cNvPr>
          <p:cNvSpPr txBox="1"/>
          <p:nvPr/>
        </p:nvSpPr>
        <p:spPr>
          <a:xfrm>
            <a:off x="9394131" y="44685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6F882-1ED7-40B1-9A70-D896E92220BE}"/>
              </a:ext>
            </a:extLst>
          </p:cNvPr>
          <p:cNvSpPr txBox="1"/>
          <p:nvPr/>
        </p:nvSpPr>
        <p:spPr>
          <a:xfrm>
            <a:off x="10681218" y="2619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1724F-2C1D-4982-865B-5FE67BA0B559}"/>
              </a:ext>
            </a:extLst>
          </p:cNvPr>
          <p:cNvSpPr txBox="1"/>
          <p:nvPr/>
        </p:nvSpPr>
        <p:spPr>
          <a:xfrm>
            <a:off x="11217098" y="3428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A570D6-62F8-45D1-818C-74BBA6363051}"/>
              </a:ext>
            </a:extLst>
          </p:cNvPr>
          <p:cNvSpPr txBox="1"/>
          <p:nvPr/>
        </p:nvSpPr>
        <p:spPr>
          <a:xfrm>
            <a:off x="10862999" y="4341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3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56919-4798-480A-9A1C-39B6CAE92F0A}"/>
              </a:ext>
            </a:extLst>
          </p:cNvPr>
          <p:cNvSpPr txBox="1"/>
          <p:nvPr/>
        </p:nvSpPr>
        <p:spPr>
          <a:xfrm>
            <a:off x="1467610" y="1036439"/>
            <a:ext cx="94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In Preorder traversal we traverse from 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left-right-root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. In this traversal left subtree visited first then the right subtree and later the root. Remember that every node may represent a subtree itself.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60E95-9060-4D6C-A9FB-43F75E87EA21}"/>
              </a:ext>
            </a:extLst>
          </p:cNvPr>
          <p:cNvSpPr txBox="1"/>
          <p:nvPr/>
        </p:nvSpPr>
        <p:spPr>
          <a:xfrm>
            <a:off x="4152266" y="242827"/>
            <a:ext cx="581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Post-order traversals</a:t>
            </a:r>
            <a:endParaRPr lang="en-IN" sz="3600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01436-BC6A-4CDD-8E56-7D614A8F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5" y="2019085"/>
            <a:ext cx="3180473" cy="199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D2408-E8C4-4E09-8EEC-98A8FD3FBF2B}"/>
              </a:ext>
            </a:extLst>
          </p:cNvPr>
          <p:cNvSpPr txBox="1"/>
          <p:nvPr/>
        </p:nvSpPr>
        <p:spPr>
          <a:xfrm>
            <a:off x="787845" y="4044627"/>
            <a:ext cx="306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-&gt; 5 , 18 , 15 , 25 , 20 , 35 , 45 , 60 ,50 , 40 , 30 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E30C6-35FE-40D4-A0C1-11633CCC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18" y="2019085"/>
            <a:ext cx="3318288" cy="1749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4D4D1-BB60-4952-8DB7-8C63000985AB}"/>
              </a:ext>
            </a:extLst>
          </p:cNvPr>
          <p:cNvSpPr txBox="1"/>
          <p:nvPr/>
        </p:nvSpPr>
        <p:spPr>
          <a:xfrm>
            <a:off x="4011878" y="3928808"/>
            <a:ext cx="3274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-&gt; 10 , 17 , 16 , 31 , 34 , 32 , 28 , 45 , 48 , 47 , 60 , 69 , 61 , 50 , 40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432D77-498B-4EB8-AFE9-DC7207848857}"/>
                  </a:ext>
                </a:extLst>
              </p14:cNvPr>
              <p14:cNvContentPartPr/>
              <p14:nvPr/>
            </p14:nvContentPartPr>
            <p14:xfrm>
              <a:off x="2396953" y="439407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432D77-498B-4EB8-AFE9-DC72078488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8953" y="437607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1181211-074D-400D-B202-5EEDB2BAB203}"/>
              </a:ext>
            </a:extLst>
          </p:cNvPr>
          <p:cNvGrpSpPr/>
          <p:nvPr/>
        </p:nvGrpSpPr>
        <p:grpSpPr>
          <a:xfrm>
            <a:off x="2343673" y="4367793"/>
            <a:ext cx="53640" cy="70920"/>
            <a:chOff x="2343673" y="4367793"/>
            <a:chExt cx="5364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0FFC0E-85CB-4159-9925-C845D2283917}"/>
                    </a:ext>
                  </a:extLst>
                </p14:cNvPr>
                <p14:cNvContentPartPr/>
                <p14:nvPr/>
              </p14:nvContentPartPr>
              <p14:xfrm>
                <a:off x="2369953" y="4390473"/>
                <a:ext cx="360" cy="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0FFC0E-85CB-4159-9925-C845D22839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1953" y="4372833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1F2D84-08B7-482A-9C1E-293EE1FEC665}"/>
                    </a:ext>
                  </a:extLst>
                </p14:cNvPr>
                <p14:cNvContentPartPr/>
                <p14:nvPr/>
              </p14:nvContentPartPr>
              <p14:xfrm>
                <a:off x="2361313" y="440271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1F2D84-08B7-482A-9C1E-293EE1FEC6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43313" y="4385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8852EA-B5C2-49B5-8C07-18B3A809A5D3}"/>
                    </a:ext>
                  </a:extLst>
                </p14:cNvPr>
                <p14:cNvContentPartPr/>
                <p14:nvPr/>
              </p14:nvContentPartPr>
              <p14:xfrm>
                <a:off x="2343673" y="439407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8852EA-B5C2-49B5-8C07-18B3A809A5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673" y="4376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FD2AC0-571C-4100-83F6-07DF0F0C78B9}"/>
                    </a:ext>
                  </a:extLst>
                </p14:cNvPr>
                <p14:cNvContentPartPr/>
                <p14:nvPr/>
              </p14:nvContentPartPr>
              <p14:xfrm>
                <a:off x="2343673" y="437643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FD2AC0-571C-4100-83F6-07DF0F0C78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673" y="4358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E8322E-2E8C-4C4F-B27B-9D4D8155ED5F}"/>
                    </a:ext>
                  </a:extLst>
                </p14:cNvPr>
                <p14:cNvContentPartPr/>
                <p14:nvPr/>
              </p14:nvContentPartPr>
              <p14:xfrm>
                <a:off x="2343673" y="439407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E8322E-2E8C-4C4F-B27B-9D4D8155ED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673" y="4376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0FC4E9-97E5-48EA-B456-BCEC8CFEEA31}"/>
                    </a:ext>
                  </a:extLst>
                </p14:cNvPr>
                <p14:cNvContentPartPr/>
                <p14:nvPr/>
              </p14:nvContentPartPr>
              <p14:xfrm>
                <a:off x="2343673" y="441171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0FC4E9-97E5-48EA-B456-BCEC8CFEEA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673" y="4393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0E9CF3-2115-46F8-936D-44372CF8276A}"/>
                    </a:ext>
                  </a:extLst>
                </p14:cNvPr>
                <p14:cNvContentPartPr/>
                <p14:nvPr/>
              </p14:nvContentPartPr>
              <p14:xfrm>
                <a:off x="2369953" y="441171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0E9CF3-2115-46F8-936D-44372CF827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51953" y="4393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E9B78D-1E05-4BFA-BAA1-3636162BA297}"/>
                    </a:ext>
                  </a:extLst>
                </p14:cNvPr>
                <p14:cNvContentPartPr/>
                <p14:nvPr/>
              </p14:nvContentPartPr>
              <p14:xfrm>
                <a:off x="2387593" y="437643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E9B78D-1E05-4BFA-BAA1-3636162BA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69593" y="4358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2C9777-F9C9-44CB-BAF5-8ACE747C8691}"/>
                    </a:ext>
                  </a:extLst>
                </p14:cNvPr>
                <p14:cNvContentPartPr/>
                <p14:nvPr/>
              </p14:nvContentPartPr>
              <p14:xfrm>
                <a:off x="2361313" y="4367793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2C9777-F9C9-44CB-BAF5-8ACE747C86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43313" y="4349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8BCEF9-999D-4F73-BC73-F5683FB66A4A}"/>
                    </a:ext>
                  </a:extLst>
                </p14:cNvPr>
                <p14:cNvContentPartPr/>
                <p14:nvPr/>
              </p14:nvContentPartPr>
              <p14:xfrm>
                <a:off x="2396953" y="4421073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8BCEF9-999D-4F73-BC73-F5683FB66A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78953" y="4403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A2B4E9-E6E3-4AC0-BE2A-095D1106E0FE}"/>
                    </a:ext>
                  </a:extLst>
                </p14:cNvPr>
                <p14:cNvContentPartPr/>
                <p14:nvPr/>
              </p14:nvContentPartPr>
              <p14:xfrm>
                <a:off x="2396953" y="4376433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A2B4E9-E6E3-4AC0-BE2A-095D1106E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78953" y="4358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C27D3F-4CE9-4CF1-AC1D-A5EE1E952B6D}"/>
                    </a:ext>
                  </a:extLst>
                </p14:cNvPr>
                <p14:cNvContentPartPr/>
                <p14:nvPr/>
              </p14:nvContentPartPr>
              <p14:xfrm>
                <a:off x="2352313" y="4438353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C27D3F-4CE9-4CF1-AC1D-A5EE1E952B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673" y="4420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91284D-919A-4255-9D00-EF27D9054963}"/>
                    </a:ext>
                  </a:extLst>
                </p14:cNvPr>
                <p14:cNvContentPartPr/>
                <p14:nvPr/>
              </p14:nvContentPartPr>
              <p14:xfrm>
                <a:off x="2387593" y="443835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91284D-919A-4255-9D00-EF27D90549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69593" y="4420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0390EC4-418E-4F18-B910-857593DBB6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4196" y="2382305"/>
            <a:ext cx="3861559" cy="2781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FFF079-3F9B-4D6B-A40A-A56C43830CAF}"/>
              </a:ext>
            </a:extLst>
          </p:cNvPr>
          <p:cNvSpPr txBox="1"/>
          <p:nvPr/>
        </p:nvSpPr>
        <p:spPr>
          <a:xfrm>
            <a:off x="7965440" y="4561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36BD9-E590-4BC1-8715-06070334F5AF}"/>
              </a:ext>
            </a:extLst>
          </p:cNvPr>
          <p:cNvSpPr txBox="1"/>
          <p:nvPr/>
        </p:nvSpPr>
        <p:spPr>
          <a:xfrm>
            <a:off x="8771138" y="4538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1F808-AAD3-4B14-BC7B-1D36E5604818}"/>
              </a:ext>
            </a:extLst>
          </p:cNvPr>
          <p:cNvSpPr txBox="1"/>
          <p:nvPr/>
        </p:nvSpPr>
        <p:spPr>
          <a:xfrm>
            <a:off x="8116283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03205-A372-4CBB-A6C4-1E03C8D9A704}"/>
              </a:ext>
            </a:extLst>
          </p:cNvPr>
          <p:cNvSpPr txBox="1"/>
          <p:nvPr/>
        </p:nvSpPr>
        <p:spPr>
          <a:xfrm>
            <a:off x="10199766" y="4509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6B2FA-A20C-4F90-8C0B-E171EF75A3A6}"/>
              </a:ext>
            </a:extLst>
          </p:cNvPr>
          <p:cNvSpPr txBox="1"/>
          <p:nvPr/>
        </p:nvSpPr>
        <p:spPr>
          <a:xfrm>
            <a:off x="10901779" y="4527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5413C-A83F-4CEC-ABF6-8CD77B5FE961}"/>
              </a:ext>
            </a:extLst>
          </p:cNvPr>
          <p:cNvSpPr txBox="1"/>
          <p:nvPr/>
        </p:nvSpPr>
        <p:spPr>
          <a:xfrm>
            <a:off x="10750936" y="3085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B69DF-6797-4811-AF41-32B0D0704004}"/>
              </a:ext>
            </a:extLst>
          </p:cNvPr>
          <p:cNvSpPr txBox="1"/>
          <p:nvPr/>
        </p:nvSpPr>
        <p:spPr>
          <a:xfrm>
            <a:off x="9816297" y="2339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16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E44C0-5CE6-4FCB-BC29-3C7A32CB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85" y="544869"/>
            <a:ext cx="3866408" cy="2884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B16B0-3C02-4409-AD9B-E8935A01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15" y="3630076"/>
            <a:ext cx="3105583" cy="282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8213E-6E1A-4F68-8EF6-42E4A11B4283}"/>
              </a:ext>
            </a:extLst>
          </p:cNvPr>
          <p:cNvSpPr txBox="1"/>
          <p:nvPr/>
        </p:nvSpPr>
        <p:spPr>
          <a:xfrm>
            <a:off x="5193437" y="544869"/>
            <a:ext cx="3761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In-order: G M D H B A N J E C K O F L</a:t>
            </a:r>
          </a:p>
          <a:p>
            <a:endParaRPr lang="en-IN" dirty="0"/>
          </a:p>
          <a:p>
            <a:r>
              <a:rPr lang="en-IN" dirty="0"/>
              <a:t>Pre-order: A  B D G M H C E J N F K O L</a:t>
            </a:r>
          </a:p>
          <a:p>
            <a:endParaRPr lang="en-IN" dirty="0"/>
          </a:p>
          <a:p>
            <a:r>
              <a:rPr lang="en-IN" dirty="0"/>
              <a:t>Post-order: M G H D B N J E O K L F C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3B58F-18FD-4616-B01A-DC9D1D4F8570}"/>
              </a:ext>
            </a:extLst>
          </p:cNvPr>
          <p:cNvSpPr txBox="1"/>
          <p:nvPr/>
        </p:nvSpPr>
        <p:spPr>
          <a:xfrm>
            <a:off x="5344358" y="3835153"/>
            <a:ext cx="30998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  <a:p>
            <a:endParaRPr lang="en-US" dirty="0"/>
          </a:p>
          <a:p>
            <a:r>
              <a:rPr lang="en-US" dirty="0"/>
              <a:t>In-order: D B H E I A F J C G K</a:t>
            </a:r>
          </a:p>
          <a:p>
            <a:endParaRPr lang="en-US" dirty="0"/>
          </a:p>
          <a:p>
            <a:r>
              <a:rPr lang="en-US" dirty="0"/>
              <a:t>Pre-order: A B D E H I C F J G K</a:t>
            </a:r>
          </a:p>
          <a:p>
            <a:endParaRPr lang="en-US" dirty="0"/>
          </a:p>
          <a:p>
            <a:r>
              <a:rPr lang="en-US" dirty="0"/>
              <a:t>Post-order: D H I E B J F K G C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10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499082-6169-4836-ACAD-04C89D97D466}"/>
              </a:ext>
            </a:extLst>
          </p:cNvPr>
          <p:cNvSpPr txBox="1"/>
          <p:nvPr/>
        </p:nvSpPr>
        <p:spPr>
          <a:xfrm>
            <a:off x="4057096" y="204187"/>
            <a:ext cx="386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Codes for traversals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E3912-3F34-42C7-93C8-18179F8F9000}"/>
              </a:ext>
            </a:extLst>
          </p:cNvPr>
          <p:cNvSpPr txBox="1"/>
          <p:nvPr/>
        </p:nvSpPr>
        <p:spPr>
          <a:xfrm>
            <a:off x="887768" y="1077755"/>
            <a:ext cx="120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In-order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33D03-82A4-4BB0-8254-A6273BB1063B}"/>
              </a:ext>
            </a:extLst>
          </p:cNvPr>
          <p:cNvSpPr txBox="1"/>
          <p:nvPr/>
        </p:nvSpPr>
        <p:spPr>
          <a:xfrm>
            <a:off x="739065" y="1766656"/>
            <a:ext cx="45076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inorder(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inorder(root.left);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System.out.print(root.key +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inorder(root.right);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19BCD-2F7A-47C5-986B-37501E2F1484}"/>
              </a:ext>
            </a:extLst>
          </p:cNvPr>
          <p:cNvSpPr txBox="1"/>
          <p:nvPr/>
        </p:nvSpPr>
        <p:spPr>
          <a:xfrm>
            <a:off x="6096000" y="2736502"/>
            <a:ext cx="5152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preorder(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System.out.print(root.key +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“</a:t>
            </a:r>
            <a:r>
              <a:rPr lang="en-I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preorder(root.left);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preorder(root.right);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EA970-207A-442F-863A-85167F2813D1}"/>
              </a:ext>
            </a:extLst>
          </p:cNvPr>
          <p:cNvSpPr txBox="1"/>
          <p:nvPr/>
        </p:nvSpPr>
        <p:spPr>
          <a:xfrm>
            <a:off x="6096000" y="1997488"/>
            <a:ext cx="138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Pre-order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C49DC-7316-4870-8DE5-7E978F005311}"/>
              </a:ext>
            </a:extLst>
          </p:cNvPr>
          <p:cNvSpPr txBox="1"/>
          <p:nvPr/>
        </p:nvSpPr>
        <p:spPr>
          <a:xfrm>
            <a:off x="887768" y="4932201"/>
            <a:ext cx="45076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postorder(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postorder(root.left);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postorder(root.right);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System.out.print(root.key +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79842-027A-4542-9583-B0CDE9C5A181}"/>
              </a:ext>
            </a:extLst>
          </p:cNvPr>
          <p:cNvSpPr txBox="1"/>
          <p:nvPr/>
        </p:nvSpPr>
        <p:spPr>
          <a:xfrm>
            <a:off x="887768" y="4195093"/>
            <a:ext cx="150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Post-order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1B9F00-29DA-4ED5-9405-5E40519434AA}"/>
                  </a:ext>
                </a:extLst>
              </p14:cNvPr>
              <p14:cNvContentPartPr/>
              <p14:nvPr/>
            </p14:nvContentPartPr>
            <p14:xfrm>
              <a:off x="8797393" y="118035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1B9F00-29DA-4ED5-9405-5E40519434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9753" y="1072713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2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E34F36-F6EF-4063-B2A0-4500947FF383}"/>
              </a:ext>
            </a:extLst>
          </p:cNvPr>
          <p:cNvSpPr txBox="1"/>
          <p:nvPr/>
        </p:nvSpPr>
        <p:spPr>
          <a:xfrm>
            <a:off x="2441359" y="211771"/>
            <a:ext cx="615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Characteristic of data structures</a:t>
            </a:r>
            <a:endParaRPr lang="en-IN" sz="3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6A5F2-1D30-425B-A017-1569E20B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72" y="955012"/>
            <a:ext cx="8475588" cy="5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24081-9565-424F-8A9A-7564A6291B01}"/>
              </a:ext>
            </a:extLst>
          </p:cNvPr>
          <p:cNvSpPr txBox="1"/>
          <p:nvPr/>
        </p:nvSpPr>
        <p:spPr>
          <a:xfrm>
            <a:off x="3977195" y="461639"/>
            <a:ext cx="3988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Binary Search tree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3BC5F-E9F6-411B-ADCC-B393A0E99CAE}"/>
              </a:ext>
            </a:extLst>
          </p:cNvPr>
          <p:cNvSpPr txBox="1"/>
          <p:nvPr/>
        </p:nvSpPr>
        <p:spPr>
          <a:xfrm>
            <a:off x="754602" y="1311182"/>
            <a:ext cx="110793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 The left subtree of a node contains only nodes with keys lesser than the node’s key.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 The right subtree of a node contains only nodes with keys greater than the node’s key.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 The left and right subtree each must also be a binary search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B6C86-2FA9-4179-ACDE-F60A0CFC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0" y="2511511"/>
            <a:ext cx="498227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9F770-ACB8-4E5E-870A-F9173ECA0D06}"/>
              </a:ext>
            </a:extLst>
          </p:cNvPr>
          <p:cNvSpPr txBox="1"/>
          <p:nvPr/>
        </p:nvSpPr>
        <p:spPr>
          <a:xfrm>
            <a:off x="3055632" y="138999"/>
            <a:ext cx="572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Code for search in binary tree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93705-B478-4438-9C03-552D8AB72FE2}"/>
              </a:ext>
            </a:extLst>
          </p:cNvPr>
          <p:cNvSpPr txBox="1"/>
          <p:nvPr/>
        </p:nvSpPr>
        <p:spPr>
          <a:xfrm>
            <a:off x="1234307" y="1360265"/>
            <a:ext cx="4509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search(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root,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key)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==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== key)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&gt; key)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search(root.left, key);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search(root.right, key);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7EE96-48AD-42A5-B7D4-25285EBB14FB}"/>
              </a:ext>
            </a:extLst>
          </p:cNvPr>
          <p:cNvSpPr txBox="1"/>
          <p:nvPr/>
        </p:nvSpPr>
        <p:spPr>
          <a:xfrm>
            <a:off x="6239256" y="1360265"/>
            <a:ext cx="4509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searchbetter(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root,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key)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==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&gt;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root = root.left;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root = root.right;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5D0F9-49B4-4586-96E2-26FF48DAC650}"/>
              </a:ext>
            </a:extLst>
          </p:cNvPr>
          <p:cNvSpPr txBox="1"/>
          <p:nvPr/>
        </p:nvSpPr>
        <p:spPr>
          <a:xfrm>
            <a:off x="1303820" y="785330"/>
            <a:ext cx="137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Recursive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AF770-D984-4BDB-BC21-F215CF350759}"/>
              </a:ext>
            </a:extLst>
          </p:cNvPr>
          <p:cNvSpPr txBox="1"/>
          <p:nvPr/>
        </p:nvSpPr>
        <p:spPr>
          <a:xfrm>
            <a:off x="6096000" y="785329"/>
            <a:ext cx="12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Iterative</a:t>
            </a:r>
            <a:endParaRPr lang="en-IN" sz="2400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B353A-8C89-4EE9-8299-DB40A21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71" y="3448298"/>
            <a:ext cx="4089386" cy="30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E7165-F53C-4E96-87E9-A74CD3B73663}"/>
              </a:ext>
            </a:extLst>
          </p:cNvPr>
          <p:cNvSpPr txBox="1"/>
          <p:nvPr/>
        </p:nvSpPr>
        <p:spPr>
          <a:xfrm>
            <a:off x="4534348" y="108429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Insertion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26796-FA8E-47B1-8680-4C789E4C7E96}"/>
              </a:ext>
            </a:extLst>
          </p:cNvPr>
          <p:cNvSpPr txBox="1"/>
          <p:nvPr/>
        </p:nvSpPr>
        <p:spPr>
          <a:xfrm>
            <a:off x="681868" y="1675287"/>
            <a:ext cx="43476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insert(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root,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key)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temp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temp;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&gt;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root.left = insert(root.left, 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&lt;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root.right = insert(root.right, 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390A-A753-45BA-A139-1B642295B9E5}"/>
              </a:ext>
            </a:extLst>
          </p:cNvPr>
          <p:cNvSpPr txBox="1"/>
          <p:nvPr/>
        </p:nvSpPr>
        <p:spPr>
          <a:xfrm>
            <a:off x="7124816" y="1536174"/>
            <a:ext cx="47532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insertbetter(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root,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temp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Node(x);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parent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curr = root;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(curr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parent = curr;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(curr.key &gt; x)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curr = curr.left;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(curr.key &lt; x)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curr = curr.right;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(parent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temp;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(parent.key &gt; x)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parent.left = temp;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parent.right = temp;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77465-A18A-4AE0-A141-C96FF779E13D}"/>
              </a:ext>
            </a:extLst>
          </p:cNvPr>
          <p:cNvSpPr txBox="1"/>
          <p:nvPr/>
        </p:nvSpPr>
        <p:spPr>
          <a:xfrm>
            <a:off x="790112" y="1043206"/>
            <a:ext cx="137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Recursive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A07E7-A02D-4698-AE04-9855C4CAF3C2}"/>
              </a:ext>
            </a:extLst>
          </p:cNvPr>
          <p:cNvSpPr txBox="1"/>
          <p:nvPr/>
        </p:nvSpPr>
        <p:spPr>
          <a:xfrm>
            <a:off x="7124816" y="1021557"/>
            <a:ext cx="12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Iterative</a:t>
            </a:r>
            <a:endParaRPr lang="en-IN" sz="2400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B19176-08F9-41EB-BD97-49747C2D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48" y="4110778"/>
            <a:ext cx="4658375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BA7DB-EBDC-45AB-AF92-88F51A9A0163}"/>
              </a:ext>
            </a:extLst>
          </p:cNvPr>
          <p:cNvSpPr txBox="1"/>
          <p:nvPr/>
        </p:nvSpPr>
        <p:spPr>
          <a:xfrm>
            <a:off x="4606525" y="162670"/>
            <a:ext cx="177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Deletion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FD23D-1960-4D89-BEA3-60A2701AFB1F}"/>
              </a:ext>
            </a:extLst>
          </p:cNvPr>
          <p:cNvSpPr txBox="1"/>
          <p:nvPr/>
        </p:nvSpPr>
        <p:spPr>
          <a:xfrm>
            <a:off x="1441716" y="936116"/>
            <a:ext cx="5282215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delete(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root,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key)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&gt;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root.left = delete(root.left, 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(root.key &lt; key)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root.right = delete(root.right, 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(root.right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root.left;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(root.left ==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root.right;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sucess = getsuccessor(root);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root.key = sucess.key;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root.right = delete(root.right, sucess.key);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getsuccessor(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curr = root.right;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(curr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curr.left !=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curr = curr.left;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curr;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4A956-3674-449B-9EA0-95DA0BBA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31" y="2019103"/>
            <a:ext cx="522995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2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9E6A1-47C9-44FB-A65B-796DFF291F5D}"/>
              </a:ext>
            </a:extLst>
          </p:cNvPr>
          <p:cNvSpPr txBox="1"/>
          <p:nvPr/>
        </p:nvSpPr>
        <p:spPr>
          <a:xfrm>
            <a:off x="4012706" y="372862"/>
            <a:ext cx="242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Expression tree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F3B-DB1C-4F45-8575-F5E48EED3112}"/>
              </a:ext>
            </a:extLst>
          </p:cNvPr>
          <p:cNvSpPr txBox="1"/>
          <p:nvPr/>
        </p:nvSpPr>
        <p:spPr>
          <a:xfrm>
            <a:off x="1050985" y="1029247"/>
            <a:ext cx="1076861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An expression tree is a representation of expressions arranged in a tree-like data structure. In other words, it is a tree with leaves as operands of the expression and nodes contain the operators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An arithmetic  expression such as (5*x)*y+6/(x+z) is a combination of arithmetic operators (+, *, /,  etc.), operands (5,x,y,6,z,etc.), and parentheses to override the precedence of operations. Each expression can be represented by a unique binary tree whose structure is determined by the precedence of operations in the expression. Such a tree is called an expression tree.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   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7067A-0F65-4BBE-890B-69576E8C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32" y="3141842"/>
            <a:ext cx="5925377" cy="3467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5A0F-D15A-4633-B8E7-7221C4156B9D}"/>
              </a:ext>
            </a:extLst>
          </p:cNvPr>
          <p:cNvSpPr txBox="1"/>
          <p:nvPr/>
        </p:nvSpPr>
        <p:spPr>
          <a:xfrm>
            <a:off x="1242874" y="4350058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 of expression tree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5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175573-B641-4446-8E6D-C38CF052075C}"/>
              </a:ext>
            </a:extLst>
          </p:cNvPr>
          <p:cNvSpPr txBox="1"/>
          <p:nvPr/>
        </p:nvSpPr>
        <p:spPr>
          <a:xfrm>
            <a:off x="942513" y="1047565"/>
            <a:ext cx="10234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urw-din"/>
              </a:rPr>
              <a:t>Following is algorithm for evaluation postfix expressions.</a:t>
            </a:r>
            <a:br>
              <a:rPr lang="en-US" dirty="0"/>
            </a:b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1) Create a stack to store operands (or values).</a:t>
            </a:r>
            <a:br>
              <a:rPr lang="en-US" dirty="0"/>
            </a:b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2) Scan the given expression and do following for every scanned element.</a:t>
            </a:r>
            <a:br>
              <a:rPr lang="en-US" dirty="0"/>
            </a:b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…..a) If the element is a number, push it into the stack</a:t>
            </a:r>
            <a:br>
              <a:rPr lang="en-US" dirty="0"/>
            </a:b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…..b) If the element is a operator, pop operands for the operator from stack. Evaluate the operator and push the result back to the stack</a:t>
            </a:r>
            <a:br>
              <a:rPr lang="en-US" dirty="0"/>
            </a:b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3) When the expression is ended, the number in the stack is the final answer.</a:t>
            </a:r>
          </a:p>
          <a:p>
            <a:r>
              <a:rPr lang="en-US" dirty="0">
                <a:solidFill>
                  <a:srgbClr val="40424E"/>
                </a:solidFill>
                <a:latin typeface="urw-din"/>
              </a:rPr>
              <a:t>4) This process also similar to </a:t>
            </a:r>
            <a:r>
              <a:rPr lang="en-US" dirty="0">
                <a:solidFill>
                  <a:srgbClr val="FFC000"/>
                </a:solidFill>
                <a:latin typeface="urw-din"/>
              </a:rPr>
              <a:t>prefix expression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E67E-3C0B-4338-B0B1-32BDC4C6478B}"/>
              </a:ext>
            </a:extLst>
          </p:cNvPr>
          <p:cNvSpPr txBox="1"/>
          <p:nvPr/>
        </p:nvSpPr>
        <p:spPr>
          <a:xfrm>
            <a:off x="3755254" y="390616"/>
            <a:ext cx="412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Evaluation of postfix expression</a:t>
            </a:r>
            <a:endParaRPr lang="en-IN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B3FC7-1783-441A-A021-E2E10E16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84" y="3429000"/>
            <a:ext cx="6403436" cy="32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B86CC-F449-41B8-8B85-A35D963D61ED}"/>
              </a:ext>
            </a:extLst>
          </p:cNvPr>
          <p:cNvSpPr txBox="1"/>
          <p:nvPr/>
        </p:nvSpPr>
        <p:spPr>
          <a:xfrm>
            <a:off x="693938" y="1227208"/>
            <a:ext cx="10804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For constructing an expression tree we use a stack. We loop through input expression and do the following for every character.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If a character is an operand push that into the stack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If a character is an operator pop two values from the stack make them its child and push the current node again.</a:t>
            </a:r>
          </a:p>
          <a:p>
            <a:pPr algn="l" fontAlgn="base"/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In the end, the only element of the stack will be the root of an expression tree.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95FB4-5051-40D4-9967-9B0A9770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02" y="2974222"/>
            <a:ext cx="5058481" cy="3057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875CD-6811-470A-A37E-A9583EC3F048}"/>
              </a:ext>
            </a:extLst>
          </p:cNvPr>
          <p:cNvSpPr txBox="1"/>
          <p:nvPr/>
        </p:nvSpPr>
        <p:spPr>
          <a:xfrm>
            <a:off x="2885243" y="149705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Code for expression of tree</a:t>
            </a:r>
            <a:endParaRPr lang="en-IN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3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073E9F-DE22-4636-91E1-B0B06B35EEA3}"/>
              </a:ext>
            </a:extLst>
          </p:cNvPr>
          <p:cNvSpPr txBox="1"/>
          <p:nvPr/>
        </p:nvSpPr>
        <p:spPr>
          <a:xfrm>
            <a:off x="881109" y="1431939"/>
            <a:ext cx="26255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left, right;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Node(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value = d;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left = right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D8CB8-BA3A-46A0-A74A-88214FEFCC2A}"/>
              </a:ext>
            </a:extLst>
          </p:cNvPr>
          <p:cNvSpPr txBox="1"/>
          <p:nvPr/>
        </p:nvSpPr>
        <p:spPr>
          <a:xfrm>
            <a:off x="3792984" y="647109"/>
            <a:ext cx="6094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expressiontree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args)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postfix 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"ab+ef*g*-"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charArray = postfix.toCharArray();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root = constructtree(charArray);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inorder(root);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F2005-7617-4DF4-8FF8-8C938435B864}"/>
              </a:ext>
            </a:extLst>
          </p:cNvPr>
          <p:cNvSpPr txBox="1"/>
          <p:nvPr/>
        </p:nvSpPr>
        <p:spPr>
          <a:xfrm>
            <a:off x="4174724" y="2169732"/>
            <a:ext cx="60945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isoperator(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(c ==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c ==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c ==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c ==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c == 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'^'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constructtree(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postfix[])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sai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t1, t2;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postfix.length; i++)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(!isoperator(postfix[i]))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Node(postfix[i]);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sai.push(t);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 =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Node(postfix[i]);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t1 = sai.pop();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t2 = sai.pop();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t.right = t1;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t.left = t2;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sai.push(t);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t = sai.peek();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sai.pop();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t;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8F81C-9273-40CC-B748-94F728EB705F}"/>
              </a:ext>
            </a:extLst>
          </p:cNvPr>
          <p:cNvSpPr txBox="1"/>
          <p:nvPr/>
        </p:nvSpPr>
        <p:spPr>
          <a:xfrm>
            <a:off x="763480" y="185444"/>
            <a:ext cx="789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code</a:t>
            </a:r>
            <a:endParaRPr lang="en-IN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2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506A934-C7A2-4D91-AAF3-AB8333C1E9B4}"/>
              </a:ext>
            </a:extLst>
          </p:cNvPr>
          <p:cNvGrpSpPr/>
          <p:nvPr/>
        </p:nvGrpSpPr>
        <p:grpSpPr>
          <a:xfrm>
            <a:off x="404713" y="525513"/>
            <a:ext cx="287640" cy="472320"/>
            <a:chOff x="404713" y="525513"/>
            <a:chExt cx="28764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A35EFEB-DF60-4CAA-9BBF-41ECF7C314F4}"/>
                    </a:ext>
                  </a:extLst>
                </p14:cNvPr>
                <p14:cNvContentPartPr/>
                <p14:nvPr/>
              </p14:nvContentPartPr>
              <p14:xfrm>
                <a:off x="404713" y="611193"/>
                <a:ext cx="199800" cy="20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A35EFEB-DF60-4CAA-9BBF-41ECF7C314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713" y="593193"/>
                  <a:ext cx="235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A3FDE7-4349-49FF-AA0A-C9B932C1F9EB}"/>
                    </a:ext>
                  </a:extLst>
                </p14:cNvPr>
                <p14:cNvContentPartPr/>
                <p14:nvPr/>
              </p14:nvContentPartPr>
              <p14:xfrm>
                <a:off x="488593" y="742593"/>
                <a:ext cx="153720" cy="5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A3FDE7-4349-49FF-AA0A-C9B932C1F9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0593" y="724593"/>
                  <a:ext cx="189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6AA1C9-79A3-4162-AE3F-3675F75BC05B}"/>
                    </a:ext>
                  </a:extLst>
                </p14:cNvPr>
                <p14:cNvContentPartPr/>
                <p14:nvPr/>
              </p14:nvContentPartPr>
              <p14:xfrm>
                <a:off x="559153" y="525513"/>
                <a:ext cx="133200" cy="47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6AA1C9-79A3-4162-AE3F-3675F75BC0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1513" y="507513"/>
                  <a:ext cx="16884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9B9A67-F242-4BD1-8C14-CB7E38592F66}"/>
              </a:ext>
            </a:extLst>
          </p:cNvPr>
          <p:cNvGrpSpPr/>
          <p:nvPr/>
        </p:nvGrpSpPr>
        <p:grpSpPr>
          <a:xfrm>
            <a:off x="1071433" y="506433"/>
            <a:ext cx="848160" cy="408600"/>
            <a:chOff x="1071433" y="506433"/>
            <a:chExt cx="8481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E225C9-D8E9-4C10-937A-8F68F85899CD}"/>
                    </a:ext>
                  </a:extLst>
                </p14:cNvPr>
                <p14:cNvContentPartPr/>
                <p14:nvPr/>
              </p14:nvContentPartPr>
              <p14:xfrm>
                <a:off x="1071433" y="645753"/>
                <a:ext cx="219960" cy="13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E225C9-D8E9-4C10-937A-8F68F85899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793" y="627753"/>
                  <a:ext cx="255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38BBCC-FB1B-4660-ABAD-442188A1C8B8}"/>
                    </a:ext>
                  </a:extLst>
                </p14:cNvPr>
                <p14:cNvContentPartPr/>
                <p14:nvPr/>
              </p14:nvContentPartPr>
              <p14:xfrm>
                <a:off x="1322353" y="641073"/>
                <a:ext cx="9468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38BBCC-FB1B-4660-ABAD-442188A1C8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4353" y="623433"/>
                  <a:ext cx="130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7DC7F9-F453-4F78-8493-D500712633F2}"/>
                    </a:ext>
                  </a:extLst>
                </p14:cNvPr>
                <p14:cNvContentPartPr/>
                <p14:nvPr/>
              </p14:nvContentPartPr>
              <p14:xfrm>
                <a:off x="1331713" y="623433"/>
                <a:ext cx="83520" cy="14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7DC7F9-F453-4F78-8493-D500712633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3713" y="605433"/>
                  <a:ext cx="11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FEAA7E-DCF3-4964-A99E-3AEBA5BC5463}"/>
                    </a:ext>
                  </a:extLst>
                </p14:cNvPr>
                <p14:cNvContentPartPr/>
                <p14:nvPr/>
              </p14:nvContentPartPr>
              <p14:xfrm>
                <a:off x="1485793" y="532353"/>
                <a:ext cx="93960" cy="27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FEAA7E-DCF3-4964-A99E-3AEBA5BC54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8153" y="514713"/>
                  <a:ext cx="129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B2D4C5-0563-4845-8375-53E13D40953D}"/>
                    </a:ext>
                  </a:extLst>
                </p14:cNvPr>
                <p14:cNvContentPartPr/>
                <p14:nvPr/>
              </p14:nvContentPartPr>
              <p14:xfrm>
                <a:off x="1670113" y="506433"/>
                <a:ext cx="32040" cy="40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B2D4C5-0563-4845-8375-53E13D4095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2473" y="488433"/>
                  <a:ext cx="67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DDE6D2-2411-4FFC-AE9F-20653C9CB409}"/>
                    </a:ext>
                  </a:extLst>
                </p14:cNvPr>
                <p14:cNvContentPartPr/>
                <p14:nvPr/>
              </p14:nvContentPartPr>
              <p14:xfrm>
                <a:off x="1812313" y="699033"/>
                <a:ext cx="107280" cy="14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DDE6D2-2411-4FFC-AE9F-20653C9CB4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4313" y="681393"/>
                  <a:ext cx="1429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E6F955-41E6-4ABB-B671-5A50891814FE}"/>
              </a:ext>
            </a:extLst>
          </p:cNvPr>
          <p:cNvGrpSpPr/>
          <p:nvPr/>
        </p:nvGrpSpPr>
        <p:grpSpPr>
          <a:xfrm>
            <a:off x="2156473" y="478713"/>
            <a:ext cx="690120" cy="428400"/>
            <a:chOff x="2156473" y="478713"/>
            <a:chExt cx="6901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3362B0-F447-466D-B3AD-C660281A8708}"/>
                    </a:ext>
                  </a:extLst>
                </p14:cNvPr>
                <p14:cNvContentPartPr/>
                <p14:nvPr/>
              </p14:nvContentPartPr>
              <p14:xfrm>
                <a:off x="2156473" y="659793"/>
                <a:ext cx="126720" cy="4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3362B0-F447-466D-B3AD-C660281A87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8473" y="641793"/>
                  <a:ext cx="162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94B829-EB82-4A97-B53A-F90DA9BA7011}"/>
                    </a:ext>
                  </a:extLst>
                </p14:cNvPr>
                <p14:cNvContentPartPr/>
                <p14:nvPr/>
              </p14:nvContentPartPr>
              <p14:xfrm>
                <a:off x="2203633" y="592113"/>
                <a:ext cx="17640" cy="18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94B829-EB82-4A97-B53A-F90DA9BA70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5633" y="574113"/>
                  <a:ext cx="53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2183373-2221-490C-82A1-4BF7485EB9CC}"/>
                    </a:ext>
                  </a:extLst>
                </p14:cNvPr>
                <p14:cNvContentPartPr/>
                <p14:nvPr/>
              </p14:nvContentPartPr>
              <p14:xfrm>
                <a:off x="2432593" y="592473"/>
                <a:ext cx="118440" cy="15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2183373-2221-490C-82A1-4BF7485EB9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4593" y="574833"/>
                  <a:ext cx="15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8694E7-DF42-4516-9FCB-2B02F69B09B7}"/>
                    </a:ext>
                  </a:extLst>
                </p14:cNvPr>
                <p14:cNvContentPartPr/>
                <p14:nvPr/>
              </p14:nvContentPartPr>
              <p14:xfrm>
                <a:off x="2552473" y="478713"/>
                <a:ext cx="167760" cy="42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8694E7-DF42-4516-9FCB-2B02F69B09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4833" y="461073"/>
                  <a:ext cx="2034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9ED29D-69D7-46DB-A4DB-A6345641F6C7}"/>
                    </a:ext>
                  </a:extLst>
                </p14:cNvPr>
                <p14:cNvContentPartPr/>
                <p14:nvPr/>
              </p14:nvContentPartPr>
              <p14:xfrm>
                <a:off x="2754793" y="590673"/>
                <a:ext cx="91800" cy="241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9ED29D-69D7-46DB-A4DB-A6345641F6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7153" y="573033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8142FA7-3E73-48B4-B0F1-415E3F9D2AB6}"/>
                    </a:ext>
                  </a:extLst>
                </p14:cNvPr>
                <p14:cNvContentPartPr/>
                <p14:nvPr/>
              </p14:nvContentPartPr>
              <p14:xfrm>
                <a:off x="2709433" y="744753"/>
                <a:ext cx="133920" cy="4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8142FA7-3E73-48B4-B0F1-415E3F9D2A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1793" y="726753"/>
                  <a:ext cx="1695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F11B1F-0854-4975-9AA4-E23AAAC45C7F}"/>
              </a:ext>
            </a:extLst>
          </p:cNvPr>
          <p:cNvGrpSpPr/>
          <p:nvPr/>
        </p:nvGrpSpPr>
        <p:grpSpPr>
          <a:xfrm>
            <a:off x="3004633" y="576273"/>
            <a:ext cx="335160" cy="348480"/>
            <a:chOff x="3004633" y="576273"/>
            <a:chExt cx="33516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E7CFB9-A573-474F-8C65-39CD0B1E13FE}"/>
                    </a:ext>
                  </a:extLst>
                </p14:cNvPr>
                <p14:cNvContentPartPr/>
                <p14:nvPr/>
              </p14:nvContentPartPr>
              <p14:xfrm>
                <a:off x="3004633" y="614073"/>
                <a:ext cx="142560" cy="13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E7CFB9-A573-474F-8C65-39CD0B1E13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86633" y="596433"/>
                  <a:ext cx="178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35EE36-FB3C-45C0-A7BF-1E8E17A9BF07}"/>
                    </a:ext>
                  </a:extLst>
                </p14:cNvPr>
                <p14:cNvContentPartPr/>
                <p14:nvPr/>
              </p14:nvContentPartPr>
              <p14:xfrm>
                <a:off x="3044233" y="576273"/>
                <a:ext cx="86400" cy="18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35EE36-FB3C-45C0-A7BF-1E8E17A9BF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26233" y="558633"/>
                  <a:ext cx="122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5ABA2E-E572-4A6E-B450-3A816D8DF6AD}"/>
                    </a:ext>
                  </a:extLst>
                </p14:cNvPr>
                <p14:cNvContentPartPr/>
                <p14:nvPr/>
              </p14:nvContentPartPr>
              <p14:xfrm>
                <a:off x="3224233" y="584553"/>
                <a:ext cx="115560" cy="34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5ABA2E-E572-4A6E-B450-3A816D8DF6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06593" y="566913"/>
                  <a:ext cx="15120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9A5B1D4-B58E-4991-AA9A-BBEFD310940C}"/>
              </a:ext>
            </a:extLst>
          </p:cNvPr>
          <p:cNvGrpSpPr/>
          <p:nvPr/>
        </p:nvGrpSpPr>
        <p:grpSpPr>
          <a:xfrm>
            <a:off x="4443553" y="489153"/>
            <a:ext cx="736920" cy="357480"/>
            <a:chOff x="4443553" y="489153"/>
            <a:chExt cx="73692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3CDC7C-9025-4521-BC96-5671074E46E2}"/>
                    </a:ext>
                  </a:extLst>
                </p14:cNvPr>
                <p14:cNvContentPartPr/>
                <p14:nvPr/>
              </p14:nvContentPartPr>
              <p14:xfrm>
                <a:off x="4443553" y="523713"/>
                <a:ext cx="113040" cy="170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3CDC7C-9025-4521-BC96-5671074E46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5553" y="506073"/>
                  <a:ext cx="148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D686B8-BFCE-4C62-B41A-E448488F200C}"/>
                    </a:ext>
                  </a:extLst>
                </p14:cNvPr>
                <p14:cNvContentPartPr/>
                <p14:nvPr/>
              </p14:nvContentPartPr>
              <p14:xfrm>
                <a:off x="4580353" y="542433"/>
                <a:ext cx="97920" cy="13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D686B8-BFCE-4C62-B41A-E448488F20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62713" y="524433"/>
                  <a:ext cx="133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8580D0-2676-408D-9E19-07E1E686077F}"/>
                    </a:ext>
                  </a:extLst>
                </p14:cNvPr>
                <p14:cNvContentPartPr/>
                <p14:nvPr/>
              </p14:nvContentPartPr>
              <p14:xfrm>
                <a:off x="4788793" y="557913"/>
                <a:ext cx="110880" cy="1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8580D0-2676-408D-9E19-07E1E68607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70793" y="539913"/>
                  <a:ext cx="146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DC5A81-63A6-435A-A4C3-42689AD58E99}"/>
                    </a:ext>
                  </a:extLst>
                </p14:cNvPr>
                <p14:cNvContentPartPr/>
                <p14:nvPr/>
              </p14:nvContentPartPr>
              <p14:xfrm>
                <a:off x="4844233" y="489153"/>
                <a:ext cx="10440" cy="16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DC5A81-63A6-435A-A4C3-42689AD58E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6593" y="471153"/>
                  <a:ext cx="4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B96051-70BC-4AA9-A445-CAABD260FFBC}"/>
                    </a:ext>
                  </a:extLst>
                </p14:cNvPr>
                <p14:cNvContentPartPr/>
                <p14:nvPr/>
              </p14:nvContentPartPr>
              <p14:xfrm>
                <a:off x="4993633" y="506433"/>
                <a:ext cx="186840" cy="34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B96051-70BC-4AA9-A445-CAABD260FF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75993" y="488433"/>
                  <a:ext cx="22248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4E49CBD-0640-42C8-B1A6-B98F441720E1}"/>
              </a:ext>
            </a:extLst>
          </p:cNvPr>
          <p:cNvGrpSpPr/>
          <p:nvPr/>
        </p:nvGrpSpPr>
        <p:grpSpPr>
          <a:xfrm>
            <a:off x="1197073" y="1044633"/>
            <a:ext cx="1070280" cy="96120"/>
            <a:chOff x="1197073" y="1044633"/>
            <a:chExt cx="107028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FF3D02-9EE3-47E8-BBBB-AC9241EA2866}"/>
                    </a:ext>
                  </a:extLst>
                </p14:cNvPr>
                <p14:cNvContentPartPr/>
                <p14:nvPr/>
              </p14:nvContentPartPr>
              <p14:xfrm>
                <a:off x="1197073" y="1131753"/>
                <a:ext cx="2592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FF3D02-9EE3-47E8-BBBB-AC9241EA28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9073" y="1113753"/>
                  <a:ext cx="61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31B108-9460-4B1A-8BBA-45111E775C30}"/>
                    </a:ext>
                  </a:extLst>
                </p14:cNvPr>
                <p14:cNvContentPartPr/>
                <p14:nvPr/>
              </p14:nvContentPartPr>
              <p14:xfrm>
                <a:off x="1266553" y="1132113"/>
                <a:ext cx="13320" cy="2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31B108-9460-4B1A-8BBA-45111E775C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48913" y="1114113"/>
                  <a:ext cx="48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25980C-FD69-4429-A0CF-EAD07F2E931F}"/>
                    </a:ext>
                  </a:extLst>
                </p14:cNvPr>
                <p14:cNvContentPartPr/>
                <p14:nvPr/>
              </p14:nvContentPartPr>
              <p14:xfrm>
                <a:off x="1330993" y="1077753"/>
                <a:ext cx="133560" cy="46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25980C-FD69-4429-A0CF-EAD07F2E93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3353" y="1060113"/>
                  <a:ext cx="16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F588DA-F6BC-4F76-87F9-4C0F15C46C2C}"/>
                    </a:ext>
                  </a:extLst>
                </p14:cNvPr>
                <p14:cNvContentPartPr/>
                <p14:nvPr/>
              </p14:nvContentPartPr>
              <p14:xfrm>
                <a:off x="1536553" y="1062993"/>
                <a:ext cx="275400" cy="1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F588DA-F6BC-4F76-87F9-4C0F15C46C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8913" y="1044993"/>
                  <a:ext cx="311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F9A580-DEB9-4E00-8089-934479090105}"/>
                    </a:ext>
                  </a:extLst>
                </p14:cNvPr>
                <p14:cNvContentPartPr/>
                <p14:nvPr/>
              </p14:nvContentPartPr>
              <p14:xfrm>
                <a:off x="1894393" y="1044633"/>
                <a:ext cx="372960" cy="2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F9A580-DEB9-4E00-8089-9344790901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76753" y="1026633"/>
                  <a:ext cx="408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B20CF6-6D70-4103-876E-A79516DFFD66}"/>
              </a:ext>
            </a:extLst>
          </p:cNvPr>
          <p:cNvGrpSpPr/>
          <p:nvPr/>
        </p:nvGrpSpPr>
        <p:grpSpPr>
          <a:xfrm>
            <a:off x="2432953" y="1060113"/>
            <a:ext cx="322560" cy="14400"/>
            <a:chOff x="2432953" y="1060113"/>
            <a:chExt cx="32256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3BBE967-9B84-49C0-B9BC-EE791F57AFBE}"/>
                    </a:ext>
                  </a:extLst>
                </p14:cNvPr>
                <p14:cNvContentPartPr/>
                <p14:nvPr/>
              </p14:nvContentPartPr>
              <p14:xfrm>
                <a:off x="2432953" y="1070913"/>
                <a:ext cx="24480" cy="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3BBE967-9B84-49C0-B9BC-EE791F57AF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14953" y="1052913"/>
                  <a:ext cx="60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77920B-4E10-4EBF-8932-B62F833E6F46}"/>
                    </a:ext>
                  </a:extLst>
                </p14:cNvPr>
                <p14:cNvContentPartPr/>
                <p14:nvPr/>
              </p14:nvContentPartPr>
              <p14:xfrm>
                <a:off x="2532673" y="1060113"/>
                <a:ext cx="222840" cy="1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77920B-4E10-4EBF-8932-B62F833E6F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5033" y="1042113"/>
                  <a:ext cx="2584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4FE80B-ED67-4727-AC56-EBCD18BFBFF5}"/>
              </a:ext>
            </a:extLst>
          </p:cNvPr>
          <p:cNvGrpSpPr/>
          <p:nvPr/>
        </p:nvGrpSpPr>
        <p:grpSpPr>
          <a:xfrm>
            <a:off x="2915713" y="881913"/>
            <a:ext cx="1509480" cy="176760"/>
            <a:chOff x="2915713" y="881913"/>
            <a:chExt cx="15094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19A546-1439-4983-9BA7-3EC23AE42F35}"/>
                    </a:ext>
                  </a:extLst>
                </p14:cNvPr>
                <p14:cNvContentPartPr/>
                <p14:nvPr/>
              </p14:nvContentPartPr>
              <p14:xfrm>
                <a:off x="2915713" y="1044993"/>
                <a:ext cx="251640" cy="1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19A546-1439-4983-9BA7-3EC23AE42F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7713" y="1026993"/>
                  <a:ext cx="287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DB2530-DD4F-45A4-8586-2F25F812E350}"/>
                    </a:ext>
                  </a:extLst>
                </p14:cNvPr>
                <p14:cNvContentPartPr/>
                <p14:nvPr/>
              </p14:nvContentPartPr>
              <p14:xfrm>
                <a:off x="3280753" y="1005753"/>
                <a:ext cx="335880" cy="30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DB2530-DD4F-45A4-8586-2F25F812E3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2753" y="987753"/>
                  <a:ext cx="371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60BD62-34C4-429D-BD57-0A0D66F24A93}"/>
                    </a:ext>
                  </a:extLst>
                </p14:cNvPr>
                <p14:cNvContentPartPr/>
                <p14:nvPr/>
              </p14:nvContentPartPr>
              <p14:xfrm>
                <a:off x="3750553" y="976233"/>
                <a:ext cx="195840" cy="21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60BD62-34C4-429D-BD57-0A0D66F24A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32553" y="958593"/>
                  <a:ext cx="231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D7FC02B-9D03-4DC1-88A6-4291E527357F}"/>
                    </a:ext>
                  </a:extLst>
                </p14:cNvPr>
                <p14:cNvContentPartPr/>
                <p14:nvPr/>
              </p14:nvContentPartPr>
              <p14:xfrm>
                <a:off x="4089673" y="940593"/>
                <a:ext cx="19908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D7FC02B-9D03-4DC1-88A6-4291E52735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2033" y="922953"/>
                  <a:ext cx="234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894BFF-48A2-4FC9-811C-506FD027ED68}"/>
                    </a:ext>
                  </a:extLst>
                </p14:cNvPr>
                <p14:cNvContentPartPr/>
                <p14:nvPr/>
              </p14:nvContentPartPr>
              <p14:xfrm>
                <a:off x="4276513" y="881913"/>
                <a:ext cx="148680" cy="16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894BFF-48A2-4FC9-811C-506FD027ED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58513" y="864273"/>
                  <a:ext cx="184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171961B-98BC-4B2D-A868-4E6F78E6294D}"/>
              </a:ext>
            </a:extLst>
          </p:cNvPr>
          <p:cNvGrpSpPr/>
          <p:nvPr/>
        </p:nvGrpSpPr>
        <p:grpSpPr>
          <a:xfrm>
            <a:off x="7012873" y="506073"/>
            <a:ext cx="556200" cy="270720"/>
            <a:chOff x="7012873" y="506073"/>
            <a:chExt cx="5562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96CDD3-03A7-4F06-81A5-86FACA1DE08B}"/>
                    </a:ext>
                  </a:extLst>
                </p14:cNvPr>
                <p14:cNvContentPartPr/>
                <p14:nvPr/>
              </p14:nvContentPartPr>
              <p14:xfrm>
                <a:off x="7012873" y="513633"/>
                <a:ext cx="77760" cy="26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96CDD3-03A7-4F06-81A5-86FACA1DE0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94873" y="495993"/>
                  <a:ext cx="113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099D9E-0E3F-4364-9A69-39C943D6A069}"/>
                    </a:ext>
                  </a:extLst>
                </p14:cNvPr>
                <p14:cNvContentPartPr/>
                <p14:nvPr/>
              </p14:nvContentPartPr>
              <p14:xfrm>
                <a:off x="7170193" y="606873"/>
                <a:ext cx="101880" cy="12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099D9E-0E3F-4364-9A69-39C943D6A0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52193" y="588873"/>
                  <a:ext cx="13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7E78D13-30F9-4A5D-91B5-54633CD01FC1}"/>
                    </a:ext>
                  </a:extLst>
                </p14:cNvPr>
                <p14:cNvContentPartPr/>
                <p14:nvPr/>
              </p14:nvContentPartPr>
              <p14:xfrm>
                <a:off x="7333633" y="506073"/>
                <a:ext cx="66960" cy="236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7E78D13-30F9-4A5D-91B5-54633CD01F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15633" y="488073"/>
                  <a:ext cx="102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B7B6C9-9C46-4782-BFFE-CBF7758D4F8A}"/>
                    </a:ext>
                  </a:extLst>
                </p14:cNvPr>
                <p14:cNvContentPartPr/>
                <p14:nvPr/>
              </p14:nvContentPartPr>
              <p14:xfrm>
                <a:off x="7327873" y="671673"/>
                <a:ext cx="73440" cy="34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B7B6C9-9C46-4782-BFFE-CBF7758D4F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09873" y="654033"/>
                  <a:ext cx="109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50ACDA-6A3B-404C-8784-8D59DAE6C6C2}"/>
                    </a:ext>
                  </a:extLst>
                </p14:cNvPr>
                <p14:cNvContentPartPr/>
                <p14:nvPr/>
              </p14:nvContentPartPr>
              <p14:xfrm>
                <a:off x="7507153" y="532353"/>
                <a:ext cx="61920" cy="19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50ACDA-6A3B-404C-8784-8D59DAE6C6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9153" y="514353"/>
                  <a:ext cx="97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A574D15-576B-4E7F-891C-CD1344045255}"/>
                    </a:ext>
                  </a:extLst>
                </p14:cNvPr>
                <p14:cNvContentPartPr/>
                <p14:nvPr/>
              </p14:nvContentPartPr>
              <p14:xfrm>
                <a:off x="7510393" y="624513"/>
                <a:ext cx="36720" cy="1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A574D15-576B-4E7F-891C-CD13440452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92753" y="606873"/>
                  <a:ext cx="72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0E2684F-278E-42F2-8CD0-460411789705}"/>
              </a:ext>
            </a:extLst>
          </p:cNvPr>
          <p:cNvGrpSpPr/>
          <p:nvPr/>
        </p:nvGrpSpPr>
        <p:grpSpPr>
          <a:xfrm>
            <a:off x="7751233" y="494193"/>
            <a:ext cx="219600" cy="205560"/>
            <a:chOff x="7751233" y="494193"/>
            <a:chExt cx="21960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D44F1B0-704E-427D-843E-40F262FAA8AD}"/>
                    </a:ext>
                  </a:extLst>
                </p14:cNvPr>
                <p14:cNvContentPartPr/>
                <p14:nvPr/>
              </p14:nvContentPartPr>
              <p14:xfrm>
                <a:off x="7751233" y="494193"/>
                <a:ext cx="72720" cy="205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D44F1B0-704E-427D-843E-40F262FAA8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33593" y="476193"/>
                  <a:ext cx="108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AAA3C3-3B38-4C80-8B93-0C606D357B03}"/>
                    </a:ext>
                  </a:extLst>
                </p14:cNvPr>
                <p14:cNvContentPartPr/>
                <p14:nvPr/>
              </p14:nvContentPartPr>
              <p14:xfrm>
                <a:off x="7766713" y="597513"/>
                <a:ext cx="70920" cy="2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AAA3C3-3B38-4C80-8B93-0C606D357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8713" y="579513"/>
                  <a:ext cx="106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E985CD-5EAB-46A8-BF77-BA6382BB058C}"/>
                    </a:ext>
                  </a:extLst>
                </p14:cNvPr>
                <p14:cNvContentPartPr/>
                <p14:nvPr/>
              </p14:nvContentPartPr>
              <p14:xfrm>
                <a:off x="7891273" y="573033"/>
                <a:ext cx="79560" cy="9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E985CD-5EAB-46A8-BF77-BA6382BB05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73273" y="555033"/>
                  <a:ext cx="1152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0BAB87B-2675-4ABD-BD58-9B5F1599504C}"/>
              </a:ext>
            </a:extLst>
          </p:cNvPr>
          <p:cNvGrpSpPr/>
          <p:nvPr/>
        </p:nvGrpSpPr>
        <p:grpSpPr>
          <a:xfrm>
            <a:off x="9183673" y="412113"/>
            <a:ext cx="1471320" cy="361800"/>
            <a:chOff x="9183673" y="412113"/>
            <a:chExt cx="14713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AB4391-00AF-4931-9624-4F6677DD4D4E}"/>
                    </a:ext>
                  </a:extLst>
                </p14:cNvPr>
                <p14:cNvContentPartPr/>
                <p14:nvPr/>
              </p14:nvContentPartPr>
              <p14:xfrm>
                <a:off x="9183673" y="529473"/>
                <a:ext cx="91440" cy="24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AB4391-00AF-4931-9624-4F6677DD4D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65673" y="511833"/>
                  <a:ext cx="127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B2C512-288A-4ECE-B215-CD74AED96E74}"/>
                    </a:ext>
                  </a:extLst>
                </p14:cNvPr>
                <p14:cNvContentPartPr/>
                <p14:nvPr/>
              </p14:nvContentPartPr>
              <p14:xfrm>
                <a:off x="9334153" y="540273"/>
                <a:ext cx="104760" cy="12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B2C512-288A-4ECE-B215-CD74AED96E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16513" y="522633"/>
                  <a:ext cx="140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A33937-18E2-4269-B220-4ED81E4BA563}"/>
                    </a:ext>
                  </a:extLst>
                </p14:cNvPr>
                <p14:cNvContentPartPr/>
                <p14:nvPr/>
              </p14:nvContentPartPr>
              <p14:xfrm>
                <a:off x="9453673" y="540633"/>
                <a:ext cx="130320" cy="91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A33937-18E2-4269-B220-4ED81E4BA5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36033" y="522993"/>
                  <a:ext cx="165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2212B5-7D28-4FB6-888F-87B5DB306073}"/>
                    </a:ext>
                  </a:extLst>
                </p14:cNvPr>
                <p14:cNvContentPartPr/>
                <p14:nvPr/>
              </p14:nvContentPartPr>
              <p14:xfrm>
                <a:off x="9621433" y="540993"/>
                <a:ext cx="127080" cy="86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2212B5-7D28-4FB6-888F-87B5DB3060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03433" y="522993"/>
                  <a:ext cx="16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E6942C8-BEE7-440E-BF66-D5EB515EC71F}"/>
                    </a:ext>
                  </a:extLst>
                </p14:cNvPr>
                <p14:cNvContentPartPr/>
                <p14:nvPr/>
              </p14:nvContentPartPr>
              <p14:xfrm>
                <a:off x="9768313" y="519393"/>
                <a:ext cx="150480" cy="76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E6942C8-BEE7-440E-BF66-D5EB515EC7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50673" y="501393"/>
                  <a:ext cx="186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6CF8AA-ADA8-469C-A466-CC5D04BFA09A}"/>
                    </a:ext>
                  </a:extLst>
                </p14:cNvPr>
                <p14:cNvContentPartPr/>
                <p14:nvPr/>
              </p14:nvContentPartPr>
              <p14:xfrm>
                <a:off x="9910873" y="412113"/>
                <a:ext cx="156960" cy="23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A6CF8AA-ADA8-469C-A466-CC5D04BFA0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92873" y="394473"/>
                  <a:ext cx="192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962B4A-98C3-4665-A924-E4080F474780}"/>
                    </a:ext>
                  </a:extLst>
                </p14:cNvPr>
                <p14:cNvContentPartPr/>
                <p14:nvPr/>
              </p14:nvContentPartPr>
              <p14:xfrm>
                <a:off x="10100593" y="525513"/>
                <a:ext cx="102600" cy="8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962B4A-98C3-4665-A924-E4080F4747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82593" y="507513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EFBF96-36BF-41FD-9166-4D8921146C04}"/>
                    </a:ext>
                  </a:extLst>
                </p14:cNvPr>
                <p14:cNvContentPartPr/>
                <p14:nvPr/>
              </p14:nvContentPartPr>
              <p14:xfrm>
                <a:off x="10236313" y="545673"/>
                <a:ext cx="123840" cy="8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EFBF96-36BF-41FD-9166-4D8921146C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8673" y="528033"/>
                  <a:ext cx="159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0AF4AA-2B7E-4482-8664-DB34A3BEA935}"/>
                    </a:ext>
                  </a:extLst>
                </p14:cNvPr>
                <p14:cNvContentPartPr/>
                <p14:nvPr/>
              </p14:nvContentPartPr>
              <p14:xfrm>
                <a:off x="10435753" y="519753"/>
                <a:ext cx="99360" cy="105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0AF4AA-2B7E-4482-8664-DB34A3BEA9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18113" y="501753"/>
                  <a:ext cx="135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E7A7D72-7F07-4967-AD34-BF3BD265D6E8}"/>
                    </a:ext>
                  </a:extLst>
                </p14:cNvPr>
                <p14:cNvContentPartPr/>
                <p14:nvPr/>
              </p14:nvContentPartPr>
              <p14:xfrm>
                <a:off x="10577953" y="520113"/>
                <a:ext cx="77040" cy="12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E7A7D72-7F07-4967-AD34-BF3BD265D6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59953" y="502473"/>
                  <a:ext cx="1126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B8627B7-29CE-4851-9E2B-CA4FA71D4588}"/>
              </a:ext>
            </a:extLst>
          </p:cNvPr>
          <p:cNvGrpSpPr/>
          <p:nvPr/>
        </p:nvGrpSpPr>
        <p:grpSpPr>
          <a:xfrm>
            <a:off x="10837873" y="422913"/>
            <a:ext cx="1213560" cy="239400"/>
            <a:chOff x="10837873" y="422913"/>
            <a:chExt cx="121356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4506CFC-A715-4255-86FA-BC49A316706C}"/>
                    </a:ext>
                  </a:extLst>
                </p14:cNvPr>
                <p14:cNvContentPartPr/>
                <p14:nvPr/>
              </p14:nvContentPartPr>
              <p14:xfrm>
                <a:off x="10837873" y="422913"/>
                <a:ext cx="128880" cy="23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4506CFC-A715-4255-86FA-BC49A31670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20233" y="405273"/>
                  <a:ext cx="16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415D91-5DF9-47F7-BCFC-1E6D21D16E82}"/>
                    </a:ext>
                  </a:extLst>
                </p14:cNvPr>
                <p14:cNvContentPartPr/>
                <p14:nvPr/>
              </p14:nvContentPartPr>
              <p14:xfrm>
                <a:off x="11025073" y="504993"/>
                <a:ext cx="92880" cy="86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415D91-5DF9-47F7-BCFC-1E6D21D16E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07433" y="487353"/>
                  <a:ext cx="128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726D20-0799-41EF-82BE-20C7375B1B37}"/>
                    </a:ext>
                  </a:extLst>
                </p14:cNvPr>
                <p14:cNvContentPartPr/>
                <p14:nvPr/>
              </p14:nvContentPartPr>
              <p14:xfrm>
                <a:off x="11162953" y="490233"/>
                <a:ext cx="103320" cy="105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726D20-0799-41EF-82BE-20C7375B1B3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4953" y="472593"/>
                  <a:ext cx="138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FA41BB-6A84-42C8-BF22-37757C335F45}"/>
                    </a:ext>
                  </a:extLst>
                </p14:cNvPr>
                <p14:cNvContentPartPr/>
                <p14:nvPr/>
              </p14:nvContentPartPr>
              <p14:xfrm>
                <a:off x="11339353" y="473313"/>
                <a:ext cx="118440" cy="88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FA41BB-6A84-42C8-BF22-37757C335F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21713" y="455313"/>
                  <a:ext cx="154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1358E5-725D-47B4-899C-6297CAC88007}"/>
                    </a:ext>
                  </a:extLst>
                </p14:cNvPr>
                <p14:cNvContentPartPr/>
                <p14:nvPr/>
              </p14:nvContentPartPr>
              <p14:xfrm>
                <a:off x="11458873" y="476553"/>
                <a:ext cx="120600" cy="107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1358E5-725D-47B4-899C-6297CAC880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41233" y="458913"/>
                  <a:ext cx="156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D3C72B-41A0-46E2-8DF5-99AAD539B3FD}"/>
                    </a:ext>
                  </a:extLst>
                </p14:cNvPr>
                <p14:cNvContentPartPr/>
                <p14:nvPr/>
              </p14:nvContentPartPr>
              <p14:xfrm>
                <a:off x="11603233" y="505713"/>
                <a:ext cx="137160" cy="7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D3C72B-41A0-46E2-8DF5-99AAD539B3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85233" y="488073"/>
                  <a:ext cx="172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499BCD-FEC9-452C-A73A-59F13F22E545}"/>
                    </a:ext>
                  </a:extLst>
                </p14:cNvPr>
                <p14:cNvContentPartPr/>
                <p14:nvPr/>
              </p14:nvContentPartPr>
              <p14:xfrm>
                <a:off x="11724553" y="473673"/>
                <a:ext cx="92160" cy="135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499BCD-FEC9-452C-A73A-59F13F22E5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06553" y="456033"/>
                  <a:ext cx="127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ED3D87-26CF-4A4A-A805-0B4C6443F9BC}"/>
                    </a:ext>
                  </a:extLst>
                </p14:cNvPr>
                <p14:cNvContentPartPr/>
                <p14:nvPr/>
              </p14:nvContentPartPr>
              <p14:xfrm>
                <a:off x="11836513" y="477993"/>
                <a:ext cx="130680" cy="12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ED3D87-26CF-4A4A-A805-0B4C6443F9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18513" y="459993"/>
                  <a:ext cx="16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535B38-A41A-42AD-892B-FB52F645A0BD}"/>
                    </a:ext>
                  </a:extLst>
                </p14:cNvPr>
                <p14:cNvContentPartPr/>
                <p14:nvPr/>
              </p14:nvContentPartPr>
              <p14:xfrm>
                <a:off x="12041713" y="560793"/>
                <a:ext cx="9720" cy="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535B38-A41A-42AD-892B-FB52F645A0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023713" y="543153"/>
                  <a:ext cx="453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0D0438F-AB9D-409E-BE75-9B4A600E1161}"/>
              </a:ext>
            </a:extLst>
          </p:cNvPr>
          <p:cNvGrpSpPr/>
          <p:nvPr/>
        </p:nvGrpSpPr>
        <p:grpSpPr>
          <a:xfrm>
            <a:off x="8133193" y="488433"/>
            <a:ext cx="864360" cy="378720"/>
            <a:chOff x="8133193" y="488433"/>
            <a:chExt cx="86436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2C9AF8-064C-4006-B29B-80462B581157}"/>
                    </a:ext>
                  </a:extLst>
                </p14:cNvPr>
                <p14:cNvContentPartPr/>
                <p14:nvPr/>
              </p14:nvContentPartPr>
              <p14:xfrm>
                <a:off x="8133193" y="561153"/>
                <a:ext cx="111240" cy="108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2C9AF8-064C-4006-B29B-80462B5811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15553" y="543153"/>
                  <a:ext cx="146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A5B0F5-D241-48C7-8C3C-7E99644812BD}"/>
                    </a:ext>
                  </a:extLst>
                </p14:cNvPr>
                <p14:cNvContentPartPr/>
                <p14:nvPr/>
              </p14:nvContentPartPr>
              <p14:xfrm>
                <a:off x="8300593" y="579513"/>
                <a:ext cx="10080" cy="85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A5B0F5-D241-48C7-8C3C-7E99644812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2593" y="561513"/>
                  <a:ext cx="45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EE1757-679E-430E-89B3-D796C1182F8C}"/>
                    </a:ext>
                  </a:extLst>
                </p14:cNvPr>
                <p14:cNvContentPartPr/>
                <p14:nvPr/>
              </p14:nvContentPartPr>
              <p14:xfrm>
                <a:off x="8295913" y="488433"/>
                <a:ext cx="2880" cy="1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EE1757-679E-430E-89B3-D796C1182F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7913" y="470433"/>
                  <a:ext cx="38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372E9F-915F-4D4A-88D2-0236B9F84647}"/>
                    </a:ext>
                  </a:extLst>
                </p14:cNvPr>
                <p14:cNvContentPartPr/>
                <p14:nvPr/>
              </p14:nvContentPartPr>
              <p14:xfrm>
                <a:off x="8306353" y="561153"/>
                <a:ext cx="138960" cy="30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372E9F-915F-4D4A-88D2-0236B9F846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88353" y="543513"/>
                  <a:ext cx="174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DCC249D-B8F0-410A-82EF-25ED09A21AEE}"/>
                    </a:ext>
                  </a:extLst>
                </p14:cNvPr>
                <p14:cNvContentPartPr/>
                <p14:nvPr/>
              </p14:nvContentPartPr>
              <p14:xfrm>
                <a:off x="8512993" y="499953"/>
                <a:ext cx="118440" cy="22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DCC249D-B8F0-410A-82EF-25ED09A21A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95353" y="482313"/>
                  <a:ext cx="154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009E86-BC4C-4514-8225-DBBE1B116CE2}"/>
                    </a:ext>
                  </a:extLst>
                </p14:cNvPr>
                <p14:cNvContentPartPr/>
                <p14:nvPr/>
              </p14:nvContentPartPr>
              <p14:xfrm>
                <a:off x="8810713" y="607593"/>
                <a:ext cx="51480" cy="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009E86-BC4C-4514-8225-DBBE1B116C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2713" y="589953"/>
                  <a:ext cx="8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BA2BB8-CFE3-4E66-B730-DFD879B05E82}"/>
                    </a:ext>
                  </a:extLst>
                </p14:cNvPr>
                <p14:cNvContentPartPr/>
                <p14:nvPr/>
              </p14:nvContentPartPr>
              <p14:xfrm>
                <a:off x="8807113" y="666993"/>
                <a:ext cx="98640" cy="2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BA2BB8-CFE3-4E66-B730-DFD879B05E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9473" y="649353"/>
                  <a:ext cx="134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A356FC-E9DA-48D3-9279-20AA094B7DDC}"/>
                    </a:ext>
                  </a:extLst>
                </p14:cNvPr>
                <p14:cNvContentPartPr/>
                <p14:nvPr/>
              </p14:nvContentPartPr>
              <p14:xfrm>
                <a:off x="8921953" y="540993"/>
                <a:ext cx="75600" cy="212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A356FC-E9DA-48D3-9279-20AA094B7D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03953" y="523353"/>
                  <a:ext cx="111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FB871E-4F00-4FCB-8AC2-B610E3489CD2}"/>
                    </a:ext>
                  </a:extLst>
                </p14:cNvPr>
                <p14:cNvContentPartPr/>
                <p14:nvPr/>
              </p14:nvContentPartPr>
              <p14:xfrm>
                <a:off x="8658433" y="496353"/>
                <a:ext cx="64440" cy="21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FB871E-4F00-4FCB-8AC2-B610E3489C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40433" y="478353"/>
                  <a:ext cx="100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3F3FA9-265F-445E-8AFA-535AC0A3664D}"/>
                    </a:ext>
                  </a:extLst>
                </p14:cNvPr>
                <p14:cNvContentPartPr/>
                <p14:nvPr/>
              </p14:nvContentPartPr>
              <p14:xfrm>
                <a:off x="8701273" y="612273"/>
                <a:ext cx="40320" cy="19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3F3FA9-265F-445E-8AFA-535AC0A366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83273" y="594633"/>
                  <a:ext cx="759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B722CE6-DA6F-403F-85F2-9509ABE26ABE}"/>
              </a:ext>
            </a:extLst>
          </p:cNvPr>
          <p:cNvGrpSpPr/>
          <p:nvPr/>
        </p:nvGrpSpPr>
        <p:grpSpPr>
          <a:xfrm>
            <a:off x="7279993" y="1160193"/>
            <a:ext cx="2194200" cy="294840"/>
            <a:chOff x="7279993" y="1160193"/>
            <a:chExt cx="21942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659E22-4853-4991-8F66-9B209EE8484C}"/>
                    </a:ext>
                  </a:extLst>
                </p14:cNvPr>
                <p14:cNvContentPartPr/>
                <p14:nvPr/>
              </p14:nvContentPartPr>
              <p14:xfrm>
                <a:off x="7279993" y="1182153"/>
                <a:ext cx="135720" cy="27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659E22-4853-4991-8F66-9B209EE848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61993" y="1164513"/>
                  <a:ext cx="171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67A936-3B6C-4A5E-9996-A669E8736075}"/>
                    </a:ext>
                  </a:extLst>
                </p14:cNvPr>
                <p14:cNvContentPartPr/>
                <p14:nvPr/>
              </p14:nvContentPartPr>
              <p14:xfrm>
                <a:off x="7459273" y="1305633"/>
                <a:ext cx="104760" cy="14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67A936-3B6C-4A5E-9996-A669E87360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1633" y="1287993"/>
                  <a:ext cx="14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B99B219-73AB-453D-B71B-A910CDC9D9D2}"/>
                    </a:ext>
                  </a:extLst>
                </p14:cNvPr>
                <p14:cNvContentPartPr/>
                <p14:nvPr/>
              </p14:nvContentPartPr>
              <p14:xfrm>
                <a:off x="7573753" y="1307793"/>
                <a:ext cx="74880" cy="11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B99B219-73AB-453D-B71B-A910CDC9D9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56113" y="1289793"/>
                  <a:ext cx="110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3515FCA-AFBC-4CEA-8A65-1D99A86EC7AA}"/>
                    </a:ext>
                  </a:extLst>
                </p14:cNvPr>
                <p14:cNvContentPartPr/>
                <p14:nvPr/>
              </p14:nvContentPartPr>
              <p14:xfrm>
                <a:off x="7691833" y="1288353"/>
                <a:ext cx="143280" cy="126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3515FCA-AFBC-4CEA-8A65-1D99A86EC7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74193" y="1270353"/>
                  <a:ext cx="178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AA8C964-E410-4738-B779-DF2115E94194}"/>
                    </a:ext>
                  </a:extLst>
                </p14:cNvPr>
                <p14:cNvContentPartPr/>
                <p14:nvPr/>
              </p14:nvContentPartPr>
              <p14:xfrm>
                <a:off x="7823593" y="1308153"/>
                <a:ext cx="113040" cy="95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AA8C964-E410-4738-B779-DF2115E941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05593" y="1290513"/>
                  <a:ext cx="14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BB571F0-9EFC-4C45-9C57-5F962035EEFD}"/>
                    </a:ext>
                  </a:extLst>
                </p14:cNvPr>
                <p14:cNvContentPartPr/>
                <p14:nvPr/>
              </p14:nvContentPartPr>
              <p14:xfrm>
                <a:off x="7978033" y="1215633"/>
                <a:ext cx="115200" cy="219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BB571F0-9EFC-4C45-9C57-5F962035EE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60033" y="1197993"/>
                  <a:ext cx="150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F01593-7FB4-4260-B9EC-CA76C13D783F}"/>
                    </a:ext>
                  </a:extLst>
                </p14:cNvPr>
                <p14:cNvContentPartPr/>
                <p14:nvPr/>
              </p14:nvContentPartPr>
              <p14:xfrm>
                <a:off x="8129953" y="1307433"/>
                <a:ext cx="139320" cy="96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F01593-7FB4-4260-B9EC-CA76C13D78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11953" y="1289433"/>
                  <a:ext cx="174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6E92977-F64C-479C-BA02-5E83BB08D220}"/>
                    </a:ext>
                  </a:extLst>
                </p14:cNvPr>
                <p14:cNvContentPartPr/>
                <p14:nvPr/>
              </p14:nvContentPartPr>
              <p14:xfrm>
                <a:off x="8285833" y="1307073"/>
                <a:ext cx="111600" cy="93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6E92977-F64C-479C-BA02-5E83BB08D2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68193" y="1289433"/>
                  <a:ext cx="147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F343377-C36B-48EC-9129-CE53DB8732D2}"/>
                    </a:ext>
                  </a:extLst>
                </p14:cNvPr>
                <p14:cNvContentPartPr/>
                <p14:nvPr/>
              </p14:nvContentPartPr>
              <p14:xfrm>
                <a:off x="8448193" y="1313553"/>
                <a:ext cx="109440" cy="9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F343377-C36B-48EC-9129-CE53DB8732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30193" y="1295553"/>
                  <a:ext cx="145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D8A04D4-07FA-49D7-968D-AB8920E1F118}"/>
                    </a:ext>
                  </a:extLst>
                </p14:cNvPr>
                <p14:cNvContentPartPr/>
                <p14:nvPr/>
              </p14:nvContentPartPr>
              <p14:xfrm>
                <a:off x="8589673" y="1309593"/>
                <a:ext cx="146520" cy="90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D8A04D4-07FA-49D7-968D-AB8920E1F1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2033" y="1291953"/>
                  <a:ext cx="182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392A1C-AC47-474E-A952-854DAA189D62}"/>
                    </a:ext>
                  </a:extLst>
                </p14:cNvPr>
                <p14:cNvContentPartPr/>
                <p14:nvPr/>
              </p14:nvContentPartPr>
              <p14:xfrm>
                <a:off x="8804953" y="1279353"/>
                <a:ext cx="102240" cy="93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392A1C-AC47-474E-A952-854DAA189D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87313" y="1261713"/>
                  <a:ext cx="13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01ED5D-F725-4260-8E53-BE80527FE0AA}"/>
                    </a:ext>
                  </a:extLst>
                </p14:cNvPr>
                <p14:cNvContentPartPr/>
                <p14:nvPr/>
              </p14:nvContentPartPr>
              <p14:xfrm>
                <a:off x="8963713" y="1239753"/>
                <a:ext cx="120600" cy="117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01ED5D-F725-4260-8E53-BE80527FE0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45713" y="1221753"/>
                  <a:ext cx="15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EF90A0-7F01-49E8-9326-72A0373AB21F}"/>
                    </a:ext>
                  </a:extLst>
                </p14:cNvPr>
                <p14:cNvContentPartPr/>
                <p14:nvPr/>
              </p14:nvContentPartPr>
              <p14:xfrm>
                <a:off x="9102673" y="1160193"/>
                <a:ext cx="110880" cy="195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EF90A0-7F01-49E8-9326-72A0373AB2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4673" y="1142193"/>
                  <a:ext cx="146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3B2436-AFAA-49B4-A928-E900410CF43E}"/>
                    </a:ext>
                  </a:extLst>
                </p14:cNvPr>
                <p14:cNvContentPartPr/>
                <p14:nvPr/>
              </p14:nvContentPartPr>
              <p14:xfrm>
                <a:off x="9258553" y="1251633"/>
                <a:ext cx="215640" cy="9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3B2436-AFAA-49B4-A928-E900410CF43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0913" y="1233633"/>
                  <a:ext cx="2512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5B2AAB-6C75-4FB2-B073-DD4B6E361096}"/>
              </a:ext>
            </a:extLst>
          </p:cNvPr>
          <p:cNvGrpSpPr/>
          <p:nvPr/>
        </p:nvGrpSpPr>
        <p:grpSpPr>
          <a:xfrm>
            <a:off x="9748513" y="1117713"/>
            <a:ext cx="149760" cy="153360"/>
            <a:chOff x="9748513" y="1117713"/>
            <a:chExt cx="1497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FA938C-A810-4B95-A47E-6CD176882BCB}"/>
                    </a:ext>
                  </a:extLst>
                </p14:cNvPr>
                <p14:cNvContentPartPr/>
                <p14:nvPr/>
              </p14:nvContentPartPr>
              <p14:xfrm>
                <a:off x="9748513" y="1196913"/>
                <a:ext cx="98640" cy="6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FA938C-A810-4B95-A47E-6CD176882B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30873" y="1179273"/>
                  <a:ext cx="134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E04E74-FCF5-4A61-8550-29129045D605}"/>
                    </a:ext>
                  </a:extLst>
                </p14:cNvPr>
                <p14:cNvContentPartPr/>
                <p14:nvPr/>
              </p14:nvContentPartPr>
              <p14:xfrm>
                <a:off x="9806833" y="1151553"/>
                <a:ext cx="61920" cy="119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E04E74-FCF5-4A61-8550-29129045D6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88833" y="1133913"/>
                  <a:ext cx="97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634A70A-778B-46A3-A622-4A50539219FC}"/>
                    </a:ext>
                  </a:extLst>
                </p14:cNvPr>
                <p14:cNvContentPartPr/>
                <p14:nvPr/>
              </p14:nvContentPartPr>
              <p14:xfrm>
                <a:off x="9774073" y="1117713"/>
                <a:ext cx="124200" cy="140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634A70A-778B-46A3-A622-4A50539219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56433" y="1099713"/>
                  <a:ext cx="1598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50562E1-25D3-4EE3-8CD1-2F3124681C32}"/>
              </a:ext>
            </a:extLst>
          </p:cNvPr>
          <p:cNvGrpSpPr/>
          <p:nvPr/>
        </p:nvGrpSpPr>
        <p:grpSpPr>
          <a:xfrm>
            <a:off x="10061713" y="1100793"/>
            <a:ext cx="419400" cy="235440"/>
            <a:chOff x="10061713" y="1100793"/>
            <a:chExt cx="4194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B4FCF5-5799-43FE-B5BF-B9734F41E244}"/>
                    </a:ext>
                  </a:extLst>
                </p14:cNvPr>
                <p14:cNvContentPartPr/>
                <p14:nvPr/>
              </p14:nvContentPartPr>
              <p14:xfrm>
                <a:off x="10061713" y="1100793"/>
                <a:ext cx="70560" cy="235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B4FCF5-5799-43FE-B5BF-B9734F41E2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44073" y="1083153"/>
                  <a:ext cx="106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6FB08B-EAC6-415C-9C36-7CCFFC7E0DAA}"/>
                    </a:ext>
                  </a:extLst>
                </p14:cNvPr>
                <p14:cNvContentPartPr/>
                <p14:nvPr/>
              </p14:nvContentPartPr>
              <p14:xfrm>
                <a:off x="10273033" y="1176393"/>
                <a:ext cx="133920" cy="29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6FB08B-EAC6-415C-9C36-7CCFFC7E0D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55033" y="1158753"/>
                  <a:ext cx="16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BCEEDE1-3B98-4FC4-9E77-4047506C6D54}"/>
                    </a:ext>
                  </a:extLst>
                </p14:cNvPr>
                <p14:cNvContentPartPr/>
                <p14:nvPr/>
              </p14:nvContentPartPr>
              <p14:xfrm>
                <a:off x="10330273" y="1214193"/>
                <a:ext cx="104400" cy="3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BCEEDE1-3B98-4FC4-9E77-4047506C6D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12633" y="1196553"/>
                  <a:ext cx="140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01B2E0-B1E3-4108-9877-4954C2955879}"/>
                    </a:ext>
                  </a:extLst>
                </p14:cNvPr>
                <p14:cNvContentPartPr/>
                <p14:nvPr/>
              </p14:nvContentPartPr>
              <p14:xfrm>
                <a:off x="10333513" y="1125633"/>
                <a:ext cx="147600" cy="19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01B2E0-B1E3-4108-9877-4954C29558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15513" y="1107993"/>
                  <a:ext cx="183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0854F95-22F0-4A2F-89B4-FEB946C1EABF}"/>
              </a:ext>
            </a:extLst>
          </p:cNvPr>
          <p:cNvGrpSpPr/>
          <p:nvPr/>
        </p:nvGrpSpPr>
        <p:grpSpPr>
          <a:xfrm>
            <a:off x="10648873" y="1064073"/>
            <a:ext cx="627480" cy="204480"/>
            <a:chOff x="10648873" y="1064073"/>
            <a:chExt cx="6274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E9632EC-2953-4783-914C-1A622417032A}"/>
                    </a:ext>
                  </a:extLst>
                </p14:cNvPr>
                <p14:cNvContentPartPr/>
                <p14:nvPr/>
              </p14:nvContentPartPr>
              <p14:xfrm>
                <a:off x="10648873" y="1064073"/>
                <a:ext cx="119880" cy="20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E9632EC-2953-4783-914C-1A62241703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30873" y="1046073"/>
                  <a:ext cx="155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3DFD3D5-C165-4638-B04A-846150D874AA}"/>
                    </a:ext>
                  </a:extLst>
                </p14:cNvPr>
                <p14:cNvContentPartPr/>
                <p14:nvPr/>
              </p14:nvContentPartPr>
              <p14:xfrm>
                <a:off x="10770913" y="1166673"/>
                <a:ext cx="103320" cy="63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3DFD3D5-C165-4638-B04A-846150D874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52913" y="1148673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5A3C996-122F-4EE3-91E1-81BB991FCD1F}"/>
                    </a:ext>
                  </a:extLst>
                </p14:cNvPr>
                <p14:cNvContentPartPr/>
                <p14:nvPr/>
              </p14:nvContentPartPr>
              <p14:xfrm>
                <a:off x="10911673" y="1138953"/>
                <a:ext cx="203760" cy="76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5A3C996-122F-4EE3-91E1-81BB991FCD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94033" y="1121313"/>
                  <a:ext cx="23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5C37EC-7323-46D8-9DEB-B4285DA7C2BC}"/>
                    </a:ext>
                  </a:extLst>
                </p14:cNvPr>
                <p14:cNvContentPartPr/>
                <p14:nvPr/>
              </p14:nvContentPartPr>
              <p14:xfrm>
                <a:off x="11193913" y="1118073"/>
                <a:ext cx="82440" cy="109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5C37EC-7323-46D8-9DEB-B4285DA7C2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75913" y="1100433"/>
                  <a:ext cx="1180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71B2598-7B1B-4C26-BA5F-C4A53D332F0F}"/>
              </a:ext>
            </a:extLst>
          </p:cNvPr>
          <p:cNvGrpSpPr/>
          <p:nvPr/>
        </p:nvGrpSpPr>
        <p:grpSpPr>
          <a:xfrm>
            <a:off x="9784153" y="1744473"/>
            <a:ext cx="115560" cy="201240"/>
            <a:chOff x="9784153" y="1744473"/>
            <a:chExt cx="11556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58E960-FADE-458A-AF05-2AB06A56D6D1}"/>
                    </a:ext>
                  </a:extLst>
                </p14:cNvPr>
                <p14:cNvContentPartPr/>
                <p14:nvPr/>
              </p14:nvContentPartPr>
              <p14:xfrm>
                <a:off x="9784153" y="1802433"/>
                <a:ext cx="115560" cy="32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58E960-FADE-458A-AF05-2AB06A56D6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66153" y="1784793"/>
                  <a:ext cx="151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B42BC9-CC54-4B62-AD56-360F6258944A}"/>
                    </a:ext>
                  </a:extLst>
                </p14:cNvPr>
                <p14:cNvContentPartPr/>
                <p14:nvPr/>
              </p14:nvContentPartPr>
              <p14:xfrm>
                <a:off x="9841033" y="1744473"/>
                <a:ext cx="30240" cy="20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B42BC9-CC54-4B62-AD56-360F62589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3393" y="1726833"/>
                  <a:ext cx="6588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BF1DBC6-F519-4F0D-B3CB-96AA1F45F907}"/>
                  </a:ext>
                </a:extLst>
              </p14:cNvPr>
              <p14:cNvContentPartPr/>
              <p14:nvPr/>
            </p14:nvContentPartPr>
            <p14:xfrm>
              <a:off x="10074313" y="1785153"/>
              <a:ext cx="65880" cy="17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BF1DBC6-F519-4F0D-B3CB-96AA1F45F90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56313" y="1767153"/>
                <a:ext cx="1015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F4D72EA-8362-482B-A5D5-390736863DE3}"/>
              </a:ext>
            </a:extLst>
          </p:cNvPr>
          <p:cNvGrpSpPr/>
          <p:nvPr/>
        </p:nvGrpSpPr>
        <p:grpSpPr>
          <a:xfrm>
            <a:off x="10502713" y="1624233"/>
            <a:ext cx="1154880" cy="208440"/>
            <a:chOff x="10502713" y="1624233"/>
            <a:chExt cx="115488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E21896-6C69-43D9-A348-89D9C9C855CA}"/>
                    </a:ext>
                  </a:extLst>
                </p14:cNvPr>
                <p14:cNvContentPartPr/>
                <p14:nvPr/>
              </p14:nvContentPartPr>
              <p14:xfrm>
                <a:off x="10527193" y="1722153"/>
                <a:ext cx="30600" cy="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E21896-6C69-43D9-A348-89D9C9C855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09553" y="1704513"/>
                  <a:ext cx="66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1E0EC48-56EA-4248-BC26-C1D78148C003}"/>
                    </a:ext>
                  </a:extLst>
                </p14:cNvPr>
                <p14:cNvContentPartPr/>
                <p14:nvPr/>
              </p14:nvContentPartPr>
              <p14:xfrm>
                <a:off x="10502713" y="1772913"/>
                <a:ext cx="11124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1E0EC48-56EA-4248-BC26-C1D78148C00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85073" y="1754913"/>
                  <a:ext cx="146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D9B926-2352-4513-8ECB-AD5FC120354A}"/>
                    </a:ext>
                  </a:extLst>
                </p14:cNvPr>
                <p14:cNvContentPartPr/>
                <p14:nvPr/>
              </p14:nvContentPartPr>
              <p14:xfrm>
                <a:off x="10649233" y="1673913"/>
                <a:ext cx="89280" cy="158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D9B926-2352-4513-8ECB-AD5FC12035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31233" y="1656273"/>
                  <a:ext cx="124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722A0FE-AA13-422D-8521-965AAF5D1459}"/>
                    </a:ext>
                  </a:extLst>
                </p14:cNvPr>
                <p14:cNvContentPartPr/>
                <p14:nvPr/>
              </p14:nvContentPartPr>
              <p14:xfrm>
                <a:off x="10861993" y="1624233"/>
                <a:ext cx="90720" cy="156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722A0FE-AA13-422D-8521-965AAF5D145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44353" y="1606593"/>
                  <a:ext cx="126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94DA5D0-B0EF-436A-B063-69EDBF9E4475}"/>
                    </a:ext>
                  </a:extLst>
                </p14:cNvPr>
                <p14:cNvContentPartPr/>
                <p14:nvPr/>
              </p14:nvContentPartPr>
              <p14:xfrm>
                <a:off x="11021833" y="1672113"/>
                <a:ext cx="132120" cy="6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94DA5D0-B0EF-436A-B063-69EDBF9E44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04193" y="1654473"/>
                  <a:ext cx="167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F7B8A1-AA9B-4345-A7C2-E22928DAE0CD}"/>
                    </a:ext>
                  </a:extLst>
                </p14:cNvPr>
                <p14:cNvContentPartPr/>
                <p14:nvPr/>
              </p14:nvContentPartPr>
              <p14:xfrm>
                <a:off x="11190673" y="1666353"/>
                <a:ext cx="174240" cy="46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F7B8A1-AA9B-4345-A7C2-E22928DAE0C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73033" y="1648713"/>
                  <a:ext cx="20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A3087EE-A586-4021-B1EE-A645D9DB921D}"/>
                    </a:ext>
                  </a:extLst>
                </p14:cNvPr>
                <p14:cNvContentPartPr/>
                <p14:nvPr/>
              </p14:nvContentPartPr>
              <p14:xfrm>
                <a:off x="11425033" y="1633953"/>
                <a:ext cx="232560" cy="92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A3087EE-A586-4021-B1EE-A645D9DB921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07393" y="1616313"/>
                  <a:ext cx="2682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36EF446-E336-4FAE-BB71-6C3AA1D94EC8}"/>
                  </a:ext>
                </a:extLst>
              </p14:cNvPr>
              <p14:cNvContentPartPr/>
              <p14:nvPr/>
            </p14:nvContentPartPr>
            <p14:xfrm>
              <a:off x="9382753" y="1209153"/>
              <a:ext cx="139320" cy="116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36EF446-E336-4FAE-BB71-6C3AA1D94EC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65113" y="1191513"/>
                <a:ext cx="1749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97629F5-EB88-4301-9D94-5518D325096C}"/>
                  </a:ext>
                </a:extLst>
              </p14:cNvPr>
              <p14:cNvContentPartPr/>
              <p14:nvPr/>
            </p14:nvContentPartPr>
            <p14:xfrm>
              <a:off x="7812433" y="2473473"/>
              <a:ext cx="7200" cy="68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97629F5-EB88-4301-9D94-5518D325096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794793" y="2455833"/>
                <a:ext cx="4284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D0F14CD-98FF-4961-9752-36BAB2377049}"/>
              </a:ext>
            </a:extLst>
          </p:cNvPr>
          <p:cNvGrpSpPr/>
          <p:nvPr/>
        </p:nvGrpSpPr>
        <p:grpSpPr>
          <a:xfrm>
            <a:off x="7649713" y="2544393"/>
            <a:ext cx="443520" cy="282960"/>
            <a:chOff x="7649713" y="2544393"/>
            <a:chExt cx="4435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BD90A60-8788-455A-B4AC-ED9B7D44DC02}"/>
                    </a:ext>
                  </a:extLst>
                </p14:cNvPr>
                <p14:cNvContentPartPr/>
                <p14:nvPr/>
              </p14:nvContentPartPr>
              <p14:xfrm>
                <a:off x="7649713" y="2544393"/>
                <a:ext cx="157320" cy="28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BD90A60-8788-455A-B4AC-ED9B7D44DC0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31713" y="2526393"/>
                  <a:ext cx="192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9B838D-FECB-411B-8C47-F269B19F7B41}"/>
                    </a:ext>
                  </a:extLst>
                </p14:cNvPr>
                <p14:cNvContentPartPr/>
                <p14:nvPr/>
              </p14:nvContentPartPr>
              <p14:xfrm>
                <a:off x="7822873" y="2656713"/>
                <a:ext cx="65160" cy="86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9B838D-FECB-411B-8C47-F269B19F7B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05233" y="2639073"/>
                  <a:ext cx="100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E475A16-6DA3-4F7A-AF8C-D4A3A9EF2652}"/>
                    </a:ext>
                  </a:extLst>
                </p14:cNvPr>
                <p14:cNvContentPartPr/>
                <p14:nvPr/>
              </p14:nvContentPartPr>
              <p14:xfrm>
                <a:off x="7930873" y="2602353"/>
                <a:ext cx="162360" cy="145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E475A16-6DA3-4F7A-AF8C-D4A3A9EF26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13233" y="2584713"/>
                  <a:ext cx="1980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30E8B88-BA69-403E-AAF7-8A89C1AC54FD}"/>
              </a:ext>
            </a:extLst>
          </p:cNvPr>
          <p:cNvGrpSpPr/>
          <p:nvPr/>
        </p:nvGrpSpPr>
        <p:grpSpPr>
          <a:xfrm>
            <a:off x="8345953" y="2466633"/>
            <a:ext cx="1827720" cy="315000"/>
            <a:chOff x="8345953" y="2466633"/>
            <a:chExt cx="18277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DF57753-8A06-4968-9A3B-564C41853D3C}"/>
                    </a:ext>
                  </a:extLst>
                </p14:cNvPr>
                <p14:cNvContentPartPr/>
                <p14:nvPr/>
              </p14:nvContentPartPr>
              <p14:xfrm>
                <a:off x="8345953" y="2581113"/>
                <a:ext cx="111240" cy="200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DF57753-8A06-4968-9A3B-564C41853D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27953" y="2563113"/>
                  <a:ext cx="146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18BCE4-ED86-4096-890F-C4E237EFE28F}"/>
                    </a:ext>
                  </a:extLst>
                </p14:cNvPr>
                <p14:cNvContentPartPr/>
                <p14:nvPr/>
              </p14:nvContentPartPr>
              <p14:xfrm>
                <a:off x="8552233" y="2586513"/>
                <a:ext cx="118080" cy="118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18BCE4-ED86-4096-890F-C4E237EFE2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34593" y="2568873"/>
                  <a:ext cx="153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BDB586-E41B-4A36-BE0A-5A78110707CD}"/>
                    </a:ext>
                  </a:extLst>
                </p14:cNvPr>
                <p14:cNvContentPartPr/>
                <p14:nvPr/>
              </p14:nvContentPartPr>
              <p14:xfrm>
                <a:off x="8703073" y="2561313"/>
                <a:ext cx="1137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BDB586-E41B-4A36-BE0A-5A78110707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85433" y="2543673"/>
                  <a:ext cx="14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4CCEBC-9989-471E-908C-1E1ADDA589B9}"/>
                    </a:ext>
                  </a:extLst>
                </p14:cNvPr>
                <p14:cNvContentPartPr/>
                <p14:nvPr/>
              </p14:nvContentPartPr>
              <p14:xfrm>
                <a:off x="8842033" y="2563113"/>
                <a:ext cx="123120" cy="114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4CCEBC-9989-471E-908C-1E1ADDA589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24033" y="2545473"/>
                  <a:ext cx="15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379BD8-B0AA-41A7-A548-A9CA8E525D3A}"/>
                    </a:ext>
                  </a:extLst>
                </p14:cNvPr>
                <p14:cNvContentPartPr/>
                <p14:nvPr/>
              </p14:nvContentPartPr>
              <p14:xfrm>
                <a:off x="8994673" y="2558433"/>
                <a:ext cx="177480" cy="112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379BD8-B0AA-41A7-A548-A9CA8E525D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77033" y="2540793"/>
                  <a:ext cx="213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6066E51-CB8E-4C3D-97A9-98E0D506E673}"/>
                    </a:ext>
                  </a:extLst>
                </p14:cNvPr>
                <p14:cNvContentPartPr/>
                <p14:nvPr/>
              </p14:nvContentPartPr>
              <p14:xfrm>
                <a:off x="9247033" y="2466633"/>
                <a:ext cx="112320" cy="21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6066E51-CB8E-4C3D-97A9-98E0D506E67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29033" y="2448633"/>
                  <a:ext cx="147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0BBF9D-38E7-4992-825C-516145B13133}"/>
                    </a:ext>
                  </a:extLst>
                </p14:cNvPr>
                <p14:cNvContentPartPr/>
                <p14:nvPr/>
              </p14:nvContentPartPr>
              <p14:xfrm>
                <a:off x="9439633" y="2553753"/>
                <a:ext cx="140760" cy="125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0BBF9D-38E7-4992-825C-516145B131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21633" y="2536113"/>
                  <a:ext cx="17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3C299CF-0D18-4C72-B0D4-25AF0587395D}"/>
                    </a:ext>
                  </a:extLst>
                </p14:cNvPr>
                <p14:cNvContentPartPr/>
                <p14:nvPr/>
              </p14:nvContentPartPr>
              <p14:xfrm>
                <a:off x="9649513" y="2542593"/>
                <a:ext cx="134640" cy="83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3C299CF-0D18-4C72-B0D4-25AF058739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31513" y="2524953"/>
                  <a:ext cx="170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4F4C985-188F-4CE8-AE44-E87AB41F753F}"/>
                    </a:ext>
                  </a:extLst>
                </p14:cNvPr>
                <p14:cNvContentPartPr/>
                <p14:nvPr/>
              </p14:nvContentPartPr>
              <p14:xfrm>
                <a:off x="9836353" y="2546193"/>
                <a:ext cx="83880" cy="109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4F4C985-188F-4CE8-AE44-E87AB41F75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18713" y="2528193"/>
                  <a:ext cx="119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F0BA93-FABD-4563-8F28-69AF51A1F584}"/>
                    </a:ext>
                  </a:extLst>
                </p14:cNvPr>
                <p14:cNvContentPartPr/>
                <p14:nvPr/>
              </p14:nvContentPartPr>
              <p14:xfrm>
                <a:off x="9966313" y="2546913"/>
                <a:ext cx="207360" cy="132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F0BA93-FABD-4563-8F28-69AF51A1F5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48313" y="2528913"/>
                  <a:ext cx="2430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DCD7481-972F-4B8D-920B-648AF069DEB3}"/>
              </a:ext>
            </a:extLst>
          </p:cNvPr>
          <p:cNvGrpSpPr/>
          <p:nvPr/>
        </p:nvGrpSpPr>
        <p:grpSpPr>
          <a:xfrm>
            <a:off x="10376713" y="2461593"/>
            <a:ext cx="136440" cy="179280"/>
            <a:chOff x="10376713" y="2461593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AFC7F2-8B32-4F3D-B4C4-E2953A0E63F7}"/>
                    </a:ext>
                  </a:extLst>
                </p14:cNvPr>
                <p14:cNvContentPartPr/>
                <p14:nvPr/>
              </p14:nvContentPartPr>
              <p14:xfrm>
                <a:off x="10376713" y="2508753"/>
                <a:ext cx="21600" cy="95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AFC7F2-8B32-4F3D-B4C4-E2953A0E63F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58713" y="2490753"/>
                  <a:ext cx="57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D676E81-6F41-4D4B-BAAF-9E5F783DEB1A}"/>
                    </a:ext>
                  </a:extLst>
                </p14:cNvPr>
                <p14:cNvContentPartPr/>
                <p14:nvPr/>
              </p14:nvContentPartPr>
              <p14:xfrm>
                <a:off x="10401913" y="2461593"/>
                <a:ext cx="684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D676E81-6F41-4D4B-BAAF-9E5F783DEB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84273" y="2443593"/>
                  <a:ext cx="4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B590170-96F6-435A-8E79-51834002020F}"/>
                    </a:ext>
                  </a:extLst>
                </p14:cNvPr>
                <p14:cNvContentPartPr/>
                <p14:nvPr/>
              </p14:nvContentPartPr>
              <p14:xfrm>
                <a:off x="10431433" y="2497233"/>
                <a:ext cx="81720" cy="14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B590170-96F6-435A-8E79-5183400202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13433" y="2479593"/>
                  <a:ext cx="1173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ED56536-33E0-41A5-8776-C0E42A06082A}"/>
              </a:ext>
            </a:extLst>
          </p:cNvPr>
          <p:cNvGrpSpPr/>
          <p:nvPr/>
        </p:nvGrpSpPr>
        <p:grpSpPr>
          <a:xfrm>
            <a:off x="10768393" y="2344953"/>
            <a:ext cx="751680" cy="261000"/>
            <a:chOff x="10768393" y="2344953"/>
            <a:chExt cx="751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89EB2F3-EAA0-4984-83D1-5CF19FC88896}"/>
                    </a:ext>
                  </a:extLst>
                </p14:cNvPr>
                <p14:cNvContentPartPr/>
                <p14:nvPr/>
              </p14:nvContentPartPr>
              <p14:xfrm>
                <a:off x="10768393" y="2493273"/>
                <a:ext cx="179280" cy="11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89EB2F3-EAA0-4984-83D1-5CF19FC8889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50753" y="2475633"/>
                  <a:ext cx="21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CC5B70-1D58-4E57-9A66-A771172E2E92}"/>
                    </a:ext>
                  </a:extLst>
                </p14:cNvPr>
                <p14:cNvContentPartPr/>
                <p14:nvPr/>
              </p14:nvContentPartPr>
              <p14:xfrm>
                <a:off x="10935433" y="2496153"/>
                <a:ext cx="120240" cy="100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CC5B70-1D58-4E57-9A66-A771172E2E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17793" y="2478153"/>
                  <a:ext cx="155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00CDD0-BD5A-4916-9450-1556E4DD88F1}"/>
                    </a:ext>
                  </a:extLst>
                </p14:cNvPr>
                <p14:cNvContentPartPr/>
                <p14:nvPr/>
              </p14:nvContentPartPr>
              <p14:xfrm>
                <a:off x="11165833" y="2474913"/>
                <a:ext cx="93960" cy="91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00CDD0-BD5A-4916-9450-1556E4DD88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147833" y="2457273"/>
                  <a:ext cx="12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F72560-7E51-4219-B8C7-564C0C47A447}"/>
                    </a:ext>
                  </a:extLst>
                </p14:cNvPr>
                <p14:cNvContentPartPr/>
                <p14:nvPr/>
              </p14:nvContentPartPr>
              <p14:xfrm>
                <a:off x="11370313" y="2344953"/>
                <a:ext cx="129960" cy="258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F72560-7E51-4219-B8C7-564C0C47A4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52673" y="2327313"/>
                  <a:ext cx="165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322679-1490-4F05-B951-A4AFECE416F5}"/>
                    </a:ext>
                  </a:extLst>
                </p14:cNvPr>
                <p14:cNvContentPartPr/>
                <p14:nvPr/>
              </p14:nvContentPartPr>
              <p14:xfrm>
                <a:off x="11391913" y="2450073"/>
                <a:ext cx="128160" cy="1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322679-1490-4F05-B951-A4AFECE416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73913" y="2432433"/>
                  <a:ext cx="1638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0815800-0F58-4DCE-AFAC-55049363A93B}"/>
                  </a:ext>
                </a:extLst>
              </p14:cNvPr>
              <p14:cNvContentPartPr/>
              <p14:nvPr/>
            </p14:nvContentPartPr>
            <p14:xfrm>
              <a:off x="951913" y="1550073"/>
              <a:ext cx="29520" cy="25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0815800-0F58-4DCE-AFAC-55049363A93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34273" y="1532073"/>
                <a:ext cx="651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E4AE92D-3792-4A17-8EAC-D7F7E234757C}"/>
              </a:ext>
            </a:extLst>
          </p:cNvPr>
          <p:cNvGrpSpPr/>
          <p:nvPr/>
        </p:nvGrpSpPr>
        <p:grpSpPr>
          <a:xfrm>
            <a:off x="3502873" y="428313"/>
            <a:ext cx="846720" cy="419760"/>
            <a:chOff x="3502873" y="428313"/>
            <a:chExt cx="8467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A81CD-9BDF-421A-A21A-20B602B18AE1}"/>
                    </a:ext>
                  </a:extLst>
                </p14:cNvPr>
                <p14:cNvContentPartPr/>
                <p14:nvPr/>
              </p14:nvContentPartPr>
              <p14:xfrm>
                <a:off x="3502873" y="611913"/>
                <a:ext cx="175680" cy="3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A81CD-9BDF-421A-A21A-20B602B18A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85233" y="594273"/>
                  <a:ext cx="211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F60F76-FECB-4577-BC06-71A5EBCD085A}"/>
                    </a:ext>
                  </a:extLst>
                </p14:cNvPr>
                <p14:cNvContentPartPr/>
                <p14:nvPr/>
              </p14:nvContentPartPr>
              <p14:xfrm>
                <a:off x="3593593" y="533433"/>
                <a:ext cx="19440" cy="22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F60F76-FECB-4577-BC06-71A5EBCD08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75593" y="515433"/>
                  <a:ext cx="5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BCD48F-50B1-423A-ABDF-779A3F73AB55}"/>
                    </a:ext>
                  </a:extLst>
                </p14:cNvPr>
                <p14:cNvContentPartPr/>
                <p14:nvPr/>
              </p14:nvContentPartPr>
              <p14:xfrm>
                <a:off x="3793393" y="472953"/>
                <a:ext cx="133560" cy="26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BCD48F-50B1-423A-ABDF-779A3F73AB5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75753" y="455313"/>
                  <a:ext cx="169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78FEFC-6E40-4A2D-ADCD-DFF0099E6C89}"/>
                    </a:ext>
                  </a:extLst>
                </p14:cNvPr>
                <p14:cNvContentPartPr/>
                <p14:nvPr/>
              </p14:nvContentPartPr>
              <p14:xfrm>
                <a:off x="4118113" y="611193"/>
                <a:ext cx="96480" cy="2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78FEFC-6E40-4A2D-ADCD-DFF0099E6C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00473" y="593553"/>
                  <a:ext cx="132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8899BF9-FFFF-4772-9528-FE34723CBE96}"/>
                    </a:ext>
                  </a:extLst>
                </p14:cNvPr>
                <p14:cNvContentPartPr/>
                <p14:nvPr/>
              </p14:nvContentPartPr>
              <p14:xfrm>
                <a:off x="4015513" y="428313"/>
                <a:ext cx="334080" cy="419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8899BF9-FFFF-4772-9528-FE34723CBE9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97513" y="410313"/>
                  <a:ext cx="369720" cy="45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CCDEA64-CA50-4B68-AB2A-122B59906843}"/>
                  </a:ext>
                </a:extLst>
              </p14:cNvPr>
              <p14:cNvContentPartPr/>
              <p14:nvPr/>
            </p14:nvContentPartPr>
            <p14:xfrm>
              <a:off x="4506913" y="864993"/>
              <a:ext cx="625320" cy="2559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CCDEA64-CA50-4B68-AB2A-122B5990684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488913" y="847353"/>
                <a:ext cx="6609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FFB226B-6A6F-47C4-BC0E-EC813E614FDA}"/>
              </a:ext>
            </a:extLst>
          </p:cNvPr>
          <p:cNvGrpSpPr/>
          <p:nvPr/>
        </p:nvGrpSpPr>
        <p:grpSpPr>
          <a:xfrm>
            <a:off x="4701313" y="1209873"/>
            <a:ext cx="418680" cy="221040"/>
            <a:chOff x="4701313" y="1209873"/>
            <a:chExt cx="4186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B701B75-10F5-4C89-A420-2E335D067DE4}"/>
                    </a:ext>
                  </a:extLst>
                </p14:cNvPr>
                <p14:cNvContentPartPr/>
                <p14:nvPr/>
              </p14:nvContentPartPr>
              <p14:xfrm>
                <a:off x="4701313" y="1210593"/>
                <a:ext cx="157320" cy="22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B701B75-10F5-4C89-A420-2E335D067D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83673" y="1192593"/>
                  <a:ext cx="192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BF96582-71D7-4A5F-9C22-053BF676E4CE}"/>
                    </a:ext>
                  </a:extLst>
                </p14:cNvPr>
                <p14:cNvContentPartPr/>
                <p14:nvPr/>
              </p14:nvContentPartPr>
              <p14:xfrm>
                <a:off x="4923073" y="1245153"/>
                <a:ext cx="60840" cy="113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BF96582-71D7-4A5F-9C22-053BF676E4C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05073" y="1227513"/>
                  <a:ext cx="96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3E8EA4-E933-447C-AC3E-9B886F8FAE1E}"/>
                    </a:ext>
                  </a:extLst>
                </p14:cNvPr>
                <p14:cNvContentPartPr/>
                <p14:nvPr/>
              </p14:nvContentPartPr>
              <p14:xfrm>
                <a:off x="5100913" y="1231113"/>
                <a:ext cx="10800" cy="97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3E8EA4-E933-447C-AC3E-9B886F8FAE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82913" y="1213473"/>
                  <a:ext cx="46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C7A3D0-5CA1-468F-8EC4-0E3506281C2A}"/>
                    </a:ext>
                  </a:extLst>
                </p14:cNvPr>
                <p14:cNvContentPartPr/>
                <p14:nvPr/>
              </p14:nvContentPartPr>
              <p14:xfrm>
                <a:off x="5032873" y="1209873"/>
                <a:ext cx="87120" cy="43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C7A3D0-5CA1-468F-8EC4-0E3506281C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14873" y="1191873"/>
                  <a:ext cx="1227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61C2986-5216-4217-9403-06C8E78F93E7}"/>
                  </a:ext>
                </a:extLst>
              </p14:cNvPr>
              <p14:cNvContentPartPr/>
              <p14:nvPr/>
            </p14:nvContentPartPr>
            <p14:xfrm>
              <a:off x="1166833" y="980193"/>
              <a:ext cx="2768400" cy="375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61C2986-5216-4217-9403-06C8E78F93E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48833" y="962193"/>
                <a:ext cx="2804040" cy="41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6D1B980-E4BC-4601-8F3B-8174A87EE574}"/>
              </a:ext>
            </a:extLst>
          </p:cNvPr>
          <p:cNvGrpSpPr/>
          <p:nvPr/>
        </p:nvGrpSpPr>
        <p:grpSpPr>
          <a:xfrm>
            <a:off x="2015713" y="1471593"/>
            <a:ext cx="443520" cy="218520"/>
            <a:chOff x="2015713" y="1471593"/>
            <a:chExt cx="443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458D00-F662-4E92-920E-D36C3DDEC3E5}"/>
                    </a:ext>
                  </a:extLst>
                </p14:cNvPr>
                <p14:cNvContentPartPr/>
                <p14:nvPr/>
              </p14:nvContentPartPr>
              <p14:xfrm>
                <a:off x="2015713" y="1555473"/>
                <a:ext cx="136080" cy="134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458D00-F662-4E92-920E-D36C3DDEC3E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97713" y="1537473"/>
                  <a:ext cx="171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E8B51A-2968-4961-9037-5D4E57413A75}"/>
                    </a:ext>
                  </a:extLst>
                </p14:cNvPr>
                <p14:cNvContentPartPr/>
                <p14:nvPr/>
              </p14:nvContentPartPr>
              <p14:xfrm>
                <a:off x="2209033" y="1548273"/>
                <a:ext cx="61200" cy="113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E8B51A-2968-4961-9037-5D4E57413A7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91393" y="1530633"/>
                  <a:ext cx="96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448868-40A5-4430-8F5C-5689A1E68A20}"/>
                    </a:ext>
                  </a:extLst>
                </p14:cNvPr>
                <p14:cNvContentPartPr/>
                <p14:nvPr/>
              </p14:nvContentPartPr>
              <p14:xfrm>
                <a:off x="2416033" y="1529193"/>
                <a:ext cx="9720" cy="79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448868-40A5-4430-8F5C-5689A1E68A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98393" y="1511193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B261DDD-D568-4CAF-93C5-D22812794E7D}"/>
                    </a:ext>
                  </a:extLst>
                </p14:cNvPr>
                <p14:cNvContentPartPr/>
                <p14:nvPr/>
              </p14:nvContentPartPr>
              <p14:xfrm>
                <a:off x="2368873" y="1471593"/>
                <a:ext cx="90360" cy="7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B261DDD-D568-4CAF-93C5-D22812794E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51233" y="1453593"/>
                  <a:ext cx="126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BEF7C66-E8B0-410E-86F0-28BBE31A134F}"/>
              </a:ext>
            </a:extLst>
          </p:cNvPr>
          <p:cNvGrpSpPr/>
          <p:nvPr/>
        </p:nvGrpSpPr>
        <p:grpSpPr>
          <a:xfrm>
            <a:off x="4268593" y="127353"/>
            <a:ext cx="779040" cy="226800"/>
            <a:chOff x="4268593" y="127353"/>
            <a:chExt cx="7790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D6F9836-1FDC-4841-B8C1-97E656C5B117}"/>
                    </a:ext>
                  </a:extLst>
                </p14:cNvPr>
                <p14:cNvContentPartPr/>
                <p14:nvPr/>
              </p14:nvContentPartPr>
              <p14:xfrm>
                <a:off x="4268593" y="210513"/>
                <a:ext cx="114480" cy="143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D6F9836-1FDC-4841-B8C1-97E656C5B11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50953" y="192873"/>
                  <a:ext cx="150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65D9FB1-9C04-4C02-BFAC-15769416D499}"/>
                    </a:ext>
                  </a:extLst>
                </p14:cNvPr>
                <p14:cNvContentPartPr/>
                <p14:nvPr/>
              </p14:nvContentPartPr>
              <p14:xfrm>
                <a:off x="4395313" y="155433"/>
                <a:ext cx="61560" cy="106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65D9FB1-9C04-4C02-BFAC-15769416D4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77673" y="137433"/>
                  <a:ext cx="97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474771-082A-4718-9F28-609CD0866FEC}"/>
                    </a:ext>
                  </a:extLst>
                </p14:cNvPr>
                <p14:cNvContentPartPr/>
                <p14:nvPr/>
              </p14:nvContentPartPr>
              <p14:xfrm>
                <a:off x="4555873" y="158673"/>
                <a:ext cx="80280" cy="120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474771-082A-4718-9F28-609CD0866FE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37873" y="140673"/>
                  <a:ext cx="11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DD1D72-6E4F-424C-A25C-9BA44C5DE2C0}"/>
                    </a:ext>
                  </a:extLst>
                </p14:cNvPr>
                <p14:cNvContentPartPr/>
                <p14:nvPr/>
              </p14:nvContentPartPr>
              <p14:xfrm>
                <a:off x="4646593" y="174873"/>
                <a:ext cx="62280" cy="83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DD1D72-6E4F-424C-A25C-9BA44C5DE2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28953" y="157233"/>
                  <a:ext cx="97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D756D24-19FA-4B21-8406-FE27C4DDD21C}"/>
                    </a:ext>
                  </a:extLst>
                </p14:cNvPr>
                <p14:cNvContentPartPr/>
                <p14:nvPr/>
              </p14:nvContentPartPr>
              <p14:xfrm>
                <a:off x="4788793" y="182793"/>
                <a:ext cx="61560" cy="60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D756D24-19FA-4B21-8406-FE27C4DDD2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70793" y="165153"/>
                  <a:ext cx="97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F89FBFA-21C1-4CF0-96BF-CA5858F3343D}"/>
                    </a:ext>
                  </a:extLst>
                </p14:cNvPr>
                <p14:cNvContentPartPr/>
                <p14:nvPr/>
              </p14:nvContentPartPr>
              <p14:xfrm>
                <a:off x="4975993" y="127353"/>
                <a:ext cx="62640" cy="126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F89FBFA-21C1-4CF0-96BF-CA5858F334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58353" y="109353"/>
                  <a:ext cx="98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F13EFD0-CC70-4A81-9093-0C540EDD5CA6}"/>
                    </a:ext>
                  </a:extLst>
                </p14:cNvPr>
                <p14:cNvContentPartPr/>
                <p14:nvPr/>
              </p14:nvContentPartPr>
              <p14:xfrm>
                <a:off x="4991113" y="164073"/>
                <a:ext cx="56520" cy="18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F13EFD0-CC70-4A81-9093-0C540EDD5CA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73473" y="146073"/>
                  <a:ext cx="921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5A4924C3-5A9F-48FE-85D5-69E1AE8DAD98}"/>
              </a:ext>
            </a:extLst>
          </p:cNvPr>
          <p:cNvGrpSpPr/>
          <p:nvPr/>
        </p:nvGrpSpPr>
        <p:grpSpPr>
          <a:xfrm>
            <a:off x="4557673" y="1996473"/>
            <a:ext cx="569160" cy="259560"/>
            <a:chOff x="4557673" y="1996473"/>
            <a:chExt cx="56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C9E34FA-D687-4A77-83EF-86527BEABE3F}"/>
                    </a:ext>
                  </a:extLst>
                </p14:cNvPr>
                <p14:cNvContentPartPr/>
                <p14:nvPr/>
              </p14:nvContentPartPr>
              <p14:xfrm>
                <a:off x="4557673" y="2107353"/>
                <a:ext cx="101520" cy="139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C9E34FA-D687-4A77-83EF-86527BEABE3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39673" y="2089713"/>
                  <a:ext cx="137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0859B35-D013-4037-AFC9-48360C0D9871}"/>
                    </a:ext>
                  </a:extLst>
                </p14:cNvPr>
                <p14:cNvContentPartPr/>
                <p14:nvPr/>
              </p14:nvContentPartPr>
              <p14:xfrm>
                <a:off x="4681153" y="2064873"/>
                <a:ext cx="92880" cy="91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0859B35-D013-4037-AFC9-48360C0D98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63513" y="2046873"/>
                  <a:ext cx="128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6D4C79A-F658-4D05-81BE-6810778B426B}"/>
                    </a:ext>
                  </a:extLst>
                </p14:cNvPr>
                <p14:cNvContentPartPr/>
                <p14:nvPr/>
              </p14:nvContentPartPr>
              <p14:xfrm>
                <a:off x="4819033" y="2067393"/>
                <a:ext cx="93240" cy="37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6D4C79A-F658-4D05-81BE-6810778B42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01033" y="2049753"/>
                  <a:ext cx="128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0258C60-9147-4BAB-8EC2-69E8323E6D1E}"/>
                    </a:ext>
                  </a:extLst>
                </p14:cNvPr>
                <p14:cNvContentPartPr/>
                <p14:nvPr/>
              </p14:nvContentPartPr>
              <p14:xfrm>
                <a:off x="4861513" y="2021313"/>
                <a:ext cx="30600" cy="115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0258C60-9147-4BAB-8EC2-69E8323E6D1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43873" y="2003313"/>
                  <a:ext cx="66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073DB58-39AC-4592-AAF5-21E7F7EE3DB0}"/>
                    </a:ext>
                  </a:extLst>
                </p14:cNvPr>
                <p14:cNvContentPartPr/>
                <p14:nvPr/>
              </p14:nvContentPartPr>
              <p14:xfrm>
                <a:off x="4912633" y="1996473"/>
                <a:ext cx="214200" cy="259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073DB58-39AC-4592-AAF5-21E7F7EE3DB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94633" y="1978473"/>
                  <a:ext cx="2498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906F683-9F10-4A25-8FC3-D84B5CA4E1B6}"/>
              </a:ext>
            </a:extLst>
          </p:cNvPr>
          <p:cNvGrpSpPr/>
          <p:nvPr/>
        </p:nvGrpSpPr>
        <p:grpSpPr>
          <a:xfrm>
            <a:off x="1146313" y="2326953"/>
            <a:ext cx="690480" cy="306360"/>
            <a:chOff x="1146313" y="2326953"/>
            <a:chExt cx="69048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B620AA7-A40A-4527-8907-688E9375A644}"/>
                    </a:ext>
                  </a:extLst>
                </p14:cNvPr>
                <p14:cNvContentPartPr/>
                <p14:nvPr/>
              </p14:nvContentPartPr>
              <p14:xfrm>
                <a:off x="1146313" y="2476353"/>
                <a:ext cx="192960" cy="120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B620AA7-A40A-4527-8907-688E9375A6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8673" y="2458713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53128FC-DD54-434C-A895-C7F368933270}"/>
                    </a:ext>
                  </a:extLst>
                </p14:cNvPr>
                <p14:cNvContentPartPr/>
                <p14:nvPr/>
              </p14:nvContentPartPr>
              <p14:xfrm>
                <a:off x="1361953" y="2497953"/>
                <a:ext cx="78480" cy="45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53128FC-DD54-434C-A895-C7F36893327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43953" y="2480313"/>
                  <a:ext cx="114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4BADF76-31E1-48B2-B459-367DFBDCE5DE}"/>
                    </a:ext>
                  </a:extLst>
                </p14:cNvPr>
                <p14:cNvContentPartPr/>
                <p14:nvPr/>
              </p14:nvContentPartPr>
              <p14:xfrm>
                <a:off x="1388233" y="2482473"/>
                <a:ext cx="49320" cy="107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4BADF76-31E1-48B2-B459-367DFBDCE5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70593" y="2464473"/>
                  <a:ext cx="84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5753D0D-B5DB-4F00-9BB4-7BD94545B729}"/>
                    </a:ext>
                  </a:extLst>
                </p14:cNvPr>
                <p14:cNvContentPartPr/>
                <p14:nvPr/>
              </p14:nvContentPartPr>
              <p14:xfrm>
                <a:off x="1525033" y="2379513"/>
                <a:ext cx="104040" cy="162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5753D0D-B5DB-4F00-9BB4-7BD94545B72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07033" y="2361873"/>
                  <a:ext cx="139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5F08912-E99E-488D-B328-383C21F0AC93}"/>
                    </a:ext>
                  </a:extLst>
                </p14:cNvPr>
                <p14:cNvContentPartPr/>
                <p14:nvPr/>
              </p14:nvContentPartPr>
              <p14:xfrm>
                <a:off x="1669033" y="2326953"/>
                <a:ext cx="25200" cy="306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5F08912-E99E-488D-B328-383C21F0AC9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51393" y="2309313"/>
                  <a:ext cx="60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7E98D98-1A8E-4208-AD71-113FE3136E2B}"/>
                    </a:ext>
                  </a:extLst>
                </p14:cNvPr>
                <p14:cNvContentPartPr/>
                <p14:nvPr/>
              </p14:nvContentPartPr>
              <p14:xfrm>
                <a:off x="1761913" y="2472753"/>
                <a:ext cx="74880" cy="81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7E98D98-1A8E-4208-AD71-113FE3136E2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44273" y="2455113"/>
                  <a:ext cx="1105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FFFADD5D-9932-40F6-AD32-C22D56C8F540}"/>
              </a:ext>
            </a:extLst>
          </p:cNvPr>
          <p:cNvGrpSpPr/>
          <p:nvPr/>
        </p:nvGrpSpPr>
        <p:grpSpPr>
          <a:xfrm>
            <a:off x="1940473" y="2200593"/>
            <a:ext cx="1312200" cy="392760"/>
            <a:chOff x="1940473" y="2200593"/>
            <a:chExt cx="13122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3BE8FD8-D62E-4B66-B3A7-AADBDDB3D5A8}"/>
                    </a:ext>
                  </a:extLst>
                </p14:cNvPr>
                <p14:cNvContentPartPr/>
                <p14:nvPr/>
              </p14:nvContentPartPr>
              <p14:xfrm>
                <a:off x="1940473" y="2451513"/>
                <a:ext cx="97200" cy="18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3BE8FD8-D62E-4B66-B3A7-AADBDDB3D5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22473" y="2433873"/>
                  <a:ext cx="132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CC4DE52-6D7C-45FD-ADB4-8AA52F7A76EC}"/>
                    </a:ext>
                  </a:extLst>
                </p14:cNvPr>
                <p14:cNvContentPartPr/>
                <p14:nvPr/>
              </p14:nvContentPartPr>
              <p14:xfrm>
                <a:off x="1978273" y="2384193"/>
                <a:ext cx="17280" cy="1195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CC4DE52-6D7C-45FD-ADB4-8AA52F7A76E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60633" y="2366193"/>
                  <a:ext cx="52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AD66132-E945-4AD5-ADBE-F483E0E9E9CB}"/>
                    </a:ext>
                  </a:extLst>
                </p14:cNvPr>
                <p14:cNvContentPartPr/>
                <p14:nvPr/>
              </p14:nvContentPartPr>
              <p14:xfrm>
                <a:off x="2120833" y="2367633"/>
                <a:ext cx="118080" cy="1198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AD66132-E945-4AD5-ADBE-F483E0E9E9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02833" y="2349633"/>
                  <a:ext cx="153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457F8BB-FF9A-4A92-B3DE-619A1EFAA37D}"/>
                    </a:ext>
                  </a:extLst>
                </p14:cNvPr>
                <p14:cNvContentPartPr/>
                <p14:nvPr/>
              </p14:nvContentPartPr>
              <p14:xfrm>
                <a:off x="2310553" y="2251713"/>
                <a:ext cx="93960" cy="341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457F8BB-FF9A-4A92-B3DE-619A1EFAA37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92913" y="2234073"/>
                  <a:ext cx="129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11F0F74-2547-4D98-BD32-CFFAFDBF424F}"/>
                    </a:ext>
                  </a:extLst>
                </p14:cNvPr>
                <p14:cNvContentPartPr/>
                <p14:nvPr/>
              </p14:nvContentPartPr>
              <p14:xfrm>
                <a:off x="2458513" y="2359353"/>
                <a:ext cx="70920" cy="201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11F0F74-2547-4D98-BD32-CFFAFDBF42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40873" y="2341713"/>
                  <a:ext cx="106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94FF769-3B1F-4B91-946B-D8F0E293176A}"/>
                    </a:ext>
                  </a:extLst>
                </p14:cNvPr>
                <p14:cNvContentPartPr/>
                <p14:nvPr/>
              </p14:nvContentPartPr>
              <p14:xfrm>
                <a:off x="2443393" y="2487513"/>
                <a:ext cx="89280" cy="43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94FF769-3B1F-4B91-946B-D8F0E293176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25393" y="2469873"/>
                  <a:ext cx="124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BFD6C8A-70C8-4BFB-A433-FF461E3A648E}"/>
                    </a:ext>
                  </a:extLst>
                </p14:cNvPr>
                <p14:cNvContentPartPr/>
                <p14:nvPr/>
              </p14:nvContentPartPr>
              <p14:xfrm>
                <a:off x="2598913" y="2355033"/>
                <a:ext cx="113760" cy="90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BFD6C8A-70C8-4BFB-A433-FF461E3A64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80913" y="2337393"/>
                  <a:ext cx="149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B26058B-3977-4D69-9761-0313329F2CDC}"/>
                    </a:ext>
                  </a:extLst>
                </p14:cNvPr>
                <p14:cNvContentPartPr/>
                <p14:nvPr/>
              </p14:nvContentPartPr>
              <p14:xfrm>
                <a:off x="2634193" y="2342793"/>
                <a:ext cx="77760" cy="123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B26058B-3977-4D69-9761-0313329F2CD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16553" y="2324793"/>
                  <a:ext cx="113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F486702-77FE-4EE5-86DB-A46EA40469D2}"/>
                    </a:ext>
                  </a:extLst>
                </p14:cNvPr>
                <p14:cNvContentPartPr/>
                <p14:nvPr/>
              </p14:nvContentPartPr>
              <p14:xfrm>
                <a:off x="2769193" y="2307513"/>
                <a:ext cx="118080" cy="248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F486702-77FE-4EE5-86DB-A46EA40469D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51553" y="2289873"/>
                  <a:ext cx="153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34DDAF-35BF-4F9F-A19B-C42D0DD13424}"/>
                    </a:ext>
                  </a:extLst>
                </p14:cNvPr>
                <p14:cNvContentPartPr/>
                <p14:nvPr/>
              </p14:nvContentPartPr>
              <p14:xfrm>
                <a:off x="2940553" y="2338833"/>
                <a:ext cx="105120" cy="25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34DDAF-35BF-4F9F-A19B-C42D0DD1342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22913" y="2321193"/>
                  <a:ext cx="140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12E714A-CB2F-43FD-ACE5-A37375D83FDA}"/>
                    </a:ext>
                  </a:extLst>
                </p14:cNvPr>
                <p14:cNvContentPartPr/>
                <p14:nvPr/>
              </p14:nvContentPartPr>
              <p14:xfrm>
                <a:off x="2998513" y="2274393"/>
                <a:ext cx="16920" cy="176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12E714A-CB2F-43FD-ACE5-A37375D83FD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80513" y="2256393"/>
                  <a:ext cx="52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473DEF0-2B6B-4FD3-A80D-D16A69719C57}"/>
                    </a:ext>
                  </a:extLst>
                </p14:cNvPr>
                <p14:cNvContentPartPr/>
                <p14:nvPr/>
              </p14:nvContentPartPr>
              <p14:xfrm>
                <a:off x="3144673" y="2200593"/>
                <a:ext cx="108000" cy="209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473DEF0-2B6B-4FD3-A80D-D16A69719C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26673" y="2182953"/>
                  <a:ext cx="1436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376B6D5-941B-4EEC-A00A-A6824A33A695}"/>
              </a:ext>
            </a:extLst>
          </p:cNvPr>
          <p:cNvGrpSpPr/>
          <p:nvPr/>
        </p:nvGrpSpPr>
        <p:grpSpPr>
          <a:xfrm>
            <a:off x="2917873" y="1700913"/>
            <a:ext cx="563400" cy="781200"/>
            <a:chOff x="2917873" y="1700913"/>
            <a:chExt cx="5634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F5DD735-8115-4DE2-9108-6FDDACB15FD3}"/>
                    </a:ext>
                  </a:extLst>
                </p14:cNvPr>
                <p14:cNvContentPartPr/>
                <p14:nvPr/>
              </p14:nvContentPartPr>
              <p14:xfrm>
                <a:off x="2927953" y="2193753"/>
                <a:ext cx="151920" cy="288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F5DD735-8115-4DE2-9108-6FDDACB15FD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09953" y="2176113"/>
                  <a:ext cx="187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1550C38-B6D3-48A4-9D8A-2F796C552DEA}"/>
                    </a:ext>
                  </a:extLst>
                </p14:cNvPr>
                <p14:cNvContentPartPr/>
                <p14:nvPr/>
              </p14:nvContentPartPr>
              <p14:xfrm>
                <a:off x="2917873" y="2042913"/>
                <a:ext cx="78840" cy="132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1550C38-B6D3-48A4-9D8A-2F796C552DE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899873" y="2024913"/>
                  <a:ext cx="11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EBBE852-7B38-4C59-AAF0-E3F77DCEA1DD}"/>
                    </a:ext>
                  </a:extLst>
                </p14:cNvPr>
                <p14:cNvContentPartPr/>
                <p14:nvPr/>
              </p14:nvContentPartPr>
              <p14:xfrm>
                <a:off x="3001033" y="1983153"/>
                <a:ext cx="77760" cy="89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EBBE852-7B38-4C59-AAF0-E3F77DCEA1D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83033" y="1965153"/>
                  <a:ext cx="113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21AC5A6-AF59-4AD0-A3AF-96AC98AD058F}"/>
                    </a:ext>
                  </a:extLst>
                </p14:cNvPr>
                <p14:cNvContentPartPr/>
                <p14:nvPr/>
              </p14:nvContentPartPr>
              <p14:xfrm>
                <a:off x="3033073" y="1850673"/>
                <a:ext cx="103320" cy="99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21AC5A6-AF59-4AD0-A3AF-96AC98AD05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15433" y="1832673"/>
                  <a:ext cx="138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2D08D6-3035-4BD9-8BB7-4C1E105A5F51}"/>
                    </a:ext>
                  </a:extLst>
                </p14:cNvPr>
                <p14:cNvContentPartPr/>
                <p14:nvPr/>
              </p14:nvContentPartPr>
              <p14:xfrm>
                <a:off x="3163753" y="1842393"/>
                <a:ext cx="54720" cy="62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2D08D6-3035-4BD9-8BB7-4C1E105A5F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46113" y="1824753"/>
                  <a:ext cx="90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E4FFA0F-B020-4D28-9AF6-6FAF9CB72925}"/>
                    </a:ext>
                  </a:extLst>
                </p14:cNvPr>
                <p14:cNvContentPartPr/>
                <p14:nvPr/>
              </p14:nvContentPartPr>
              <p14:xfrm>
                <a:off x="3269233" y="1793433"/>
                <a:ext cx="57240" cy="60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E4FFA0F-B020-4D28-9AF6-6FAF9CB7292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51233" y="1775433"/>
                  <a:ext cx="9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C472FDE-B874-4134-9CBB-A4C26A65A34F}"/>
                    </a:ext>
                  </a:extLst>
                </p14:cNvPr>
                <p14:cNvContentPartPr/>
                <p14:nvPr/>
              </p14:nvContentPartPr>
              <p14:xfrm>
                <a:off x="3400993" y="1700913"/>
                <a:ext cx="80280" cy="13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C472FDE-B874-4134-9CBB-A4C26A65A34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82993" y="1682913"/>
                  <a:ext cx="11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EEE93CE-A1E6-45EA-817F-79C5251CE95D}"/>
                    </a:ext>
                  </a:extLst>
                </p14:cNvPr>
                <p14:cNvContentPartPr/>
                <p14:nvPr/>
              </p14:nvContentPartPr>
              <p14:xfrm>
                <a:off x="3413593" y="1732593"/>
                <a:ext cx="43920" cy="342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EEE93CE-A1E6-45EA-817F-79C5251CE9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95593" y="1714953"/>
                  <a:ext cx="79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7ECE289-649A-40B4-97CF-604B70E298A6}"/>
                    </a:ext>
                  </a:extLst>
                </p14:cNvPr>
                <p14:cNvContentPartPr/>
                <p14:nvPr/>
              </p14:nvContentPartPr>
              <p14:xfrm>
                <a:off x="3467953" y="1726113"/>
                <a:ext cx="2520" cy="1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7ECE289-649A-40B4-97CF-604B70E298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50313" y="1708473"/>
                  <a:ext cx="381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C905483-9A24-4BF6-B1B7-0BEEA0245A05}"/>
                  </a:ext>
                </a:extLst>
              </p14:cNvPr>
              <p14:cNvContentPartPr/>
              <p14:nvPr/>
            </p14:nvContentPartPr>
            <p14:xfrm>
              <a:off x="2669473" y="2868393"/>
              <a:ext cx="358920" cy="506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C905483-9A24-4BF6-B1B7-0BEEA0245A0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651833" y="2850393"/>
                <a:ext cx="39456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F2C84CE-4CB6-426A-8D7B-F4245DB4F5FD}"/>
              </a:ext>
            </a:extLst>
          </p:cNvPr>
          <p:cNvGrpSpPr/>
          <p:nvPr/>
        </p:nvGrpSpPr>
        <p:grpSpPr>
          <a:xfrm>
            <a:off x="3020833" y="1900353"/>
            <a:ext cx="1553760" cy="1460160"/>
            <a:chOff x="3020833" y="1900353"/>
            <a:chExt cx="1553760" cy="14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8B3DEEF-19D8-4051-8CDA-5A96B2E20595}"/>
                    </a:ext>
                  </a:extLst>
                </p14:cNvPr>
                <p14:cNvContentPartPr/>
                <p14:nvPr/>
              </p14:nvContentPartPr>
              <p14:xfrm>
                <a:off x="3876193" y="2037513"/>
                <a:ext cx="6120" cy="21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8B3DEEF-19D8-4051-8CDA-5A96B2E2059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58553" y="2019873"/>
                  <a:ext cx="41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3F799B5-9692-4529-AF64-D4CA11661EC9}"/>
                    </a:ext>
                  </a:extLst>
                </p14:cNvPr>
                <p14:cNvContentPartPr/>
                <p14:nvPr/>
              </p14:nvContentPartPr>
              <p14:xfrm>
                <a:off x="3775033" y="2027433"/>
                <a:ext cx="198720" cy="24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3F799B5-9692-4529-AF64-D4CA11661EC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57033" y="2009433"/>
                  <a:ext cx="234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6958FC0-07AE-47FB-B8D8-4555FD81D193}"/>
                    </a:ext>
                  </a:extLst>
                </p14:cNvPr>
                <p14:cNvContentPartPr/>
                <p14:nvPr/>
              </p14:nvContentPartPr>
              <p14:xfrm>
                <a:off x="3633913" y="1900353"/>
                <a:ext cx="458280" cy="265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6958FC0-07AE-47FB-B8D8-4555FD81D1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16273" y="1882713"/>
                  <a:ext cx="493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4DB1023-68AD-41D5-8523-F61F45289742}"/>
                    </a:ext>
                  </a:extLst>
                </p14:cNvPr>
                <p14:cNvContentPartPr/>
                <p14:nvPr/>
              </p14:nvContentPartPr>
              <p14:xfrm>
                <a:off x="4088233" y="2078553"/>
                <a:ext cx="486360" cy="488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4DB1023-68AD-41D5-8523-F61F452897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70233" y="2060553"/>
                  <a:ext cx="5220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66C8B39-B7EB-433C-ABC5-5CF313F85C4A}"/>
                    </a:ext>
                  </a:extLst>
                </p14:cNvPr>
                <p14:cNvContentPartPr/>
                <p14:nvPr/>
              </p14:nvContentPartPr>
              <p14:xfrm>
                <a:off x="3244753" y="2142273"/>
                <a:ext cx="393840" cy="5040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66C8B39-B7EB-433C-ABC5-5CF313F85C4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26753" y="2124633"/>
                  <a:ext cx="4294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5AA05B6-33F0-4C51-889B-6A4C4B054BEF}"/>
                    </a:ext>
                  </a:extLst>
                </p14:cNvPr>
                <p14:cNvContentPartPr/>
                <p14:nvPr/>
              </p14:nvContentPartPr>
              <p14:xfrm>
                <a:off x="3020833" y="2628993"/>
                <a:ext cx="364320" cy="292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5AA05B6-33F0-4C51-889B-6A4C4B054BE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03193" y="2611353"/>
                  <a:ext cx="3999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EE8BD7F-4E80-45DC-9796-619720342EBA}"/>
                    </a:ext>
                  </a:extLst>
                </p14:cNvPr>
                <p14:cNvContentPartPr/>
                <p14:nvPr/>
              </p14:nvContentPartPr>
              <p14:xfrm>
                <a:off x="3168073" y="2757873"/>
                <a:ext cx="101160" cy="32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EE8BD7F-4E80-45DC-9796-619720342EB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50073" y="2739873"/>
                  <a:ext cx="136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8246250-9743-4696-AFFB-940A396F9FD8}"/>
                    </a:ext>
                  </a:extLst>
                </p14:cNvPr>
                <p14:cNvContentPartPr/>
                <p14:nvPr/>
              </p14:nvContentPartPr>
              <p14:xfrm>
                <a:off x="3205153" y="2701353"/>
                <a:ext cx="16920" cy="146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8246250-9743-4696-AFFB-940A396F9F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87513" y="2683713"/>
                  <a:ext cx="52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DB67D92-6B43-4515-B4A5-080B5934EF03}"/>
                    </a:ext>
                  </a:extLst>
                </p14:cNvPr>
                <p14:cNvContentPartPr/>
                <p14:nvPr/>
              </p14:nvContentPartPr>
              <p14:xfrm>
                <a:off x="3382633" y="2737353"/>
                <a:ext cx="282240" cy="312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DB67D92-6B43-4515-B4A5-080B5934EF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64993" y="2719353"/>
                  <a:ext cx="31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58274F1-9E24-4695-9415-29DCDCD0ABEE}"/>
                    </a:ext>
                  </a:extLst>
                </p14:cNvPr>
                <p14:cNvContentPartPr/>
                <p14:nvPr/>
              </p14:nvContentPartPr>
              <p14:xfrm>
                <a:off x="3642913" y="2979633"/>
                <a:ext cx="426960" cy="380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58274F1-9E24-4695-9415-29DCDCD0ABE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624913" y="2961633"/>
                  <a:ext cx="462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B2182FD-82B2-49AB-A17B-CBC10F83CEE6}"/>
                    </a:ext>
                  </a:extLst>
                </p14:cNvPr>
                <p14:cNvContentPartPr/>
                <p14:nvPr/>
              </p14:nvContentPartPr>
              <p14:xfrm>
                <a:off x="3835873" y="3111033"/>
                <a:ext cx="145080" cy="165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B2182FD-82B2-49AB-A17B-CBC10F83CEE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17873" y="3093393"/>
                  <a:ext cx="1807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D5185CEC-3ACD-46A2-B94E-58E294BBC150}"/>
              </a:ext>
            </a:extLst>
          </p:cNvPr>
          <p:cNvGrpSpPr/>
          <p:nvPr/>
        </p:nvGrpSpPr>
        <p:grpSpPr>
          <a:xfrm>
            <a:off x="4344913" y="2544033"/>
            <a:ext cx="1345320" cy="940680"/>
            <a:chOff x="4344913" y="2544033"/>
            <a:chExt cx="1345320" cy="9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989C195-C444-403C-91FD-2231CE335CC9}"/>
                    </a:ext>
                  </a:extLst>
                </p14:cNvPr>
                <p14:cNvContentPartPr/>
                <p14:nvPr/>
              </p14:nvContentPartPr>
              <p14:xfrm>
                <a:off x="4679713" y="2675433"/>
                <a:ext cx="156240" cy="69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989C195-C444-403C-91FD-2231CE335CC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61713" y="2657793"/>
                  <a:ext cx="191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17E6F5-C434-418C-B043-A79158516471}"/>
                    </a:ext>
                  </a:extLst>
                </p14:cNvPr>
                <p14:cNvContentPartPr/>
                <p14:nvPr/>
              </p14:nvContentPartPr>
              <p14:xfrm>
                <a:off x="4753873" y="2628633"/>
                <a:ext cx="23040" cy="150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17E6F5-C434-418C-B043-A7915851647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735873" y="2610993"/>
                  <a:ext cx="58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12DD367-1B92-4470-B767-AB5327A6478C}"/>
                    </a:ext>
                  </a:extLst>
                </p14:cNvPr>
                <p14:cNvContentPartPr/>
                <p14:nvPr/>
              </p14:nvContentPartPr>
              <p14:xfrm>
                <a:off x="4569193" y="2544033"/>
                <a:ext cx="430560" cy="334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12DD367-1B92-4470-B767-AB5327A6478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51193" y="2526033"/>
                  <a:ext cx="466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4486F3C-13D5-4A3D-9A14-6F13BFFA2422}"/>
                    </a:ext>
                  </a:extLst>
                </p14:cNvPr>
                <p14:cNvContentPartPr/>
                <p14:nvPr/>
              </p14:nvContentPartPr>
              <p14:xfrm>
                <a:off x="4568113" y="2905833"/>
                <a:ext cx="114840" cy="227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4486F3C-13D5-4A3D-9A14-6F13BFFA24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50473" y="2887833"/>
                  <a:ext cx="150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0405000-3BD8-4B20-AC7A-04F7041F86EE}"/>
                    </a:ext>
                  </a:extLst>
                </p14:cNvPr>
                <p14:cNvContentPartPr/>
                <p14:nvPr/>
              </p14:nvContentPartPr>
              <p14:xfrm>
                <a:off x="4411513" y="3246393"/>
                <a:ext cx="120240" cy="111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0405000-3BD8-4B20-AC7A-04F7041F86E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93873" y="3228393"/>
                  <a:ext cx="155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6C05CDF-9764-4C31-93C9-32CC6914B3BA}"/>
                    </a:ext>
                  </a:extLst>
                </p14:cNvPr>
                <p14:cNvContentPartPr/>
                <p14:nvPr/>
              </p14:nvContentPartPr>
              <p14:xfrm>
                <a:off x="4589713" y="3239193"/>
                <a:ext cx="91800" cy="76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6C05CDF-9764-4C31-93C9-32CC6914B3B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71713" y="3221193"/>
                  <a:ext cx="127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5F8F16-F1D1-4401-B9C1-4164B658DF07}"/>
                    </a:ext>
                  </a:extLst>
                </p14:cNvPr>
                <p14:cNvContentPartPr/>
                <p14:nvPr/>
              </p14:nvContentPartPr>
              <p14:xfrm>
                <a:off x="4344913" y="3137673"/>
                <a:ext cx="408960" cy="347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5F8F16-F1D1-4401-B9C1-4164B658DF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27273" y="3120033"/>
                  <a:ext cx="44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0AB3897-8BB5-4F5C-9B40-F3C5765DA7BC}"/>
                    </a:ext>
                  </a:extLst>
                </p14:cNvPr>
                <p14:cNvContentPartPr/>
                <p14:nvPr/>
              </p14:nvContentPartPr>
              <p14:xfrm>
                <a:off x="4997233" y="2728713"/>
                <a:ext cx="331560" cy="2764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0AB3897-8BB5-4F5C-9B40-F3C5765DA7B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79593" y="2711073"/>
                  <a:ext cx="367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FB36C40-9B9D-4735-8D0D-F0028232FEF9}"/>
                    </a:ext>
                  </a:extLst>
                </p14:cNvPr>
                <p14:cNvContentPartPr/>
                <p14:nvPr/>
              </p14:nvContentPartPr>
              <p14:xfrm>
                <a:off x="5330233" y="3117153"/>
                <a:ext cx="173880" cy="214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FB36C40-9B9D-4735-8D0D-F0028232FEF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12593" y="3099513"/>
                  <a:ext cx="209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9CE1C4F-D321-42FE-925C-6032342C8770}"/>
                    </a:ext>
                  </a:extLst>
                </p14:cNvPr>
                <p14:cNvContentPartPr/>
                <p14:nvPr/>
              </p14:nvContentPartPr>
              <p14:xfrm>
                <a:off x="5173273" y="2990793"/>
                <a:ext cx="516960" cy="492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9CE1C4F-D321-42FE-925C-6032342C877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55273" y="2973153"/>
                  <a:ext cx="552600" cy="52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335A74-0275-4B93-B3B9-5153DCF8DEBF}"/>
                  </a:ext>
                </a:extLst>
              </p14:cNvPr>
              <p14:cNvContentPartPr/>
              <p14:nvPr/>
            </p14:nvContentPartPr>
            <p14:xfrm>
              <a:off x="2544553" y="3301113"/>
              <a:ext cx="156960" cy="2253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335A74-0275-4B93-B3B9-5153DCF8DEB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526913" y="3283113"/>
                <a:ext cx="19260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B9308958-9719-4CC4-AABC-57AD6A7713C0}"/>
              </a:ext>
            </a:extLst>
          </p:cNvPr>
          <p:cNvGrpSpPr/>
          <p:nvPr/>
        </p:nvGrpSpPr>
        <p:grpSpPr>
          <a:xfrm>
            <a:off x="1130473" y="3036153"/>
            <a:ext cx="1603440" cy="361800"/>
            <a:chOff x="1130473" y="3036153"/>
            <a:chExt cx="160344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4B6E06C-61AE-411A-AE6E-1BB9E3F98BF2}"/>
                    </a:ext>
                  </a:extLst>
                </p14:cNvPr>
                <p14:cNvContentPartPr/>
                <p14:nvPr/>
              </p14:nvContentPartPr>
              <p14:xfrm>
                <a:off x="1130473" y="3236313"/>
                <a:ext cx="219600" cy="113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4B6E06C-61AE-411A-AE6E-1BB9E3F98BF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2833" y="3218313"/>
                  <a:ext cx="25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EB054D6-B4A8-441F-A38D-349C0CBE8871}"/>
                    </a:ext>
                  </a:extLst>
                </p14:cNvPr>
                <p14:cNvContentPartPr/>
                <p14:nvPr/>
              </p14:nvContentPartPr>
              <p14:xfrm>
                <a:off x="1357993" y="3230913"/>
                <a:ext cx="69840" cy="43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EB054D6-B4A8-441F-A38D-349C0CBE887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40353" y="3213273"/>
                  <a:ext cx="10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21D2FF7-36E6-4114-9555-C6DB0F163D5B}"/>
                    </a:ext>
                  </a:extLst>
                </p14:cNvPr>
                <p14:cNvContentPartPr/>
                <p14:nvPr/>
              </p14:nvContentPartPr>
              <p14:xfrm>
                <a:off x="1372753" y="3212553"/>
                <a:ext cx="45720" cy="1058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21D2FF7-36E6-4114-9555-C6DB0F163D5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55113" y="3194553"/>
                  <a:ext cx="81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2D625E3-15C7-4C7A-9556-923E03D2DB0A}"/>
                    </a:ext>
                  </a:extLst>
                </p14:cNvPr>
                <p14:cNvContentPartPr/>
                <p14:nvPr/>
              </p14:nvContentPartPr>
              <p14:xfrm>
                <a:off x="1472113" y="3148833"/>
                <a:ext cx="122760" cy="1479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2D625E3-15C7-4C7A-9556-923E03D2DB0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54473" y="3131193"/>
                  <a:ext cx="158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2EFD53C-6A93-46E5-84F0-A1CFD5887975}"/>
                    </a:ext>
                  </a:extLst>
                </p14:cNvPr>
                <p14:cNvContentPartPr/>
                <p14:nvPr/>
              </p14:nvContentPartPr>
              <p14:xfrm>
                <a:off x="1614673" y="3098433"/>
                <a:ext cx="34560" cy="2995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2EFD53C-6A93-46E5-84F0-A1CFD588797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597033" y="3080433"/>
                  <a:ext cx="70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9B144C1-31EA-4B63-A5C7-9F6D1BC6C512}"/>
                    </a:ext>
                  </a:extLst>
                </p14:cNvPr>
                <p14:cNvContentPartPr/>
                <p14:nvPr/>
              </p14:nvContentPartPr>
              <p14:xfrm>
                <a:off x="1706833" y="3215073"/>
                <a:ext cx="86760" cy="126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9B144C1-31EA-4B63-A5C7-9F6D1BC6C51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688833" y="3197073"/>
                  <a:ext cx="122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DDE28E9-2112-4D1D-8A37-13DA0A9C8BEC}"/>
                    </a:ext>
                  </a:extLst>
                </p14:cNvPr>
                <p14:cNvContentPartPr/>
                <p14:nvPr/>
              </p14:nvContentPartPr>
              <p14:xfrm>
                <a:off x="1857313" y="3182673"/>
                <a:ext cx="92520" cy="21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DDE28E9-2112-4D1D-8A37-13DA0A9C8BE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39673" y="3164673"/>
                  <a:ext cx="128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C981576-444B-4705-BFF7-61B3CAEF8F31}"/>
                    </a:ext>
                  </a:extLst>
                </p14:cNvPr>
                <p14:cNvContentPartPr/>
                <p14:nvPr/>
              </p14:nvContentPartPr>
              <p14:xfrm>
                <a:off x="1910953" y="3125433"/>
                <a:ext cx="7560" cy="1180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C981576-444B-4705-BFF7-61B3CAEF8F3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92953" y="3107433"/>
                  <a:ext cx="4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812264F-A029-4436-8297-30575754B0C0}"/>
                    </a:ext>
                  </a:extLst>
                </p14:cNvPr>
                <p14:cNvContentPartPr/>
                <p14:nvPr/>
              </p14:nvContentPartPr>
              <p14:xfrm>
                <a:off x="2041633" y="3114273"/>
                <a:ext cx="137160" cy="103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812264F-A029-4436-8297-30575754B0C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23993" y="3096273"/>
                  <a:ext cx="172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D60F163-38EB-4CE1-918F-9AAF723651EE}"/>
                    </a:ext>
                  </a:extLst>
                </p14:cNvPr>
                <p14:cNvContentPartPr/>
                <p14:nvPr/>
              </p14:nvContentPartPr>
              <p14:xfrm>
                <a:off x="2178433" y="3036153"/>
                <a:ext cx="58680" cy="272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D60F163-38EB-4CE1-918F-9AAF723651E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160793" y="3018513"/>
                  <a:ext cx="94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73FC515-33C2-438E-A69A-4D706FC8B04E}"/>
                    </a:ext>
                  </a:extLst>
                </p14:cNvPr>
                <p14:cNvContentPartPr/>
                <p14:nvPr/>
              </p14:nvContentPartPr>
              <p14:xfrm>
                <a:off x="2295073" y="3185553"/>
                <a:ext cx="70200" cy="1810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73FC515-33C2-438E-A69A-4D706FC8B04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277073" y="3167553"/>
                  <a:ext cx="105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FCD394A-FDCA-4422-B411-A602A0C4BA2C}"/>
                    </a:ext>
                  </a:extLst>
                </p14:cNvPr>
                <p14:cNvContentPartPr/>
                <p14:nvPr/>
              </p14:nvContentPartPr>
              <p14:xfrm>
                <a:off x="2281033" y="3296433"/>
                <a:ext cx="112680" cy="38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FCD394A-FDCA-4422-B411-A602A0C4BA2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63033" y="3278433"/>
                  <a:ext cx="148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F928C9F-FDC3-4349-AB8E-68BFE4AB8735}"/>
                    </a:ext>
                  </a:extLst>
                </p14:cNvPr>
                <p14:cNvContentPartPr/>
                <p14:nvPr/>
              </p14:nvContentPartPr>
              <p14:xfrm>
                <a:off x="2423953" y="3131913"/>
                <a:ext cx="117720" cy="83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F928C9F-FDC3-4349-AB8E-68BFE4AB873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406313" y="3113913"/>
                  <a:ext cx="153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F32451D-6925-4E97-9CEB-FE13B10F87DB}"/>
                    </a:ext>
                  </a:extLst>
                </p14:cNvPr>
                <p14:cNvContentPartPr/>
                <p14:nvPr/>
              </p14:nvContentPartPr>
              <p14:xfrm>
                <a:off x="2459593" y="3113553"/>
                <a:ext cx="82080" cy="126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F32451D-6925-4E97-9CEB-FE13B10F87D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41593" y="3095913"/>
                  <a:ext cx="117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7DCD723-9941-4CAA-9879-68B6F804F05E}"/>
                    </a:ext>
                  </a:extLst>
                </p14:cNvPr>
                <p14:cNvContentPartPr/>
                <p14:nvPr/>
              </p14:nvContentPartPr>
              <p14:xfrm>
                <a:off x="2593873" y="3044433"/>
                <a:ext cx="14004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7DCD723-9941-4CAA-9879-68B6F804F05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75873" y="3026793"/>
                  <a:ext cx="17568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056E2A7F-EE33-45E4-849A-AF466B3DE3AA}"/>
              </a:ext>
            </a:extLst>
          </p:cNvPr>
          <p:cNvGrpSpPr/>
          <p:nvPr/>
        </p:nvGrpSpPr>
        <p:grpSpPr>
          <a:xfrm>
            <a:off x="1817353" y="2792793"/>
            <a:ext cx="567360" cy="499680"/>
            <a:chOff x="1817353" y="2792793"/>
            <a:chExt cx="5673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CC6D5D5-1844-4DF8-916C-74AB50C509AA}"/>
                    </a:ext>
                  </a:extLst>
                </p14:cNvPr>
                <p14:cNvContentPartPr/>
                <p14:nvPr/>
              </p14:nvContentPartPr>
              <p14:xfrm>
                <a:off x="1832113" y="3025713"/>
                <a:ext cx="171720" cy="266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CC6D5D5-1844-4DF8-916C-74AB50C509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14113" y="3008073"/>
                  <a:ext cx="207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18ACF99-E56A-4256-974F-6A2EEDD2F2E1}"/>
                    </a:ext>
                  </a:extLst>
                </p14:cNvPr>
                <p14:cNvContentPartPr/>
                <p14:nvPr/>
              </p14:nvContentPartPr>
              <p14:xfrm>
                <a:off x="1817353" y="2915193"/>
                <a:ext cx="74520" cy="950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18ACF99-E56A-4256-974F-6A2EEDD2F2E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799353" y="2897193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BB93FA9-EF1F-41DB-806A-4472F7BAD4B4}"/>
                    </a:ext>
                  </a:extLst>
                </p14:cNvPr>
                <p14:cNvContentPartPr/>
                <p14:nvPr/>
              </p14:nvContentPartPr>
              <p14:xfrm>
                <a:off x="1907713" y="2864793"/>
                <a:ext cx="63360" cy="67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BB93FA9-EF1F-41DB-806A-4472F7BAD4B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89713" y="2846793"/>
                  <a:ext cx="99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44EAF94-98C3-4B11-A627-F3DCEE7EBBCB}"/>
                    </a:ext>
                  </a:extLst>
                </p14:cNvPr>
                <p14:cNvContentPartPr/>
                <p14:nvPr/>
              </p14:nvContentPartPr>
              <p14:xfrm>
                <a:off x="2025073" y="2879913"/>
                <a:ext cx="79920" cy="630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44EAF94-98C3-4B11-A627-F3DCEE7EBB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07433" y="2861913"/>
                  <a:ext cx="115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6928ABE-E9BF-475E-A93F-8E9242DED8F0}"/>
                    </a:ext>
                  </a:extLst>
                </p14:cNvPr>
                <p14:cNvContentPartPr/>
                <p14:nvPr/>
              </p14:nvContentPartPr>
              <p14:xfrm>
                <a:off x="2133793" y="2868753"/>
                <a:ext cx="59760" cy="57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6928ABE-E9BF-475E-A93F-8E9242DED8F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16153" y="2851113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DA1743E-47BF-43B0-8D99-4AB412504E42}"/>
                    </a:ext>
                  </a:extLst>
                </p14:cNvPr>
                <p14:cNvContentPartPr/>
                <p14:nvPr/>
              </p14:nvContentPartPr>
              <p14:xfrm>
                <a:off x="2232433" y="2843193"/>
                <a:ext cx="43560" cy="504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DA1743E-47BF-43B0-8D99-4AB412504E4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14433" y="2825193"/>
                  <a:ext cx="79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DAF7A64-DF14-4685-9BC5-61E99DA0D2B6}"/>
                    </a:ext>
                  </a:extLst>
                </p14:cNvPr>
                <p14:cNvContentPartPr/>
                <p14:nvPr/>
              </p14:nvContentPartPr>
              <p14:xfrm>
                <a:off x="2331433" y="2792793"/>
                <a:ext cx="52920" cy="123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DAF7A64-DF14-4685-9BC5-61E99DA0D2B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13793" y="2774793"/>
                  <a:ext cx="88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1CE9EC1-134C-4981-A24C-741160C6A44A}"/>
                    </a:ext>
                  </a:extLst>
                </p14:cNvPr>
                <p14:cNvContentPartPr/>
                <p14:nvPr/>
              </p14:nvContentPartPr>
              <p14:xfrm>
                <a:off x="2342233" y="2829513"/>
                <a:ext cx="42480" cy="212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1CE9EC1-134C-4981-A24C-741160C6A44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24593" y="2811513"/>
                  <a:ext cx="781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B70F7952-CFDE-411D-9754-04025C5ADA94}"/>
              </a:ext>
            </a:extLst>
          </p:cNvPr>
          <p:cNvGrpSpPr/>
          <p:nvPr/>
        </p:nvGrpSpPr>
        <p:grpSpPr>
          <a:xfrm>
            <a:off x="3039553" y="3782073"/>
            <a:ext cx="740520" cy="309960"/>
            <a:chOff x="3039553" y="3782073"/>
            <a:chExt cx="7405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D9F1BCC-75F3-4E05-956B-7DA7F37C9C10}"/>
                    </a:ext>
                  </a:extLst>
                </p14:cNvPr>
                <p14:cNvContentPartPr/>
                <p14:nvPr/>
              </p14:nvContentPartPr>
              <p14:xfrm>
                <a:off x="3039553" y="3803313"/>
                <a:ext cx="129960" cy="1126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D9F1BCC-75F3-4E05-956B-7DA7F37C9C1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21553" y="3785313"/>
                  <a:ext cx="165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7869E9D-2E62-41E4-84EC-E3230B6DBF77}"/>
                    </a:ext>
                  </a:extLst>
                </p14:cNvPr>
                <p14:cNvContentPartPr/>
                <p14:nvPr/>
              </p14:nvContentPartPr>
              <p14:xfrm>
                <a:off x="3166633" y="3782073"/>
                <a:ext cx="110880" cy="248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7869E9D-2E62-41E4-84EC-E3230B6DBF7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148633" y="3764433"/>
                  <a:ext cx="146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B1F9521-4D4A-430B-9A5F-D965004CC9B3}"/>
                    </a:ext>
                  </a:extLst>
                </p14:cNvPr>
                <p14:cNvContentPartPr/>
                <p14:nvPr/>
              </p14:nvContentPartPr>
              <p14:xfrm>
                <a:off x="3267073" y="3897633"/>
                <a:ext cx="89640" cy="182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B1F9521-4D4A-430B-9A5F-D965004CC9B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49433" y="3879633"/>
                  <a:ext cx="125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2C7025E-DB58-4BE5-8E81-BF185D063FF0}"/>
                    </a:ext>
                  </a:extLst>
                </p14:cNvPr>
                <p14:cNvContentPartPr/>
                <p14:nvPr/>
              </p14:nvContentPartPr>
              <p14:xfrm>
                <a:off x="3244753" y="4007793"/>
                <a:ext cx="90000" cy="435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2C7025E-DB58-4BE5-8E81-BF185D063F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227113" y="3989793"/>
                  <a:ext cx="12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ED3F9A0-EDE5-4BE7-9DF9-E0A02567AF1E}"/>
                    </a:ext>
                  </a:extLst>
                </p14:cNvPr>
                <p14:cNvContentPartPr/>
                <p14:nvPr/>
              </p14:nvContentPartPr>
              <p14:xfrm>
                <a:off x="3456793" y="3869553"/>
                <a:ext cx="107640" cy="594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ED3F9A0-EDE5-4BE7-9DF9-E0A02567AF1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38793" y="3851553"/>
                  <a:ext cx="143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36FAECF-E033-4998-817F-8703E777A192}"/>
                    </a:ext>
                  </a:extLst>
                </p14:cNvPr>
                <p14:cNvContentPartPr/>
                <p14:nvPr/>
              </p14:nvContentPartPr>
              <p14:xfrm>
                <a:off x="3496033" y="3837153"/>
                <a:ext cx="72720" cy="110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36FAECF-E033-4998-817F-8703E777A19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478393" y="3819153"/>
                  <a:ext cx="108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C73E398-BA31-4728-8794-F9004EB17812}"/>
                    </a:ext>
                  </a:extLst>
                </p14:cNvPr>
                <p14:cNvContentPartPr/>
                <p14:nvPr/>
              </p14:nvContentPartPr>
              <p14:xfrm>
                <a:off x="3570913" y="3831033"/>
                <a:ext cx="209160" cy="261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C73E398-BA31-4728-8794-F9004EB178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53273" y="3813393"/>
                  <a:ext cx="2448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609F380B-59D7-4E3F-B012-0C25B82D069F}"/>
              </a:ext>
            </a:extLst>
          </p:cNvPr>
          <p:cNvGrpSpPr/>
          <p:nvPr/>
        </p:nvGrpSpPr>
        <p:grpSpPr>
          <a:xfrm>
            <a:off x="1232353" y="3971793"/>
            <a:ext cx="828720" cy="303480"/>
            <a:chOff x="1232353" y="3971793"/>
            <a:chExt cx="8287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ABA73C2-1A87-44C4-BA91-1B4769DDF190}"/>
                    </a:ext>
                  </a:extLst>
                </p14:cNvPr>
                <p14:cNvContentPartPr/>
                <p14:nvPr/>
              </p14:nvContentPartPr>
              <p14:xfrm>
                <a:off x="1232353" y="4139913"/>
                <a:ext cx="243360" cy="109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ABA73C2-1A87-44C4-BA91-1B4769DDF1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214353" y="4121913"/>
                  <a:ext cx="27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B9C17EE-8D3A-4963-B194-EDCF666FDCD3}"/>
                    </a:ext>
                  </a:extLst>
                </p14:cNvPr>
                <p14:cNvContentPartPr/>
                <p14:nvPr/>
              </p14:nvContentPartPr>
              <p14:xfrm>
                <a:off x="1477513" y="4116513"/>
                <a:ext cx="90720" cy="46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B9C17EE-8D3A-4963-B194-EDCF666FDCD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459513" y="4098513"/>
                  <a:ext cx="126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198A6F4-77E3-48D5-A865-078200C8C61F}"/>
                    </a:ext>
                  </a:extLst>
                </p14:cNvPr>
                <p14:cNvContentPartPr/>
                <p14:nvPr/>
              </p14:nvContentPartPr>
              <p14:xfrm>
                <a:off x="1485073" y="4088433"/>
                <a:ext cx="70560" cy="160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198A6F4-77E3-48D5-A865-078200C8C61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67433" y="4070793"/>
                  <a:ext cx="106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2DCF933-EC8E-4FE7-9D5D-573E5DF2E828}"/>
                    </a:ext>
                  </a:extLst>
                </p14:cNvPr>
                <p14:cNvContentPartPr/>
                <p14:nvPr/>
              </p14:nvContentPartPr>
              <p14:xfrm>
                <a:off x="1579753" y="3983673"/>
                <a:ext cx="124920" cy="1778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2DCF933-EC8E-4FE7-9D5D-573E5DF2E82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562113" y="3965673"/>
                  <a:ext cx="16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8ABA137-F6D2-4609-BC41-6E50A3DD87F7}"/>
                    </a:ext>
                  </a:extLst>
                </p14:cNvPr>
                <p14:cNvContentPartPr/>
                <p14:nvPr/>
              </p14:nvContentPartPr>
              <p14:xfrm>
                <a:off x="1711873" y="3971793"/>
                <a:ext cx="28800" cy="2678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8ABA137-F6D2-4609-BC41-6E50A3DD87F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694233" y="3953793"/>
                  <a:ext cx="64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D88785A-1FAC-4147-83A6-6A3B585F0DA9}"/>
                    </a:ext>
                  </a:extLst>
                </p14:cNvPr>
                <p14:cNvContentPartPr/>
                <p14:nvPr/>
              </p14:nvContentPartPr>
              <p14:xfrm>
                <a:off x="1791433" y="4075833"/>
                <a:ext cx="79560" cy="110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D88785A-1FAC-4147-83A6-6A3B585F0DA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73793" y="4058193"/>
                  <a:ext cx="115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E19B23A-CE6E-418D-A1F5-7697150920AD}"/>
                    </a:ext>
                  </a:extLst>
                </p14:cNvPr>
                <p14:cNvContentPartPr/>
                <p14:nvPr/>
              </p14:nvContentPartPr>
              <p14:xfrm>
                <a:off x="2012473" y="4234233"/>
                <a:ext cx="48600" cy="41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E19B23A-CE6E-418D-A1F5-7697150920A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94833" y="4216233"/>
                  <a:ext cx="8424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FB51034D-1602-4CD9-BCEF-5616811947C2}"/>
              </a:ext>
            </a:extLst>
          </p:cNvPr>
          <p:cNvGrpSpPr/>
          <p:nvPr/>
        </p:nvGrpSpPr>
        <p:grpSpPr>
          <a:xfrm>
            <a:off x="846433" y="4611153"/>
            <a:ext cx="544680" cy="226080"/>
            <a:chOff x="846433" y="4611153"/>
            <a:chExt cx="5446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D5B0750-7F59-4D25-86F9-AEC072953C93}"/>
                    </a:ext>
                  </a:extLst>
                </p14:cNvPr>
                <p14:cNvContentPartPr/>
                <p14:nvPr/>
              </p14:nvContentPartPr>
              <p14:xfrm>
                <a:off x="846433" y="4700433"/>
                <a:ext cx="269280" cy="135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D5B0750-7F59-4D25-86F9-AEC072953C9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28433" y="4682433"/>
                  <a:ext cx="304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43A674C-9533-4FFB-93AD-60FF05A0CD88}"/>
                    </a:ext>
                  </a:extLst>
                </p14:cNvPr>
                <p14:cNvContentPartPr/>
                <p14:nvPr/>
              </p14:nvContentPartPr>
              <p14:xfrm>
                <a:off x="1107793" y="4705473"/>
                <a:ext cx="104760" cy="72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43A674C-9533-4FFB-93AD-60FF05A0CD8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89793" y="4687833"/>
                  <a:ext cx="140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600A620-8A7C-45F2-8EEC-7A4FDB29E076}"/>
                    </a:ext>
                  </a:extLst>
                </p14:cNvPr>
                <p14:cNvContentPartPr/>
                <p14:nvPr/>
              </p14:nvContentPartPr>
              <p14:xfrm>
                <a:off x="1125073" y="4659393"/>
                <a:ext cx="81720" cy="177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600A620-8A7C-45F2-8EEC-7A4FDB29E07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07433" y="4641753"/>
                  <a:ext cx="117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CAF0F5BE-1A25-4290-BA8A-2A54413E34E5}"/>
                    </a:ext>
                  </a:extLst>
                </p14:cNvPr>
                <p14:cNvContentPartPr/>
                <p14:nvPr/>
              </p14:nvContentPartPr>
              <p14:xfrm>
                <a:off x="1261873" y="4611153"/>
                <a:ext cx="129240" cy="2185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CAF0F5BE-1A25-4290-BA8A-2A54413E34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244233" y="4593513"/>
                  <a:ext cx="1648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80301C7D-4C0A-4044-B535-2AFD672C612F}"/>
              </a:ext>
            </a:extLst>
          </p:cNvPr>
          <p:cNvGrpSpPr/>
          <p:nvPr/>
        </p:nvGrpSpPr>
        <p:grpSpPr>
          <a:xfrm>
            <a:off x="2730313" y="4585233"/>
            <a:ext cx="206640" cy="235440"/>
            <a:chOff x="2730313" y="4585233"/>
            <a:chExt cx="2066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6FD7008C-B7A1-40EB-902E-10190D030F41}"/>
                    </a:ext>
                  </a:extLst>
                </p14:cNvPr>
                <p14:cNvContentPartPr/>
                <p14:nvPr/>
              </p14:nvContentPartPr>
              <p14:xfrm>
                <a:off x="2730313" y="4618713"/>
                <a:ext cx="78840" cy="92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6FD7008C-B7A1-40EB-902E-10190D030F4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712673" y="4600713"/>
                  <a:ext cx="114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4C126FA-A40F-41CF-8EDE-141D3F63DF2E}"/>
                    </a:ext>
                  </a:extLst>
                </p14:cNvPr>
                <p14:cNvContentPartPr/>
                <p14:nvPr/>
              </p14:nvContentPartPr>
              <p14:xfrm>
                <a:off x="2780713" y="4585233"/>
                <a:ext cx="100800" cy="2354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4C126FA-A40F-41CF-8EDE-141D3F63DF2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763073" y="4567233"/>
                  <a:ext cx="13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276587B-B5CD-4601-80B0-230906CADC1B}"/>
                    </a:ext>
                  </a:extLst>
                </p14:cNvPr>
                <p14:cNvContentPartPr/>
                <p14:nvPr/>
              </p14:nvContentPartPr>
              <p14:xfrm>
                <a:off x="2877553" y="4658673"/>
                <a:ext cx="59400" cy="154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276587B-B5CD-4601-80B0-230906CADC1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859913" y="4640673"/>
                  <a:ext cx="9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FB28B3B-F150-46DD-A6CF-6AAAF3012092}"/>
                    </a:ext>
                  </a:extLst>
                </p14:cNvPr>
                <p14:cNvContentPartPr/>
                <p14:nvPr/>
              </p14:nvContentPartPr>
              <p14:xfrm>
                <a:off x="2853793" y="4764513"/>
                <a:ext cx="69840" cy="34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FB28B3B-F150-46DD-A6CF-6AAAF301209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835793" y="4746873"/>
                  <a:ext cx="1054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458B2E1-93A9-44E1-8326-DE9157C047A4}"/>
              </a:ext>
            </a:extLst>
          </p:cNvPr>
          <p:cNvGrpSpPr/>
          <p:nvPr/>
        </p:nvGrpSpPr>
        <p:grpSpPr>
          <a:xfrm>
            <a:off x="920233" y="3526473"/>
            <a:ext cx="3282120" cy="2325960"/>
            <a:chOff x="920233" y="3526473"/>
            <a:chExt cx="3282120" cy="23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A1D7F14-1BF3-4956-A767-CB57703B3C5E}"/>
                    </a:ext>
                  </a:extLst>
                </p14:cNvPr>
                <p14:cNvContentPartPr/>
                <p14:nvPr/>
              </p14:nvContentPartPr>
              <p14:xfrm>
                <a:off x="2344393" y="3526473"/>
                <a:ext cx="396000" cy="361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A1D7F14-1BF3-4956-A767-CB57703B3C5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326753" y="3508473"/>
                  <a:ext cx="431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C17CC03-503E-4F58-AACD-7FCBC59FBA87}"/>
                    </a:ext>
                  </a:extLst>
                </p14:cNvPr>
                <p14:cNvContentPartPr/>
                <p14:nvPr/>
              </p14:nvContentPartPr>
              <p14:xfrm>
                <a:off x="2497033" y="3713673"/>
                <a:ext cx="120960" cy="172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C17CC03-503E-4F58-AACD-7FCBC59FBA8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79033" y="3695673"/>
                  <a:ext cx="15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6A5A72E-9581-4E28-8645-5EB337152EC0}"/>
                    </a:ext>
                  </a:extLst>
                </p14:cNvPr>
                <p14:cNvContentPartPr/>
                <p14:nvPr/>
              </p14:nvContentPartPr>
              <p14:xfrm>
                <a:off x="2543113" y="3655713"/>
                <a:ext cx="23040" cy="132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6A5A72E-9581-4E28-8645-5EB337152EC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525473" y="3638073"/>
                  <a:ext cx="58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21C6F54-3F8C-4CBA-B582-44AA33238B2C}"/>
                    </a:ext>
                  </a:extLst>
                </p14:cNvPr>
                <p14:cNvContentPartPr/>
                <p14:nvPr/>
              </p14:nvContentPartPr>
              <p14:xfrm>
                <a:off x="2735353" y="3775233"/>
                <a:ext cx="284400" cy="4050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21C6F54-3F8C-4CBA-B582-44AA33238B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717713" y="3757233"/>
                  <a:ext cx="320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D6403F7-47ED-4B90-9BA6-1704CAFE7D3E}"/>
                    </a:ext>
                  </a:extLst>
                </p14:cNvPr>
                <p14:cNvContentPartPr/>
                <p14:nvPr/>
              </p14:nvContentPartPr>
              <p14:xfrm>
                <a:off x="2066833" y="3852273"/>
                <a:ext cx="255600" cy="4014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D6403F7-47ED-4B90-9BA6-1704CAFE7D3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048833" y="3834273"/>
                  <a:ext cx="291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37C09AD-9F16-4D4D-9927-82ACBADE6248}"/>
                    </a:ext>
                  </a:extLst>
                </p14:cNvPr>
                <p14:cNvContentPartPr/>
                <p14:nvPr/>
              </p14:nvContentPartPr>
              <p14:xfrm>
                <a:off x="1804393" y="4257993"/>
                <a:ext cx="433800" cy="3384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37C09AD-9F16-4D4D-9927-82ACBADE624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786753" y="4239993"/>
                  <a:ext cx="469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EEAA1E8-BF3A-4F8B-8D49-054812C4190E}"/>
                    </a:ext>
                  </a:extLst>
                </p14:cNvPr>
                <p14:cNvContentPartPr/>
                <p14:nvPr/>
              </p14:nvContentPartPr>
              <p14:xfrm>
                <a:off x="1980433" y="4389033"/>
                <a:ext cx="106200" cy="114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EEAA1E8-BF3A-4F8B-8D49-054812C4190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962433" y="4371393"/>
                  <a:ext cx="141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B967104-7A0F-46E6-A053-DCEEC8861089}"/>
                    </a:ext>
                  </a:extLst>
                </p14:cNvPr>
                <p14:cNvContentPartPr/>
                <p14:nvPr/>
              </p14:nvContentPartPr>
              <p14:xfrm>
                <a:off x="1670473" y="4552113"/>
                <a:ext cx="212760" cy="3700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B967104-7A0F-46E6-A053-DCEEC886108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652833" y="4534113"/>
                  <a:ext cx="248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0B87950-1B73-49A4-99B8-C1C31D0390EA}"/>
                    </a:ext>
                  </a:extLst>
                </p14:cNvPr>
                <p14:cNvContentPartPr/>
                <p14:nvPr/>
              </p14:nvContentPartPr>
              <p14:xfrm>
                <a:off x="2177353" y="4522953"/>
                <a:ext cx="293400" cy="298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0B87950-1B73-49A4-99B8-C1C31D0390E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159353" y="4504953"/>
                  <a:ext cx="329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36C2678-FCC3-4F72-BED7-73D6490FCB83}"/>
                    </a:ext>
                  </a:extLst>
                </p14:cNvPr>
                <p14:cNvContentPartPr/>
                <p14:nvPr/>
              </p14:nvContentPartPr>
              <p14:xfrm>
                <a:off x="2384353" y="4751193"/>
                <a:ext cx="291600" cy="329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36C2678-FCC3-4F72-BED7-73D6490FCB8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366713" y="4733193"/>
                  <a:ext cx="3272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1B822A3-CF2D-4A4F-BA5E-F097D6F2727B}"/>
                    </a:ext>
                  </a:extLst>
                </p14:cNvPr>
                <p14:cNvContentPartPr/>
                <p14:nvPr/>
              </p14:nvContentPartPr>
              <p14:xfrm>
                <a:off x="2502433" y="4871433"/>
                <a:ext cx="94320" cy="107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1B822A3-CF2D-4A4F-BA5E-F097D6F2727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484433" y="4853793"/>
                  <a:ext cx="129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78FA57F-64D2-42E7-87E4-DB5F842B9A71}"/>
                    </a:ext>
                  </a:extLst>
                </p14:cNvPr>
                <p14:cNvContentPartPr/>
                <p14:nvPr/>
              </p14:nvContentPartPr>
              <p14:xfrm>
                <a:off x="2869273" y="4171593"/>
                <a:ext cx="445320" cy="404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78FA57F-64D2-42E7-87E4-DB5F842B9A7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851273" y="4153593"/>
                  <a:ext cx="4809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84759E-FB9E-4E03-A622-49E58D0A14FC}"/>
                    </a:ext>
                  </a:extLst>
                </p14:cNvPr>
                <p14:cNvContentPartPr/>
                <p14:nvPr/>
              </p14:nvContentPartPr>
              <p14:xfrm>
                <a:off x="3075193" y="4341873"/>
                <a:ext cx="95760" cy="74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884759E-FB9E-4E03-A622-49E58D0A14F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057553" y="4323873"/>
                  <a:ext cx="13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203E698-0D2E-4D44-BDB9-867A0B061793}"/>
                    </a:ext>
                  </a:extLst>
                </p14:cNvPr>
                <p14:cNvContentPartPr/>
                <p14:nvPr/>
              </p14:nvContentPartPr>
              <p14:xfrm>
                <a:off x="3040633" y="4303713"/>
                <a:ext cx="132480" cy="1710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203E698-0D2E-4D44-BDB9-867A0B06179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022633" y="4286073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26D129D-EB65-4E27-8688-2B8E9DF0FED6}"/>
                    </a:ext>
                  </a:extLst>
                </p14:cNvPr>
                <p14:cNvContentPartPr/>
                <p14:nvPr/>
              </p14:nvContentPartPr>
              <p14:xfrm>
                <a:off x="3309193" y="4424313"/>
                <a:ext cx="475920" cy="294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26D129D-EB65-4E27-8688-2B8E9DF0FED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291553" y="4406313"/>
                  <a:ext cx="511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95D2869-1ABE-4651-AD77-22191A1CB36B}"/>
                    </a:ext>
                  </a:extLst>
                </p14:cNvPr>
                <p14:cNvContentPartPr/>
                <p14:nvPr/>
              </p14:nvContentPartPr>
              <p14:xfrm>
                <a:off x="2930473" y="4550673"/>
                <a:ext cx="197280" cy="446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95D2869-1ABE-4651-AD77-22191A1CB36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912473" y="4533033"/>
                  <a:ext cx="2329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CBE3621-8AD2-4BEF-98FC-0437B7824E91}"/>
                    </a:ext>
                  </a:extLst>
                </p14:cNvPr>
                <p14:cNvContentPartPr/>
                <p14:nvPr/>
              </p14:nvContentPartPr>
              <p14:xfrm>
                <a:off x="3768913" y="4698993"/>
                <a:ext cx="433440" cy="3664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CBE3621-8AD2-4BEF-98FC-0437B7824E9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50913" y="4680993"/>
                  <a:ext cx="469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B001A74-7BBE-400E-9A6E-2F202CE44DD6}"/>
                    </a:ext>
                  </a:extLst>
                </p14:cNvPr>
                <p14:cNvContentPartPr/>
                <p14:nvPr/>
              </p14:nvContentPartPr>
              <p14:xfrm>
                <a:off x="3888793" y="4827873"/>
                <a:ext cx="180000" cy="200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B001A74-7BBE-400E-9A6E-2F202CE44DD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70793" y="4809873"/>
                  <a:ext cx="215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8586590-0A39-4F8E-B670-3347BB5630EC}"/>
                    </a:ext>
                  </a:extLst>
                </p14:cNvPr>
                <p14:cNvContentPartPr/>
                <p14:nvPr/>
              </p14:nvContentPartPr>
              <p14:xfrm>
                <a:off x="2847313" y="4978713"/>
                <a:ext cx="374040" cy="352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8586590-0A39-4F8E-B670-3347BB5630E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29313" y="4961073"/>
                  <a:ext cx="4096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77EF471-EA51-468C-8FE1-F05BF25C2D3E}"/>
                    </a:ext>
                  </a:extLst>
                </p14:cNvPr>
                <p14:cNvContentPartPr/>
                <p14:nvPr/>
              </p14:nvContentPartPr>
              <p14:xfrm>
                <a:off x="3002113" y="5140713"/>
                <a:ext cx="51120" cy="96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77EF471-EA51-468C-8FE1-F05BF25C2D3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984113" y="5123073"/>
                  <a:ext cx="86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D65B526-BCE4-4552-A8E9-04C9ED36DF57}"/>
                    </a:ext>
                  </a:extLst>
                </p14:cNvPr>
                <p14:cNvContentPartPr/>
                <p14:nvPr/>
              </p14:nvContentPartPr>
              <p14:xfrm>
                <a:off x="2770633" y="5332233"/>
                <a:ext cx="178200" cy="2761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D65B526-BCE4-4552-A8E9-04C9ED36DF5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752633" y="5314593"/>
                  <a:ext cx="213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B574EDC-2CF8-4728-9FC6-AC96B33D3919}"/>
                    </a:ext>
                  </a:extLst>
                </p14:cNvPr>
                <p14:cNvContentPartPr/>
                <p14:nvPr/>
              </p14:nvContentPartPr>
              <p14:xfrm>
                <a:off x="2715913" y="5707713"/>
                <a:ext cx="167040" cy="1447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B574EDC-2CF8-4728-9FC6-AC96B33D391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97913" y="5689713"/>
                  <a:ext cx="202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90DE014-CC50-418C-85CD-68677A676681}"/>
                    </a:ext>
                  </a:extLst>
                </p14:cNvPr>
                <p14:cNvContentPartPr/>
                <p14:nvPr/>
              </p14:nvContentPartPr>
              <p14:xfrm>
                <a:off x="3168073" y="5265993"/>
                <a:ext cx="254880" cy="3078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90DE014-CC50-418C-85CD-68677A67668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150073" y="5247993"/>
                  <a:ext cx="290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F220BAF-4129-4853-9BA9-E0604D58836B}"/>
                    </a:ext>
                  </a:extLst>
                </p14:cNvPr>
                <p14:cNvContentPartPr/>
                <p14:nvPr/>
              </p14:nvContentPartPr>
              <p14:xfrm>
                <a:off x="3416113" y="5654073"/>
                <a:ext cx="93600" cy="1929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F220BAF-4129-4853-9BA9-E0604D58836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398113" y="5636433"/>
                  <a:ext cx="129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04401BF-9338-452B-AC4A-6A741BCFC768}"/>
                    </a:ext>
                  </a:extLst>
                </p14:cNvPr>
                <p14:cNvContentPartPr/>
                <p14:nvPr/>
              </p14:nvContentPartPr>
              <p14:xfrm>
                <a:off x="3381913" y="5762433"/>
                <a:ext cx="178200" cy="67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04401BF-9338-452B-AC4A-6A741BCFC76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363913" y="5744793"/>
                  <a:ext cx="213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5B7A98C-AE49-472E-BFD9-8E48EB9D686A}"/>
                    </a:ext>
                  </a:extLst>
                </p14:cNvPr>
                <p14:cNvContentPartPr/>
                <p14:nvPr/>
              </p14:nvContentPartPr>
              <p14:xfrm>
                <a:off x="1429273" y="4906713"/>
                <a:ext cx="388440" cy="311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5B7A98C-AE49-472E-BFD9-8E48EB9D686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411633" y="4888713"/>
                  <a:ext cx="424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D61B084-9CF4-4D07-AAAB-7E1F5BB1F57E}"/>
                    </a:ext>
                  </a:extLst>
                </p14:cNvPr>
                <p14:cNvContentPartPr/>
                <p14:nvPr/>
              </p14:nvContentPartPr>
              <p14:xfrm>
                <a:off x="1577593" y="5043873"/>
                <a:ext cx="82440" cy="53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D61B084-9CF4-4D07-AAAB-7E1F5BB1F5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559953" y="5025873"/>
                  <a:ext cx="118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66DD059-5880-4E20-949F-BDC587C41990}"/>
                    </a:ext>
                  </a:extLst>
                </p14:cNvPr>
                <p14:cNvContentPartPr/>
                <p14:nvPr/>
              </p14:nvContentPartPr>
              <p14:xfrm>
                <a:off x="1535113" y="5028033"/>
                <a:ext cx="138960" cy="125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66DD059-5880-4E20-949F-BDC587C4199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517113" y="5010033"/>
                  <a:ext cx="174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09556AB-BE45-479B-9361-7FC6FCFA2B69}"/>
                    </a:ext>
                  </a:extLst>
                </p14:cNvPr>
                <p14:cNvContentPartPr/>
                <p14:nvPr/>
              </p14:nvContentPartPr>
              <p14:xfrm>
                <a:off x="1177993" y="5189673"/>
                <a:ext cx="256680" cy="305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09556AB-BE45-479B-9361-7FC6FCFA2B6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60353" y="5172033"/>
                  <a:ext cx="292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C9DEDE7-5D17-4412-B5E9-6478547711A0}"/>
                    </a:ext>
                  </a:extLst>
                </p14:cNvPr>
                <p14:cNvContentPartPr/>
                <p14:nvPr/>
              </p14:nvContentPartPr>
              <p14:xfrm>
                <a:off x="920233" y="5506113"/>
                <a:ext cx="287640" cy="1166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C9DEDE7-5D17-4412-B5E9-6478547711A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02593" y="5488473"/>
                  <a:ext cx="32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5C22D78-83D9-4413-8A4A-F472DBD2EED3}"/>
                    </a:ext>
                  </a:extLst>
                </p14:cNvPr>
                <p14:cNvContentPartPr/>
                <p14:nvPr/>
              </p14:nvContentPartPr>
              <p14:xfrm>
                <a:off x="1686313" y="5134593"/>
                <a:ext cx="255240" cy="291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5C22D78-83D9-4413-8A4A-F472DBD2EED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668673" y="5116953"/>
                  <a:ext cx="290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9E735E0-3033-4D52-9A1F-996ACB0F48D4}"/>
                    </a:ext>
                  </a:extLst>
                </p14:cNvPr>
                <p14:cNvContentPartPr/>
                <p14:nvPr/>
              </p14:nvContentPartPr>
              <p14:xfrm>
                <a:off x="1887553" y="5516193"/>
                <a:ext cx="153000" cy="177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9E735E0-3033-4D52-9A1F-996ACB0F48D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869913" y="5498553"/>
                  <a:ext cx="1886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084497D1-C09D-4848-90B5-AFD3296D44B7}"/>
              </a:ext>
            </a:extLst>
          </p:cNvPr>
          <p:cNvGrpSpPr/>
          <p:nvPr/>
        </p:nvGrpSpPr>
        <p:grpSpPr>
          <a:xfrm>
            <a:off x="5679433" y="4374633"/>
            <a:ext cx="1495800" cy="506880"/>
            <a:chOff x="5679433" y="4374633"/>
            <a:chExt cx="149580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E5B0F9FB-3457-49DF-A4F3-BD822AE22A67}"/>
                    </a:ext>
                  </a:extLst>
                </p14:cNvPr>
                <p14:cNvContentPartPr/>
                <p14:nvPr/>
              </p14:nvContentPartPr>
              <p14:xfrm>
                <a:off x="5679433" y="4598913"/>
                <a:ext cx="27360" cy="28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E5B0F9FB-3457-49DF-A4F3-BD822AE22A6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61433" y="4581273"/>
                  <a:ext cx="63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781D702-2F72-424F-8849-6670D4C47CF3}"/>
                    </a:ext>
                  </a:extLst>
                </p14:cNvPr>
                <p14:cNvContentPartPr/>
                <p14:nvPr/>
              </p14:nvContentPartPr>
              <p14:xfrm>
                <a:off x="5692393" y="4500993"/>
                <a:ext cx="186120" cy="75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781D702-2F72-424F-8849-6670D4C47CF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674393" y="4483353"/>
                  <a:ext cx="221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82C80D3-7C8E-4971-BACB-2B5A4E77A51B}"/>
                    </a:ext>
                  </a:extLst>
                </p14:cNvPr>
                <p14:cNvContentPartPr/>
                <p14:nvPr/>
              </p14:nvContentPartPr>
              <p14:xfrm>
                <a:off x="5704993" y="4641033"/>
                <a:ext cx="134640" cy="262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82C80D3-7C8E-4971-BACB-2B5A4E77A51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687353" y="4623393"/>
                  <a:ext cx="170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D4312F8-698E-4EE4-970F-992CA07A6C8D}"/>
                    </a:ext>
                  </a:extLst>
                </p14:cNvPr>
                <p14:cNvContentPartPr/>
                <p14:nvPr/>
              </p14:nvContentPartPr>
              <p14:xfrm>
                <a:off x="5937553" y="4567233"/>
                <a:ext cx="19440" cy="183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D4312F8-698E-4EE4-970F-992CA07A6C8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919553" y="4549233"/>
                  <a:ext cx="55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613BC69-ADEA-4506-8105-DC33128A45EE}"/>
                    </a:ext>
                  </a:extLst>
                </p14:cNvPr>
                <p14:cNvContentPartPr/>
                <p14:nvPr/>
              </p14:nvContentPartPr>
              <p14:xfrm>
                <a:off x="5986873" y="4638513"/>
                <a:ext cx="111960" cy="99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613BC69-ADEA-4506-8105-DC33128A45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968873" y="4620873"/>
                  <a:ext cx="147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D9C0BA1-8419-4A1B-8D20-7BAFD62B4C6B}"/>
                    </a:ext>
                  </a:extLst>
                </p14:cNvPr>
                <p14:cNvContentPartPr/>
                <p14:nvPr/>
              </p14:nvContentPartPr>
              <p14:xfrm>
                <a:off x="6145993" y="4606113"/>
                <a:ext cx="110880" cy="730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D9C0BA1-8419-4A1B-8D20-7BAFD62B4C6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27993" y="4588473"/>
                  <a:ext cx="146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86ECF27-66A5-4C84-BF97-AC18A9E24EC3}"/>
                    </a:ext>
                  </a:extLst>
                </p14:cNvPr>
                <p14:cNvContentPartPr/>
                <p14:nvPr/>
              </p14:nvContentPartPr>
              <p14:xfrm>
                <a:off x="6282793" y="4489833"/>
                <a:ext cx="31680" cy="2170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86ECF27-66A5-4C84-BF97-AC18A9E24EC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264793" y="4472193"/>
                  <a:ext cx="67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5F72EC4-18EA-4E72-B484-DB59D1F82972}"/>
                    </a:ext>
                  </a:extLst>
                </p14:cNvPr>
                <p14:cNvContentPartPr/>
                <p14:nvPr/>
              </p14:nvContentPartPr>
              <p14:xfrm>
                <a:off x="6405553" y="4561113"/>
                <a:ext cx="125640" cy="817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5F72EC4-18EA-4E72-B484-DB59D1F8297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87553" y="4543113"/>
                  <a:ext cx="161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7F88788-421C-49F6-BE46-6BB5CC33E57F}"/>
                    </a:ext>
                  </a:extLst>
                </p14:cNvPr>
                <p14:cNvContentPartPr/>
                <p14:nvPr/>
              </p14:nvContentPartPr>
              <p14:xfrm>
                <a:off x="6569353" y="4566513"/>
                <a:ext cx="89640" cy="68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7F88788-421C-49F6-BE46-6BB5CC33E57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551713" y="4548513"/>
                  <a:ext cx="125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94F8A8D-28ED-45C4-A8CA-6F8500B109C9}"/>
                    </a:ext>
                  </a:extLst>
                </p14:cNvPr>
                <p14:cNvContentPartPr/>
                <p14:nvPr/>
              </p14:nvContentPartPr>
              <p14:xfrm>
                <a:off x="6665113" y="4515393"/>
                <a:ext cx="63360" cy="130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94F8A8D-28ED-45C4-A8CA-6F8500B109C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647113" y="4497393"/>
                  <a:ext cx="99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765E551C-8F2A-47C5-B496-5370863FD2F1}"/>
                    </a:ext>
                  </a:extLst>
                </p14:cNvPr>
                <p14:cNvContentPartPr/>
                <p14:nvPr/>
              </p14:nvContentPartPr>
              <p14:xfrm>
                <a:off x="6774193" y="4513593"/>
                <a:ext cx="162720" cy="95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65E551C-8F2A-47C5-B496-5370863FD2F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756193" y="4495953"/>
                  <a:ext cx="198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788FE92-50D2-4F79-9CF3-00798893AFA7}"/>
                    </a:ext>
                  </a:extLst>
                </p14:cNvPr>
                <p14:cNvContentPartPr/>
                <p14:nvPr/>
              </p14:nvContentPartPr>
              <p14:xfrm>
                <a:off x="6950233" y="4479393"/>
                <a:ext cx="127440" cy="11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788FE92-50D2-4F79-9CF3-00798893AFA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932233" y="4461393"/>
                  <a:ext cx="163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9F31366-3927-4A5A-BBFC-4C5493D12C9C}"/>
                    </a:ext>
                  </a:extLst>
                </p14:cNvPr>
                <p14:cNvContentPartPr/>
                <p14:nvPr/>
              </p14:nvContentPartPr>
              <p14:xfrm>
                <a:off x="7084873" y="4374633"/>
                <a:ext cx="90360" cy="1710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9F31366-3927-4A5A-BBFC-4C5493D12C9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067233" y="4356633"/>
                  <a:ext cx="1260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F3089858-7D9D-479F-B1D3-4ED7DEC5D3E1}"/>
              </a:ext>
            </a:extLst>
          </p:cNvPr>
          <p:cNvGrpSpPr/>
          <p:nvPr/>
        </p:nvGrpSpPr>
        <p:grpSpPr>
          <a:xfrm>
            <a:off x="6880033" y="3130833"/>
            <a:ext cx="3939480" cy="3592440"/>
            <a:chOff x="6880033" y="3130833"/>
            <a:chExt cx="3939480" cy="359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6BB7D016-B056-4DCF-B13E-96D5E6C1082A}"/>
                    </a:ext>
                  </a:extLst>
                </p14:cNvPr>
                <p14:cNvContentPartPr/>
                <p14:nvPr/>
              </p14:nvContentPartPr>
              <p14:xfrm>
                <a:off x="9285553" y="3258993"/>
                <a:ext cx="140760" cy="26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6BB7D016-B056-4DCF-B13E-96D5E6C1082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267553" y="3240993"/>
                  <a:ext cx="176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901A4F1-8617-4502-B299-D0882DA9B970}"/>
                    </a:ext>
                  </a:extLst>
                </p14:cNvPr>
                <p14:cNvContentPartPr/>
                <p14:nvPr/>
              </p14:nvContentPartPr>
              <p14:xfrm>
                <a:off x="9155593" y="3130833"/>
                <a:ext cx="379800" cy="293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901A4F1-8617-4502-B299-D0882DA9B97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137593" y="3112833"/>
                  <a:ext cx="415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6796F52-4BFB-4484-8AC5-0E49FF112011}"/>
                    </a:ext>
                  </a:extLst>
                </p14:cNvPr>
                <p14:cNvContentPartPr/>
                <p14:nvPr/>
              </p14:nvContentPartPr>
              <p14:xfrm>
                <a:off x="9551953" y="3316593"/>
                <a:ext cx="447120" cy="3157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6796F52-4BFB-4484-8AC5-0E49FF11201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534313" y="3298593"/>
                  <a:ext cx="482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42FB51B-1996-4CAE-99AA-24F45E7DDFA1}"/>
                    </a:ext>
                  </a:extLst>
                </p14:cNvPr>
                <p14:cNvContentPartPr/>
                <p14:nvPr/>
              </p14:nvContentPartPr>
              <p14:xfrm>
                <a:off x="10094113" y="3703953"/>
                <a:ext cx="87840" cy="30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42FB51B-1996-4CAE-99AA-24F45E7DDFA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076113" y="3686313"/>
                  <a:ext cx="123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05DEF04-F96E-4FCD-91BF-D264E2818AB1}"/>
                    </a:ext>
                  </a:extLst>
                </p14:cNvPr>
                <p14:cNvContentPartPr/>
                <p14:nvPr/>
              </p14:nvContentPartPr>
              <p14:xfrm>
                <a:off x="10134793" y="3653553"/>
                <a:ext cx="13320" cy="109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05DEF04-F96E-4FCD-91BF-D264E2818AB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16793" y="3635913"/>
                  <a:ext cx="48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136C303-761D-48B4-AE47-A31ACECB5580}"/>
                    </a:ext>
                  </a:extLst>
                </p14:cNvPr>
                <p14:cNvContentPartPr/>
                <p14:nvPr/>
              </p14:nvContentPartPr>
              <p14:xfrm>
                <a:off x="9946153" y="3600273"/>
                <a:ext cx="381960" cy="2800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136C303-761D-48B4-AE47-A31ACECB558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928153" y="3582273"/>
                  <a:ext cx="417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29513FD-D266-4582-B543-C831C797B585}"/>
                    </a:ext>
                  </a:extLst>
                </p14:cNvPr>
                <p14:cNvContentPartPr/>
                <p14:nvPr/>
              </p14:nvContentPartPr>
              <p14:xfrm>
                <a:off x="10023553" y="3875313"/>
                <a:ext cx="99000" cy="120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29513FD-D266-4582-B543-C831C797B58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005553" y="3857313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C868C3D-0EE3-46B7-9F7C-A3B61DC742AF}"/>
                    </a:ext>
                  </a:extLst>
                </p14:cNvPr>
                <p14:cNvContentPartPr/>
                <p14:nvPr/>
              </p14:nvContentPartPr>
              <p14:xfrm>
                <a:off x="9896473" y="4111113"/>
                <a:ext cx="88200" cy="96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C868C3D-0EE3-46B7-9F7C-A3B61DC742A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878833" y="4093473"/>
                  <a:ext cx="123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5249B9BA-BD86-44BD-B33E-62DCEBBC154C}"/>
                    </a:ext>
                  </a:extLst>
                </p14:cNvPr>
                <p14:cNvContentPartPr/>
                <p14:nvPr/>
              </p14:nvContentPartPr>
              <p14:xfrm>
                <a:off x="9997273" y="4097793"/>
                <a:ext cx="112320" cy="70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5249B9BA-BD86-44BD-B33E-62DCEBBC154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979633" y="4079793"/>
                  <a:ext cx="147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E8516132-F375-4E8B-9A91-6D06EFF95EC6}"/>
                    </a:ext>
                  </a:extLst>
                </p14:cNvPr>
                <p14:cNvContentPartPr/>
                <p14:nvPr/>
              </p14:nvContentPartPr>
              <p14:xfrm>
                <a:off x="10291753" y="3804033"/>
                <a:ext cx="195120" cy="169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E8516132-F375-4E8B-9A91-6D06EFF95EC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74113" y="3786033"/>
                  <a:ext cx="230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68ECA9F-48BA-437A-8422-328CFAD8BC4C}"/>
                    </a:ext>
                  </a:extLst>
                </p14:cNvPr>
                <p14:cNvContentPartPr/>
                <p14:nvPr/>
              </p14:nvContentPartPr>
              <p14:xfrm>
                <a:off x="10447993" y="4010313"/>
                <a:ext cx="168840" cy="1558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68ECA9F-48BA-437A-8422-328CFAD8BC4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429993" y="3992313"/>
                  <a:ext cx="204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BC2D76D-0B58-4F76-AC45-78D46CC9700D}"/>
                    </a:ext>
                  </a:extLst>
                </p14:cNvPr>
                <p14:cNvContentPartPr/>
                <p14:nvPr/>
              </p14:nvContentPartPr>
              <p14:xfrm>
                <a:off x="9873073" y="4012833"/>
                <a:ext cx="371160" cy="2761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BC2D76D-0B58-4F76-AC45-78D46CC9700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855073" y="3995193"/>
                  <a:ext cx="406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C069CC1-FE63-42EB-B3A1-E3032D5D5408}"/>
                    </a:ext>
                  </a:extLst>
                </p14:cNvPr>
                <p14:cNvContentPartPr/>
                <p14:nvPr/>
              </p14:nvContentPartPr>
              <p14:xfrm>
                <a:off x="10415953" y="3940833"/>
                <a:ext cx="403560" cy="2894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C069CC1-FE63-42EB-B3A1-E3032D5D540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398313" y="3923193"/>
                  <a:ext cx="439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97B308F-A04D-4033-B7AB-C3A9BD3EAFB3}"/>
                    </a:ext>
                  </a:extLst>
                </p14:cNvPr>
                <p14:cNvContentPartPr/>
                <p14:nvPr/>
              </p14:nvContentPartPr>
              <p14:xfrm>
                <a:off x="8941393" y="3363033"/>
                <a:ext cx="229320" cy="339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97B308F-A04D-4033-B7AB-C3A9BD3EAFB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923393" y="3345393"/>
                  <a:ext cx="264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D10FFCE-26AE-4FD2-9908-17C98B8BFBDA}"/>
                    </a:ext>
                  </a:extLst>
                </p14:cNvPr>
                <p14:cNvContentPartPr/>
                <p14:nvPr/>
              </p14:nvContentPartPr>
              <p14:xfrm>
                <a:off x="8735833" y="3649233"/>
                <a:ext cx="386280" cy="2923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D10FFCE-26AE-4FD2-9908-17C98B8BFBD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17833" y="3631593"/>
                  <a:ext cx="421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865E2DE-BAEC-4A97-9954-A5B46154BFAC}"/>
                    </a:ext>
                  </a:extLst>
                </p14:cNvPr>
                <p14:cNvContentPartPr/>
                <p14:nvPr/>
              </p14:nvContentPartPr>
              <p14:xfrm>
                <a:off x="8881633" y="3762273"/>
                <a:ext cx="121680" cy="16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865E2DE-BAEC-4A97-9954-A5B46154BFA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863633" y="3744273"/>
                  <a:ext cx="157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A718744-27A5-4597-B2D5-7440138B129A}"/>
                    </a:ext>
                  </a:extLst>
                </p14:cNvPr>
                <p14:cNvContentPartPr/>
                <p14:nvPr/>
              </p14:nvContentPartPr>
              <p14:xfrm>
                <a:off x="8919073" y="3703593"/>
                <a:ext cx="12960" cy="1684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A718744-27A5-4597-B2D5-7440138B129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901073" y="3685593"/>
                  <a:ext cx="48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7345657E-6A65-42CE-A9B4-E9BC950F8F14}"/>
                    </a:ext>
                  </a:extLst>
                </p14:cNvPr>
                <p14:cNvContentPartPr/>
                <p14:nvPr/>
              </p14:nvContentPartPr>
              <p14:xfrm>
                <a:off x="9083233" y="3809073"/>
                <a:ext cx="94680" cy="161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7345657E-6A65-42CE-A9B4-E9BC950F8F1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065593" y="3791433"/>
                  <a:ext cx="13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D9F55B13-ABC9-4692-9A9F-C41F37948AB6}"/>
                    </a:ext>
                  </a:extLst>
                </p14:cNvPr>
                <p14:cNvContentPartPr/>
                <p14:nvPr/>
              </p14:nvContentPartPr>
              <p14:xfrm>
                <a:off x="9268633" y="4011033"/>
                <a:ext cx="106200" cy="1389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D9F55B13-ABC9-4692-9A9F-C41F37948AB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50633" y="3993393"/>
                  <a:ext cx="141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36054F2-3428-4E1C-BBC9-4DBF922C6797}"/>
                    </a:ext>
                  </a:extLst>
                </p14:cNvPr>
                <p14:cNvContentPartPr/>
                <p14:nvPr/>
              </p14:nvContentPartPr>
              <p14:xfrm>
                <a:off x="9110233" y="3886113"/>
                <a:ext cx="416520" cy="3686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36054F2-3428-4E1C-BBC9-4DBF922C679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092593" y="3868473"/>
                  <a:ext cx="452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3D542AD-62E8-4DEF-8F82-9BB1B21C59FE}"/>
                    </a:ext>
                  </a:extLst>
                </p14:cNvPr>
                <p14:cNvContentPartPr/>
                <p14:nvPr/>
              </p14:nvContentPartPr>
              <p14:xfrm>
                <a:off x="9286633" y="3953073"/>
                <a:ext cx="6840" cy="1656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3D542AD-62E8-4DEF-8F82-9BB1B21C59F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68993" y="3935433"/>
                  <a:ext cx="42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EDAB0DC2-E9BC-460C-A596-474349B50CDE}"/>
                    </a:ext>
                  </a:extLst>
                </p14:cNvPr>
                <p14:cNvContentPartPr/>
                <p14:nvPr/>
              </p14:nvContentPartPr>
              <p14:xfrm>
                <a:off x="8496793" y="3929673"/>
                <a:ext cx="338400" cy="5144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EDAB0DC2-E9BC-460C-A596-474349B50CD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478793" y="3911673"/>
                  <a:ext cx="374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49B61D61-B828-4BD1-A31E-F97D356036B7}"/>
                    </a:ext>
                  </a:extLst>
                </p14:cNvPr>
                <p14:cNvContentPartPr/>
                <p14:nvPr/>
              </p14:nvContentPartPr>
              <p14:xfrm>
                <a:off x="8329393" y="4598553"/>
                <a:ext cx="142920" cy="248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49B61D61-B828-4BD1-A31E-F97D356036B7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311393" y="4580553"/>
                  <a:ext cx="178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4D9E85D-7E5F-4079-ACFD-25855C989B8A}"/>
                    </a:ext>
                  </a:extLst>
                </p14:cNvPr>
                <p14:cNvContentPartPr/>
                <p14:nvPr/>
              </p14:nvContentPartPr>
              <p14:xfrm>
                <a:off x="8425153" y="4540593"/>
                <a:ext cx="20160" cy="110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4D9E85D-7E5F-4079-ACFD-25855C989B8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407513" y="4522593"/>
                  <a:ext cx="5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D83E434-2FEF-4E8C-B827-8F52EEBBD1D2}"/>
                    </a:ext>
                  </a:extLst>
                </p14:cNvPr>
                <p14:cNvContentPartPr/>
                <p14:nvPr/>
              </p14:nvContentPartPr>
              <p14:xfrm>
                <a:off x="8275033" y="4431513"/>
                <a:ext cx="372960" cy="387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D83E434-2FEF-4E8C-B827-8F52EEBBD1D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257033" y="4413873"/>
                  <a:ext cx="4086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DE10E5C-0CEB-4B7E-93C1-BD0536036F6F}"/>
                    </a:ext>
                  </a:extLst>
                </p14:cNvPr>
                <p14:cNvContentPartPr/>
                <p14:nvPr/>
              </p14:nvContentPartPr>
              <p14:xfrm>
                <a:off x="8401393" y="4636353"/>
                <a:ext cx="360" cy="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DE10E5C-0CEB-4B7E-93C1-BD0536036F6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383393" y="4618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7FF73A74-B519-4992-8E3C-7C4733E0A84D}"/>
                    </a:ext>
                  </a:extLst>
                </p14:cNvPr>
                <p14:cNvContentPartPr/>
                <p14:nvPr/>
              </p14:nvContentPartPr>
              <p14:xfrm>
                <a:off x="8394553" y="4581273"/>
                <a:ext cx="127440" cy="360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7FF73A74-B519-4992-8E3C-7C4733E0A84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376553" y="4563273"/>
                  <a:ext cx="163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1DA1405F-A106-4BC7-BC0E-0F4BEE8BDD7F}"/>
                    </a:ext>
                  </a:extLst>
                </p14:cNvPr>
                <p14:cNvContentPartPr/>
                <p14:nvPr/>
              </p14:nvContentPartPr>
              <p14:xfrm>
                <a:off x="8422993" y="4532673"/>
                <a:ext cx="20160" cy="1825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1DA1405F-A106-4BC7-BC0E-0F4BEE8BDD7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405353" y="4515033"/>
                  <a:ext cx="55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4120D35-C4B7-4603-8456-612C0105956E}"/>
                    </a:ext>
                  </a:extLst>
                </p14:cNvPr>
                <p14:cNvContentPartPr/>
                <p14:nvPr/>
              </p14:nvContentPartPr>
              <p14:xfrm>
                <a:off x="8035993" y="4787913"/>
                <a:ext cx="321840" cy="3535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4120D35-C4B7-4603-8456-612C0105956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017993" y="4770273"/>
                  <a:ext cx="357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EDEA257-3AC1-449C-A2DF-45E1EC370E18}"/>
                    </a:ext>
                  </a:extLst>
                </p14:cNvPr>
                <p14:cNvContentPartPr/>
                <p14:nvPr/>
              </p14:nvContentPartPr>
              <p14:xfrm>
                <a:off x="7859233" y="5228913"/>
                <a:ext cx="92160" cy="93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EDEA257-3AC1-449C-A2DF-45E1EC370E1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841593" y="5211273"/>
                  <a:ext cx="127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1D3F4F-7F69-408A-9D8A-586D9A85A0F5}"/>
                    </a:ext>
                  </a:extLst>
                </p14:cNvPr>
                <p14:cNvContentPartPr/>
                <p14:nvPr/>
              </p14:nvContentPartPr>
              <p14:xfrm>
                <a:off x="7705513" y="5089233"/>
                <a:ext cx="379080" cy="375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1D3F4F-7F69-408A-9D8A-586D9A85A0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687513" y="5071593"/>
                  <a:ext cx="414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CE93B6BC-427D-44A2-8C2B-0720A42CFB23}"/>
                    </a:ext>
                  </a:extLst>
                </p14:cNvPr>
                <p14:cNvContentPartPr/>
                <p14:nvPr/>
              </p14:nvContentPartPr>
              <p14:xfrm>
                <a:off x="7488433" y="5455353"/>
                <a:ext cx="326160" cy="3999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CE93B6BC-427D-44A2-8C2B-0720A42CFB23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470433" y="5437713"/>
                  <a:ext cx="3618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60CA9558-9397-4DB4-A693-6DC44B6545B5}"/>
                    </a:ext>
                  </a:extLst>
                </p14:cNvPr>
                <p14:cNvContentPartPr/>
                <p14:nvPr/>
              </p14:nvContentPartPr>
              <p14:xfrm>
                <a:off x="7428673" y="5865753"/>
                <a:ext cx="96480" cy="997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60CA9558-9397-4DB4-A693-6DC44B6545B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411033" y="5847753"/>
                  <a:ext cx="132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DDE1CA1-B683-480D-BA56-8F88FB1592DA}"/>
                    </a:ext>
                  </a:extLst>
                </p14:cNvPr>
                <p14:cNvContentPartPr/>
                <p14:nvPr/>
              </p14:nvContentPartPr>
              <p14:xfrm>
                <a:off x="7396273" y="5885553"/>
                <a:ext cx="113040" cy="1051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DDE1CA1-B683-480D-BA56-8F88FB1592D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378633" y="5867553"/>
                  <a:ext cx="148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C999EEA-7F49-4DE3-9DF7-FE931291DC2C}"/>
                    </a:ext>
                  </a:extLst>
                </p14:cNvPr>
                <p14:cNvContentPartPr/>
                <p14:nvPr/>
              </p14:nvContentPartPr>
              <p14:xfrm>
                <a:off x="7294393" y="5812113"/>
                <a:ext cx="352800" cy="3366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C999EEA-7F49-4DE3-9DF7-FE931291DC2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276393" y="5794473"/>
                  <a:ext cx="3884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71771059-AEC0-4F59-BB90-98076BB3159B}"/>
                    </a:ext>
                  </a:extLst>
                </p14:cNvPr>
                <p14:cNvContentPartPr/>
                <p14:nvPr/>
              </p14:nvContentPartPr>
              <p14:xfrm>
                <a:off x="7152193" y="6042873"/>
                <a:ext cx="232920" cy="3240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71771059-AEC0-4F59-BB90-98076BB3159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134553" y="6025233"/>
                  <a:ext cx="268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E14B1471-2F05-40D1-BDFC-C0F5578DC10B}"/>
                    </a:ext>
                  </a:extLst>
                </p14:cNvPr>
                <p14:cNvContentPartPr/>
                <p14:nvPr/>
              </p14:nvContentPartPr>
              <p14:xfrm>
                <a:off x="6990193" y="6449673"/>
                <a:ext cx="144360" cy="97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E14B1471-2F05-40D1-BDFC-C0F5578DC10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972553" y="6431673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1311FAB-0C65-4015-8063-B904E2FFC143}"/>
                    </a:ext>
                  </a:extLst>
                </p14:cNvPr>
                <p14:cNvContentPartPr/>
                <p14:nvPr/>
              </p14:nvContentPartPr>
              <p14:xfrm>
                <a:off x="6880033" y="6345993"/>
                <a:ext cx="333360" cy="377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1311FAB-0C65-4015-8063-B904E2FFC14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862033" y="6327993"/>
                  <a:ext cx="369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B741C0A-EBF2-4DE4-B95F-A425C588FFBF}"/>
                    </a:ext>
                  </a:extLst>
                </p14:cNvPr>
                <p14:cNvContentPartPr/>
                <p14:nvPr/>
              </p14:nvContentPartPr>
              <p14:xfrm>
                <a:off x="7591393" y="6136113"/>
                <a:ext cx="109080" cy="1875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B741C0A-EBF2-4DE4-B95F-A425C588FFB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573753" y="6118113"/>
                  <a:ext cx="144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31FB6BA5-68B2-4DB0-B133-3ABA58EE658B}"/>
                    </a:ext>
                  </a:extLst>
                </p14:cNvPr>
                <p14:cNvContentPartPr/>
                <p14:nvPr/>
              </p14:nvContentPartPr>
              <p14:xfrm>
                <a:off x="7724593" y="6434193"/>
                <a:ext cx="117720" cy="1573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31FB6BA5-68B2-4DB0-B133-3ABA58EE658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706593" y="6416553"/>
                  <a:ext cx="153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4ED9F7D6-284C-45AA-A7C2-231BD4FB2905}"/>
                    </a:ext>
                  </a:extLst>
                </p14:cNvPr>
                <p14:cNvContentPartPr/>
                <p14:nvPr/>
              </p14:nvContentPartPr>
              <p14:xfrm>
                <a:off x="7586353" y="6255993"/>
                <a:ext cx="378360" cy="4179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4ED9F7D6-284C-45AA-A7C2-231BD4FB290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568353" y="6238353"/>
                  <a:ext cx="414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5F7DCB0-984C-4F98-8F36-FCECDAE95043}"/>
                    </a:ext>
                  </a:extLst>
                </p14:cNvPr>
                <p14:cNvContentPartPr/>
                <p14:nvPr/>
              </p14:nvContentPartPr>
              <p14:xfrm>
                <a:off x="8016553" y="5377593"/>
                <a:ext cx="220320" cy="3808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5F7DCB0-984C-4F98-8F36-FCECDAE9504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998553" y="5359593"/>
                  <a:ext cx="2559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1358816-CA77-40A8-986B-D93BC5FE1ED7}"/>
                    </a:ext>
                  </a:extLst>
                </p14:cNvPr>
                <p14:cNvContentPartPr/>
                <p14:nvPr/>
              </p14:nvContentPartPr>
              <p14:xfrm>
                <a:off x="8272513" y="5853513"/>
                <a:ext cx="109080" cy="1386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1358816-CA77-40A8-986B-D93BC5FE1ED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254513" y="5835513"/>
                  <a:ext cx="144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678F082-B79D-4357-9115-E0C151810FF4}"/>
                    </a:ext>
                  </a:extLst>
                </p14:cNvPr>
                <p14:cNvContentPartPr/>
                <p14:nvPr/>
              </p14:nvContentPartPr>
              <p14:xfrm>
                <a:off x="8111593" y="5723913"/>
                <a:ext cx="454320" cy="4590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678F082-B79D-4357-9115-E0C151810FF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093593" y="5705913"/>
                  <a:ext cx="489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0515CFD-7DF0-43B1-9E32-FBD63FF7884B}"/>
                    </a:ext>
                  </a:extLst>
                </p14:cNvPr>
                <p14:cNvContentPartPr/>
                <p14:nvPr/>
              </p14:nvContentPartPr>
              <p14:xfrm>
                <a:off x="8632873" y="4641753"/>
                <a:ext cx="357120" cy="4917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0515CFD-7DF0-43B1-9E32-FBD63FF7884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615233" y="4623753"/>
                  <a:ext cx="3927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E5755185-445A-4D99-803E-818AF89FD929}"/>
                    </a:ext>
                  </a:extLst>
                </p14:cNvPr>
                <p14:cNvContentPartPr/>
                <p14:nvPr/>
              </p14:nvContentPartPr>
              <p14:xfrm>
                <a:off x="9023473" y="5286873"/>
                <a:ext cx="151920" cy="759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E5755185-445A-4D99-803E-818AF89FD92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005833" y="5269233"/>
                  <a:ext cx="187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F06D3FA0-77BD-41F9-85CB-028EAF2970DD}"/>
                    </a:ext>
                  </a:extLst>
                </p14:cNvPr>
                <p14:cNvContentPartPr/>
                <p14:nvPr/>
              </p14:nvContentPartPr>
              <p14:xfrm>
                <a:off x="9010873" y="5241873"/>
                <a:ext cx="153360" cy="1612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F06D3FA0-77BD-41F9-85CB-028EAF2970D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993233" y="5223873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040A5AF-DF29-4725-B1E9-E73C3C730034}"/>
                    </a:ext>
                  </a:extLst>
                </p14:cNvPr>
                <p14:cNvContentPartPr/>
                <p14:nvPr/>
              </p14:nvContentPartPr>
              <p14:xfrm>
                <a:off x="8924113" y="5095713"/>
                <a:ext cx="385560" cy="380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040A5AF-DF29-4725-B1E9-E73C3C73003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906473" y="5077713"/>
                  <a:ext cx="4212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28668A03-34A1-4215-B8FA-796BDA747927}"/>
                    </a:ext>
                  </a:extLst>
                </p14:cNvPr>
                <p14:cNvContentPartPr/>
                <p14:nvPr/>
              </p14:nvContentPartPr>
              <p14:xfrm>
                <a:off x="9320473" y="5310273"/>
                <a:ext cx="340200" cy="341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28668A03-34A1-4215-B8FA-796BDA74792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302833" y="5292633"/>
                  <a:ext cx="3758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A41060A-BA09-4E91-B487-E5C5D663CA41}"/>
                    </a:ext>
                  </a:extLst>
                </p14:cNvPr>
                <p14:cNvContentPartPr/>
                <p14:nvPr/>
              </p14:nvContentPartPr>
              <p14:xfrm>
                <a:off x="9744193" y="5714913"/>
                <a:ext cx="128520" cy="2041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A41060A-BA09-4E91-B487-E5C5D663CA4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726553" y="5697273"/>
                  <a:ext cx="16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BD50DB6B-3D8C-49C8-8B65-EBFF6756AF78}"/>
                    </a:ext>
                  </a:extLst>
                </p14:cNvPr>
                <p14:cNvContentPartPr/>
                <p14:nvPr/>
              </p14:nvContentPartPr>
              <p14:xfrm>
                <a:off x="9645193" y="5612313"/>
                <a:ext cx="351720" cy="3502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BD50DB6B-3D8C-49C8-8B65-EBFF6756AF7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627193" y="5594313"/>
                  <a:ext cx="387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5E83C28C-B5FF-4A61-ADB3-ED9B345EFEE8}"/>
                    </a:ext>
                  </a:extLst>
                </p14:cNvPr>
                <p14:cNvContentPartPr/>
                <p14:nvPr/>
              </p14:nvContentPartPr>
              <p14:xfrm>
                <a:off x="8929513" y="5453193"/>
                <a:ext cx="138240" cy="2779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5E83C28C-B5FF-4A61-ADB3-ED9B345EFEE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911513" y="5435193"/>
                  <a:ext cx="173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D4A49E08-ADB7-4800-BE4A-61C54AE3911F}"/>
                    </a:ext>
                  </a:extLst>
                </p14:cNvPr>
                <p14:cNvContentPartPr/>
                <p14:nvPr/>
              </p14:nvContentPartPr>
              <p14:xfrm>
                <a:off x="9006553" y="5772513"/>
                <a:ext cx="59400" cy="939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D4A49E08-ADB7-4800-BE4A-61C54AE3911F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988553" y="5754873"/>
                  <a:ext cx="95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83E147DB-E15F-463D-A028-F8FCD69FBC42}"/>
                    </a:ext>
                  </a:extLst>
                </p14:cNvPr>
                <p14:cNvContentPartPr/>
                <p14:nvPr/>
              </p14:nvContentPartPr>
              <p14:xfrm>
                <a:off x="8994313" y="5743713"/>
                <a:ext cx="129240" cy="162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83E147DB-E15F-463D-A028-F8FCD69FBC4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976673" y="5725713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6425F86-3277-4218-B396-721681A9A70A}"/>
                    </a:ext>
                  </a:extLst>
                </p14:cNvPr>
                <p14:cNvContentPartPr/>
                <p14:nvPr/>
              </p14:nvContentPartPr>
              <p14:xfrm>
                <a:off x="8859313" y="5687553"/>
                <a:ext cx="392040" cy="3690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6425F86-3277-4218-B396-721681A9A70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841313" y="5669553"/>
                  <a:ext cx="427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A0F0A76-8414-489E-96AC-C1292A5309C9}"/>
                    </a:ext>
                  </a:extLst>
                </p14:cNvPr>
                <p14:cNvContentPartPr/>
                <p14:nvPr/>
              </p14:nvContentPartPr>
              <p14:xfrm>
                <a:off x="8840593" y="6028833"/>
                <a:ext cx="189720" cy="322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A0F0A76-8414-489E-96AC-C1292A5309C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822953" y="6011193"/>
                  <a:ext cx="225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0A5EA41A-BDD5-4CD5-BCB5-05B909468F12}"/>
                    </a:ext>
                  </a:extLst>
                </p14:cNvPr>
                <p14:cNvContentPartPr/>
                <p14:nvPr/>
              </p14:nvContentPartPr>
              <p14:xfrm>
                <a:off x="8745193" y="6451113"/>
                <a:ext cx="63720" cy="1029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0A5EA41A-BDD5-4CD5-BCB5-05B909468F1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727193" y="6433113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750AB9F-9186-4542-A473-77BD823CA5F3}"/>
                    </a:ext>
                  </a:extLst>
                </p14:cNvPr>
                <p14:cNvContentPartPr/>
                <p14:nvPr/>
              </p14:nvContentPartPr>
              <p14:xfrm>
                <a:off x="8652673" y="6325113"/>
                <a:ext cx="344520" cy="3805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750AB9F-9186-4542-A473-77BD823CA5F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634673" y="6307113"/>
                  <a:ext cx="380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9D7E521-F19D-49FB-BFAA-0351EF14305F}"/>
                    </a:ext>
                  </a:extLst>
                </p14:cNvPr>
                <p14:cNvContentPartPr/>
                <p14:nvPr/>
              </p14:nvContentPartPr>
              <p14:xfrm>
                <a:off x="9173233" y="6002913"/>
                <a:ext cx="181080" cy="2646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9D7E521-F19D-49FB-BFAA-0351EF14305F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155593" y="5984913"/>
                  <a:ext cx="216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B3613BE-6D1D-4D8C-B356-4DF0E52C2B61}"/>
                    </a:ext>
                  </a:extLst>
                </p14:cNvPr>
                <p14:cNvContentPartPr/>
                <p14:nvPr/>
              </p14:nvContentPartPr>
              <p14:xfrm>
                <a:off x="9435673" y="6331233"/>
                <a:ext cx="83160" cy="213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B3613BE-6D1D-4D8C-B356-4DF0E52C2B6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417673" y="6313233"/>
                  <a:ext cx="11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326B5D3-F9C1-4505-8045-509E8116B0DF}"/>
                    </a:ext>
                  </a:extLst>
                </p14:cNvPr>
                <p14:cNvContentPartPr/>
                <p14:nvPr/>
              </p14:nvContentPartPr>
              <p14:xfrm>
                <a:off x="9416233" y="6412233"/>
                <a:ext cx="171360" cy="96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326B5D3-F9C1-4505-8045-509E8116B0D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398593" y="6394233"/>
                  <a:ext cx="207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15837C1-F049-409A-8785-047624017C24}"/>
                    </a:ext>
                  </a:extLst>
                </p14:cNvPr>
                <p14:cNvContentPartPr/>
                <p14:nvPr/>
              </p14:nvContentPartPr>
              <p14:xfrm>
                <a:off x="9272953" y="6239073"/>
                <a:ext cx="382320" cy="4489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15837C1-F049-409A-8785-047624017C2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255313" y="6221073"/>
                  <a:ext cx="417960" cy="48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433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97191D-42EC-4830-BE6F-90C7B4C265A3}"/>
                  </a:ext>
                </a:extLst>
              </p14:cNvPr>
              <p14:cNvContentPartPr/>
              <p14:nvPr/>
            </p14:nvContentPartPr>
            <p14:xfrm>
              <a:off x="1724473" y="57123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97191D-42EC-4830-BE6F-90C7B4C265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833" y="55323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9E885F-DD60-48D2-AD81-9D28C7D11BFA}"/>
              </a:ext>
            </a:extLst>
          </p:cNvPr>
          <p:cNvGrpSpPr/>
          <p:nvPr/>
        </p:nvGrpSpPr>
        <p:grpSpPr>
          <a:xfrm>
            <a:off x="918433" y="427593"/>
            <a:ext cx="393840" cy="268200"/>
            <a:chOff x="918433" y="427593"/>
            <a:chExt cx="3938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77E60F6-1F81-42B3-B4B3-DD519151C7BB}"/>
                    </a:ext>
                  </a:extLst>
                </p14:cNvPr>
                <p14:cNvContentPartPr/>
                <p14:nvPr/>
              </p14:nvContentPartPr>
              <p14:xfrm>
                <a:off x="1002313" y="563313"/>
                <a:ext cx="8280" cy="7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77E60F6-1F81-42B3-B4B3-DD519151C7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4313" y="545673"/>
                  <a:ext cx="43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98B2FE-B72E-4C41-83F9-CE9A2CC4BCF0}"/>
                    </a:ext>
                  </a:extLst>
                </p14:cNvPr>
                <p14:cNvContentPartPr/>
                <p14:nvPr/>
              </p14:nvContentPartPr>
              <p14:xfrm>
                <a:off x="918433" y="529833"/>
                <a:ext cx="243000" cy="16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98B2FE-B72E-4C41-83F9-CE9A2CC4BC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793" y="512193"/>
                  <a:ext cx="278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539D19-D2E9-4235-AF14-367999CF12B0}"/>
                    </a:ext>
                  </a:extLst>
                </p14:cNvPr>
                <p14:cNvContentPartPr/>
                <p14:nvPr/>
              </p14:nvContentPartPr>
              <p14:xfrm>
                <a:off x="1191313" y="427593"/>
                <a:ext cx="120960" cy="22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539D19-D2E9-4235-AF14-367999CF12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3313" y="409953"/>
                  <a:ext cx="15660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60F343-1037-4573-BFC0-E54603218453}"/>
              </a:ext>
            </a:extLst>
          </p:cNvPr>
          <p:cNvGrpSpPr/>
          <p:nvPr/>
        </p:nvGrpSpPr>
        <p:grpSpPr>
          <a:xfrm>
            <a:off x="1450153" y="441633"/>
            <a:ext cx="345240" cy="164880"/>
            <a:chOff x="1450153" y="441633"/>
            <a:chExt cx="34524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B9A7D2-323C-420E-A84B-8A84EEDEB929}"/>
                    </a:ext>
                  </a:extLst>
                </p14:cNvPr>
                <p14:cNvContentPartPr/>
                <p14:nvPr/>
              </p14:nvContentPartPr>
              <p14:xfrm>
                <a:off x="1450153" y="504273"/>
                <a:ext cx="74880" cy="7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B9A7D2-323C-420E-A84B-8A84EEDEB9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2513" y="486273"/>
                  <a:ext cx="110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86DFB4-2D74-4318-85E2-3F6DD3AE3260}"/>
                    </a:ext>
                  </a:extLst>
                </p14:cNvPr>
                <p14:cNvContentPartPr/>
                <p14:nvPr/>
              </p14:nvContentPartPr>
              <p14:xfrm>
                <a:off x="1463473" y="456393"/>
                <a:ext cx="55440" cy="15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86DFB4-2D74-4318-85E2-3F6DD3AE32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5473" y="438753"/>
                  <a:ext cx="9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7C8877-03AD-4505-ABD5-773331B0A93F}"/>
                    </a:ext>
                  </a:extLst>
                </p14:cNvPr>
                <p14:cNvContentPartPr/>
                <p14:nvPr/>
              </p14:nvContentPartPr>
              <p14:xfrm>
                <a:off x="1652113" y="441633"/>
                <a:ext cx="14328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7C8877-03AD-4505-ABD5-773331B0A9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4473" y="423993"/>
                  <a:ext cx="1789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4DCD81-13D7-4E45-9941-0227773C8EF9}"/>
              </a:ext>
            </a:extLst>
          </p:cNvPr>
          <p:cNvGrpSpPr/>
          <p:nvPr/>
        </p:nvGrpSpPr>
        <p:grpSpPr>
          <a:xfrm>
            <a:off x="1903753" y="270273"/>
            <a:ext cx="915120" cy="525960"/>
            <a:chOff x="1903753" y="270273"/>
            <a:chExt cx="91512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A57E28-FF91-4726-9F25-FBC42C276B23}"/>
                    </a:ext>
                  </a:extLst>
                </p14:cNvPr>
                <p14:cNvContentPartPr/>
                <p14:nvPr/>
              </p14:nvContentPartPr>
              <p14:xfrm>
                <a:off x="1903753" y="270273"/>
                <a:ext cx="143280" cy="525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A57E28-FF91-4726-9F25-FBC42C276B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6113" y="252273"/>
                  <a:ext cx="1789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B7DE16-4FA8-4350-90B6-FAFD9F3132D1}"/>
                    </a:ext>
                  </a:extLst>
                </p14:cNvPr>
                <p14:cNvContentPartPr/>
                <p14:nvPr/>
              </p14:nvContentPartPr>
              <p14:xfrm>
                <a:off x="2107153" y="477993"/>
                <a:ext cx="147600" cy="149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B7DE16-4FA8-4350-90B6-FAFD9F3132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9513" y="460353"/>
                  <a:ext cx="183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7B6767-E972-4507-AA76-1BFC56C7DCDB}"/>
                    </a:ext>
                  </a:extLst>
                </p14:cNvPr>
                <p14:cNvContentPartPr/>
                <p14:nvPr/>
              </p14:nvContentPartPr>
              <p14:xfrm>
                <a:off x="2348713" y="374673"/>
                <a:ext cx="80640" cy="23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7B6767-E972-4507-AA76-1BFC56C7DC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0713" y="357033"/>
                  <a:ext cx="116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5F62C0-D0D8-4ACA-B2AA-438CF5DB9654}"/>
                    </a:ext>
                  </a:extLst>
                </p14:cNvPr>
                <p14:cNvContentPartPr/>
                <p14:nvPr/>
              </p14:nvContentPartPr>
              <p14:xfrm>
                <a:off x="2340433" y="498153"/>
                <a:ext cx="122040" cy="39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5F62C0-D0D8-4ACA-B2AA-438CF5DB96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2433" y="480513"/>
                  <a:ext cx="15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999E02-30E7-4C35-95D5-5EF3728B511F}"/>
                    </a:ext>
                  </a:extLst>
                </p14:cNvPr>
                <p14:cNvContentPartPr/>
                <p14:nvPr/>
              </p14:nvContentPartPr>
              <p14:xfrm>
                <a:off x="2512873" y="321393"/>
                <a:ext cx="77040" cy="37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999E02-30E7-4C35-95D5-5EF3728B51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5233" y="303753"/>
                  <a:ext cx="112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96FFE5-B9C4-4A26-A821-1056A4A4283E}"/>
                    </a:ext>
                  </a:extLst>
                </p14:cNvPr>
                <p14:cNvContentPartPr/>
                <p14:nvPr/>
              </p14:nvContentPartPr>
              <p14:xfrm>
                <a:off x="2628793" y="450633"/>
                <a:ext cx="190080" cy="31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96FFE5-B9C4-4A26-A821-1056A4A428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0793" y="432633"/>
                  <a:ext cx="22572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E904075-BD5C-49F7-A3E2-FF7F39A9B7D1}"/>
              </a:ext>
            </a:extLst>
          </p:cNvPr>
          <p:cNvGrpSpPr/>
          <p:nvPr/>
        </p:nvGrpSpPr>
        <p:grpSpPr>
          <a:xfrm>
            <a:off x="5496913" y="277113"/>
            <a:ext cx="5349240" cy="534960"/>
            <a:chOff x="5496913" y="277113"/>
            <a:chExt cx="534924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AC1022-8817-46E3-B5BE-AB692157B657}"/>
                    </a:ext>
                  </a:extLst>
                </p14:cNvPr>
                <p14:cNvContentPartPr/>
                <p14:nvPr/>
              </p14:nvContentPartPr>
              <p14:xfrm>
                <a:off x="5496913" y="277113"/>
                <a:ext cx="197280" cy="534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AC1022-8817-46E3-B5BE-AB692157B6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8913" y="259473"/>
                  <a:ext cx="2329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5DA124-F714-4D1B-A3C0-6B970392DD94}"/>
                    </a:ext>
                  </a:extLst>
                </p14:cNvPr>
                <p14:cNvContentPartPr/>
                <p14:nvPr/>
              </p14:nvContentPartPr>
              <p14:xfrm>
                <a:off x="5730193" y="389433"/>
                <a:ext cx="68760" cy="23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5DA124-F714-4D1B-A3C0-6B970392DD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2553" y="371433"/>
                  <a:ext cx="104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5296CB-493D-4D7E-97EE-D2837D22654A}"/>
                    </a:ext>
                  </a:extLst>
                </p14:cNvPr>
                <p14:cNvContentPartPr/>
                <p14:nvPr/>
              </p14:nvContentPartPr>
              <p14:xfrm>
                <a:off x="5825953" y="438393"/>
                <a:ext cx="115200" cy="111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5296CB-493D-4D7E-97EE-D2837D2265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8313" y="420753"/>
                  <a:ext cx="150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1AF71A-7ED6-4E7F-8B8F-BC4A756122DE}"/>
                    </a:ext>
                  </a:extLst>
                </p14:cNvPr>
                <p14:cNvContentPartPr/>
                <p14:nvPr/>
              </p14:nvContentPartPr>
              <p14:xfrm>
                <a:off x="5982553" y="430833"/>
                <a:ext cx="164520" cy="18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1AF71A-7ED6-4E7F-8B8F-BC4A756122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4553" y="413193"/>
                  <a:ext cx="20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CC6ED9-0910-4652-8B3A-560C7821E105}"/>
                    </a:ext>
                  </a:extLst>
                </p14:cNvPr>
                <p14:cNvContentPartPr/>
                <p14:nvPr/>
              </p14:nvContentPartPr>
              <p14:xfrm>
                <a:off x="6170833" y="384393"/>
                <a:ext cx="90000" cy="22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CC6ED9-0910-4652-8B3A-560C7821E1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2833" y="366753"/>
                  <a:ext cx="125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8311A3-A944-4C1C-B674-68B1F1713F89}"/>
                    </a:ext>
                  </a:extLst>
                </p14:cNvPr>
                <p14:cNvContentPartPr/>
                <p14:nvPr/>
              </p14:nvContentPartPr>
              <p14:xfrm>
                <a:off x="6188833" y="477273"/>
                <a:ext cx="9540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8311A3-A944-4C1C-B674-68B1F1713F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70833" y="459273"/>
                  <a:ext cx="131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D0A25F-0B6E-41F3-94AF-B72F6AEB1677}"/>
                    </a:ext>
                  </a:extLst>
                </p14:cNvPr>
                <p14:cNvContentPartPr/>
                <p14:nvPr/>
              </p14:nvContentPartPr>
              <p14:xfrm>
                <a:off x="6403393" y="354873"/>
                <a:ext cx="111240" cy="23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D0A25F-0B6E-41F3-94AF-B72F6AEB16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85393" y="337233"/>
                  <a:ext cx="146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446732-7244-47E4-91B7-3F275B747AAB}"/>
                    </a:ext>
                  </a:extLst>
                </p14:cNvPr>
                <p14:cNvContentPartPr/>
                <p14:nvPr/>
              </p14:nvContentPartPr>
              <p14:xfrm>
                <a:off x="6401233" y="486273"/>
                <a:ext cx="194040" cy="66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446732-7244-47E4-91B7-3F275B747A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83233" y="468273"/>
                  <a:ext cx="22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BF546A-0773-4528-8D40-4B2D36784780}"/>
                    </a:ext>
                  </a:extLst>
                </p14:cNvPr>
                <p14:cNvContentPartPr/>
                <p14:nvPr/>
              </p14:nvContentPartPr>
              <p14:xfrm>
                <a:off x="6588073" y="411033"/>
                <a:ext cx="1800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BF546A-0773-4528-8D40-4B2D36784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0073" y="393033"/>
                  <a:ext cx="53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F54B74-DE48-4288-8CF8-6C91B8FDF3C5}"/>
                    </a:ext>
                  </a:extLst>
                </p14:cNvPr>
                <p14:cNvContentPartPr/>
                <p14:nvPr/>
              </p14:nvContentPartPr>
              <p14:xfrm>
                <a:off x="6683833" y="453153"/>
                <a:ext cx="174960" cy="13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F54B74-DE48-4288-8CF8-6C91B8FDF3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66193" y="435513"/>
                  <a:ext cx="210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9501DF-9EA3-4819-96F2-9B219538675B}"/>
                    </a:ext>
                  </a:extLst>
                </p14:cNvPr>
                <p14:cNvContentPartPr/>
                <p14:nvPr/>
              </p14:nvContentPartPr>
              <p14:xfrm>
                <a:off x="7029793" y="505713"/>
                <a:ext cx="178200" cy="12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9501DF-9EA3-4819-96F2-9B21953867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11793" y="488073"/>
                  <a:ext cx="21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737539-3A97-49A7-BF0E-F2FC68686EC6}"/>
                    </a:ext>
                  </a:extLst>
                </p14:cNvPr>
                <p14:cNvContentPartPr/>
                <p14:nvPr/>
              </p14:nvContentPartPr>
              <p14:xfrm>
                <a:off x="7210513" y="514353"/>
                <a:ext cx="42480" cy="8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737539-3A97-49A7-BF0E-F2FC68686E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92513" y="496353"/>
                  <a:ext cx="78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931E1C9-1CA7-4027-A4F0-75AC966C6574}"/>
                    </a:ext>
                  </a:extLst>
                </p14:cNvPr>
                <p14:cNvContentPartPr/>
                <p14:nvPr/>
              </p14:nvContentPartPr>
              <p14:xfrm>
                <a:off x="7258393" y="496713"/>
                <a:ext cx="124560" cy="9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931E1C9-1CA7-4027-A4F0-75AC966C65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0393" y="479073"/>
                  <a:ext cx="160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A268B0-8135-4585-88FA-FB5052C47880}"/>
                    </a:ext>
                  </a:extLst>
                </p14:cNvPr>
                <p14:cNvContentPartPr/>
                <p14:nvPr/>
              </p14:nvContentPartPr>
              <p14:xfrm>
                <a:off x="7392673" y="471153"/>
                <a:ext cx="77400" cy="26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A268B0-8135-4585-88FA-FB5052C478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4673" y="453153"/>
                  <a:ext cx="113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D63169-A9F3-45FC-8915-2C84C58EC8B4}"/>
                    </a:ext>
                  </a:extLst>
                </p14:cNvPr>
                <p14:cNvContentPartPr/>
                <p14:nvPr/>
              </p14:nvContentPartPr>
              <p14:xfrm>
                <a:off x="7564033" y="463233"/>
                <a:ext cx="119160" cy="142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D63169-A9F3-45FC-8915-2C84C58EC8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46393" y="445233"/>
                  <a:ext cx="154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9DBA1B-38D5-46E8-A200-46EC9E4E8540}"/>
                    </a:ext>
                  </a:extLst>
                </p14:cNvPr>
                <p14:cNvContentPartPr/>
                <p14:nvPr/>
              </p14:nvContentPartPr>
              <p14:xfrm>
                <a:off x="7727473" y="462873"/>
                <a:ext cx="243360" cy="155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9DBA1B-38D5-46E8-A200-46EC9E4E85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9473" y="445233"/>
                  <a:ext cx="27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5E37DA-A856-4D37-B153-757ECDA2565B}"/>
                    </a:ext>
                  </a:extLst>
                </p14:cNvPr>
                <p14:cNvContentPartPr/>
                <p14:nvPr/>
              </p14:nvContentPartPr>
              <p14:xfrm>
                <a:off x="7976233" y="473673"/>
                <a:ext cx="64440" cy="14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5E37DA-A856-4D37-B153-757ECDA256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58233" y="455673"/>
                  <a:ext cx="100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9F5EE7-451E-466F-8A18-D41C96E9CC2C}"/>
                    </a:ext>
                  </a:extLst>
                </p14:cNvPr>
                <p14:cNvContentPartPr/>
                <p14:nvPr/>
              </p14:nvContentPartPr>
              <p14:xfrm>
                <a:off x="8133193" y="523353"/>
                <a:ext cx="16560" cy="6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9F5EE7-451E-466F-8A18-D41C96E9CC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5193" y="505713"/>
                  <a:ext cx="52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382E8F-2916-4FDD-96EE-DD4456DC6BF4}"/>
                    </a:ext>
                  </a:extLst>
                </p14:cNvPr>
                <p14:cNvContentPartPr/>
                <p14:nvPr/>
              </p14:nvContentPartPr>
              <p14:xfrm>
                <a:off x="8138593" y="431193"/>
                <a:ext cx="38880" cy="1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382E8F-2916-4FDD-96EE-DD4456DC6B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20953" y="413193"/>
                  <a:ext cx="74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6C098E-C9A3-40A8-AE0E-696F600E44F6}"/>
                    </a:ext>
                  </a:extLst>
                </p14:cNvPr>
                <p14:cNvContentPartPr/>
                <p14:nvPr/>
              </p14:nvContentPartPr>
              <p14:xfrm>
                <a:off x="8263513" y="490233"/>
                <a:ext cx="314280" cy="137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6C098E-C9A3-40A8-AE0E-696F600E44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5513" y="472593"/>
                  <a:ext cx="349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C17F37-B603-47F0-8149-9FCB3CDBF9D9}"/>
                    </a:ext>
                  </a:extLst>
                </p14:cNvPr>
                <p14:cNvContentPartPr/>
                <p14:nvPr/>
              </p14:nvContentPartPr>
              <p14:xfrm>
                <a:off x="8796673" y="385113"/>
                <a:ext cx="90360" cy="268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C17F37-B603-47F0-8149-9FCB3CDBF9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78673" y="367113"/>
                  <a:ext cx="126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A4B9F1-9F56-4668-A181-365967433649}"/>
                    </a:ext>
                  </a:extLst>
                </p14:cNvPr>
                <p14:cNvContentPartPr/>
                <p14:nvPr/>
              </p14:nvContentPartPr>
              <p14:xfrm>
                <a:off x="8779753" y="558633"/>
                <a:ext cx="70200" cy="5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A4B9F1-9F56-4668-A181-3659674336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62113" y="540633"/>
                  <a:ext cx="105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147920-A16A-488C-8A6A-3B79888348C4}"/>
                    </a:ext>
                  </a:extLst>
                </p14:cNvPr>
                <p14:cNvContentPartPr/>
                <p14:nvPr/>
              </p14:nvContentPartPr>
              <p14:xfrm>
                <a:off x="8907553" y="522273"/>
                <a:ext cx="274320" cy="82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147920-A16A-488C-8A6A-3B79888348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9913" y="504273"/>
                  <a:ext cx="309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563D5D-7DFB-4DF0-BAFC-B39AE609CAC7}"/>
                    </a:ext>
                  </a:extLst>
                </p14:cNvPr>
                <p14:cNvContentPartPr/>
                <p14:nvPr/>
              </p14:nvContentPartPr>
              <p14:xfrm>
                <a:off x="9276553" y="504993"/>
                <a:ext cx="295200" cy="84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563D5D-7DFB-4DF0-BAFC-B39AE609CA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58553" y="486993"/>
                  <a:ext cx="33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9E1E31-58C9-40DD-8A0B-6F5836E605B1}"/>
                    </a:ext>
                  </a:extLst>
                </p14:cNvPr>
                <p14:cNvContentPartPr/>
                <p14:nvPr/>
              </p14:nvContentPartPr>
              <p14:xfrm>
                <a:off x="9677953" y="487713"/>
                <a:ext cx="208440" cy="10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9E1E31-58C9-40DD-8A0B-6F5836E605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59953" y="469713"/>
                  <a:ext cx="244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FAC79E-8F13-4AF1-8D05-A321D1CC49FB}"/>
                    </a:ext>
                  </a:extLst>
                </p14:cNvPr>
                <p14:cNvContentPartPr/>
                <p14:nvPr/>
              </p14:nvContentPartPr>
              <p14:xfrm>
                <a:off x="9945433" y="435873"/>
                <a:ext cx="111600" cy="17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FAC79E-8F13-4AF1-8D05-A321D1CC49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27433" y="418233"/>
                  <a:ext cx="147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F913E5-134F-4444-9C65-E0B17F7A1B75}"/>
                    </a:ext>
                  </a:extLst>
                </p14:cNvPr>
                <p14:cNvContentPartPr/>
                <p14:nvPr/>
              </p14:nvContentPartPr>
              <p14:xfrm>
                <a:off x="10114273" y="492753"/>
                <a:ext cx="91080" cy="9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F913E5-134F-4444-9C65-E0B17F7A1B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96273" y="474753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956EC93-0987-4AD6-86B8-1F595BF8CECD}"/>
                    </a:ext>
                  </a:extLst>
                </p14:cNvPr>
                <p14:cNvContentPartPr/>
                <p14:nvPr/>
              </p14:nvContentPartPr>
              <p14:xfrm>
                <a:off x="10253233" y="467913"/>
                <a:ext cx="19620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956EC93-0987-4AD6-86B8-1F595BF8CE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5593" y="449913"/>
                  <a:ext cx="231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C2BBAA-B53F-4794-AD08-F9F3DDC7E165}"/>
                    </a:ext>
                  </a:extLst>
                </p14:cNvPr>
                <p14:cNvContentPartPr/>
                <p14:nvPr/>
              </p14:nvContentPartPr>
              <p14:xfrm>
                <a:off x="10484713" y="468633"/>
                <a:ext cx="173520" cy="111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C2BBAA-B53F-4794-AD08-F9F3DDC7E1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67073" y="450993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4AC5B4-AEFB-4313-89B4-BFC5D595CF1F}"/>
                    </a:ext>
                  </a:extLst>
                </p14:cNvPr>
                <p14:cNvContentPartPr/>
                <p14:nvPr/>
              </p14:nvContentPartPr>
              <p14:xfrm>
                <a:off x="10438993" y="319593"/>
                <a:ext cx="407160" cy="45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4AC5B4-AEFB-4313-89B4-BFC5D595CF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20993" y="301953"/>
                  <a:ext cx="44280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6A00422-A1EB-419E-95B8-6F03C943B35D}"/>
                  </a:ext>
                </a:extLst>
              </p14:cNvPr>
              <p14:cNvContentPartPr/>
              <p14:nvPr/>
            </p14:nvContentPartPr>
            <p14:xfrm>
              <a:off x="1677313" y="1562673"/>
              <a:ext cx="19440" cy="4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6A00422-A1EB-419E-95B8-6F03C943B3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59313" y="1545033"/>
                <a:ext cx="550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73ECC5CE-C10C-4D3B-AFAE-C88E7E74332E}"/>
              </a:ext>
            </a:extLst>
          </p:cNvPr>
          <p:cNvGrpSpPr/>
          <p:nvPr/>
        </p:nvGrpSpPr>
        <p:grpSpPr>
          <a:xfrm>
            <a:off x="2925793" y="304473"/>
            <a:ext cx="2244600" cy="470160"/>
            <a:chOff x="2925793" y="304473"/>
            <a:chExt cx="224460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445620-D05A-4A93-AF89-57F3226FFBC9}"/>
                    </a:ext>
                  </a:extLst>
                </p14:cNvPr>
                <p14:cNvContentPartPr/>
                <p14:nvPr/>
              </p14:nvContentPartPr>
              <p14:xfrm>
                <a:off x="2997433" y="457113"/>
                <a:ext cx="80280" cy="8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445620-D05A-4A93-AF89-57F3226FFB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79433" y="439473"/>
                  <a:ext cx="115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A10BAA-FBA6-4368-B3DA-BAD0CBC9526B}"/>
                    </a:ext>
                  </a:extLst>
                </p14:cNvPr>
                <p14:cNvContentPartPr/>
                <p14:nvPr/>
              </p14:nvContentPartPr>
              <p14:xfrm>
                <a:off x="2984833" y="386553"/>
                <a:ext cx="106920" cy="19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A10BAA-FBA6-4368-B3DA-BAD0CBC952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6833" y="368553"/>
                  <a:ext cx="142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6A0BC6-F6F4-4FE1-A7C6-1CE46B8A01C7}"/>
                    </a:ext>
                  </a:extLst>
                </p14:cNvPr>
                <p14:cNvContentPartPr/>
                <p14:nvPr/>
              </p14:nvContentPartPr>
              <p14:xfrm>
                <a:off x="3221713" y="458193"/>
                <a:ext cx="191520" cy="23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6A0BC6-F6F4-4FE1-A7C6-1CE46B8A01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03713" y="440193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99F8E2-2305-47B7-AEC3-D785A8021B8F}"/>
                    </a:ext>
                  </a:extLst>
                </p14:cNvPr>
                <p14:cNvContentPartPr/>
                <p14:nvPr/>
              </p14:nvContentPartPr>
              <p14:xfrm>
                <a:off x="3292993" y="379353"/>
                <a:ext cx="3240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99F8E2-2305-47B7-AEC3-D785A8021B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74993" y="361713"/>
                  <a:ext cx="68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B9061B-E01A-4269-8A91-99841906C652}"/>
                    </a:ext>
                  </a:extLst>
                </p14:cNvPr>
                <p14:cNvContentPartPr/>
                <p14:nvPr/>
              </p14:nvContentPartPr>
              <p14:xfrm>
                <a:off x="2925793" y="381873"/>
                <a:ext cx="136080" cy="17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B9061B-E01A-4269-8A91-99841906C6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7793" y="363873"/>
                  <a:ext cx="171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4B607-D762-4293-8A88-70009D6D418C}"/>
                    </a:ext>
                  </a:extLst>
                </p14:cNvPr>
                <p14:cNvContentPartPr/>
                <p14:nvPr/>
              </p14:nvContentPartPr>
              <p14:xfrm>
                <a:off x="2948473" y="366753"/>
                <a:ext cx="116280" cy="24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4B607-D762-4293-8A88-70009D6D418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30473" y="349113"/>
                  <a:ext cx="151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616C69-7FE4-47E9-8FEB-553547D8DAE2}"/>
                    </a:ext>
                  </a:extLst>
                </p14:cNvPr>
                <p14:cNvContentPartPr/>
                <p14:nvPr/>
              </p14:nvContentPartPr>
              <p14:xfrm>
                <a:off x="3540313" y="347673"/>
                <a:ext cx="45720" cy="23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616C69-7FE4-47E9-8FEB-553547D8DA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2673" y="330033"/>
                  <a:ext cx="81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EBA99C-FF6E-4166-B8D3-ED97D229B08B}"/>
                    </a:ext>
                  </a:extLst>
                </p14:cNvPr>
                <p14:cNvContentPartPr/>
                <p14:nvPr/>
              </p14:nvContentPartPr>
              <p14:xfrm>
                <a:off x="3554713" y="399513"/>
                <a:ext cx="113040" cy="154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EBA99C-FF6E-4166-B8D3-ED97D229B0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36713" y="381873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9D7E2A-158E-4A31-AE08-F273E5550614}"/>
                    </a:ext>
                  </a:extLst>
                </p14:cNvPr>
                <p14:cNvContentPartPr/>
                <p14:nvPr/>
              </p14:nvContentPartPr>
              <p14:xfrm>
                <a:off x="3830833" y="484473"/>
                <a:ext cx="165960" cy="2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9D7E2A-158E-4A31-AE08-F273E55506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13193" y="466833"/>
                  <a:ext cx="20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2553E4-047F-4EAE-8844-BD5015FC749B}"/>
                    </a:ext>
                  </a:extLst>
                </p14:cNvPr>
                <p14:cNvContentPartPr/>
                <p14:nvPr/>
              </p14:nvContentPartPr>
              <p14:xfrm>
                <a:off x="3900673" y="419673"/>
                <a:ext cx="36360" cy="18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2553E4-047F-4EAE-8844-BD5015FC749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82673" y="401673"/>
                  <a:ext cx="72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4634AD-FD2F-4AAF-BB5F-DADF38E7D731}"/>
                    </a:ext>
                  </a:extLst>
                </p14:cNvPr>
                <p14:cNvContentPartPr/>
                <p14:nvPr/>
              </p14:nvContentPartPr>
              <p14:xfrm>
                <a:off x="4091833" y="432993"/>
                <a:ext cx="72720" cy="14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4634AD-FD2F-4AAF-BB5F-DADF38E7D7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73833" y="415353"/>
                  <a:ext cx="108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7B0599-762A-40FF-958C-6BB6A944CB42}"/>
                    </a:ext>
                  </a:extLst>
                </p14:cNvPr>
                <p14:cNvContentPartPr/>
                <p14:nvPr/>
              </p14:nvContentPartPr>
              <p14:xfrm>
                <a:off x="4172833" y="428313"/>
                <a:ext cx="110160" cy="131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7B0599-762A-40FF-958C-6BB6A944CB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5193" y="410673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1313D4-830A-45A0-A2CC-53EC14C737A4}"/>
                    </a:ext>
                  </a:extLst>
                </p14:cNvPr>
                <p14:cNvContentPartPr/>
                <p14:nvPr/>
              </p14:nvContentPartPr>
              <p14:xfrm>
                <a:off x="4265353" y="471153"/>
                <a:ext cx="182880" cy="303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1313D4-830A-45A0-A2CC-53EC14C73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47713" y="453153"/>
                  <a:ext cx="218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B2E73E-3E67-4332-935E-F0CE693D3945}"/>
                    </a:ext>
                  </a:extLst>
                </p14:cNvPr>
                <p14:cNvContentPartPr/>
                <p14:nvPr/>
              </p14:nvContentPartPr>
              <p14:xfrm>
                <a:off x="4587553" y="492753"/>
                <a:ext cx="1548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B2E73E-3E67-4332-935E-F0CE693D39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9913" y="474753"/>
                  <a:ext cx="190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7002A1-2FBA-4439-858D-DD15BBC11391}"/>
                    </a:ext>
                  </a:extLst>
                </p14:cNvPr>
                <p14:cNvContentPartPr/>
                <p14:nvPr/>
              </p14:nvContentPartPr>
              <p14:xfrm>
                <a:off x="4632193" y="488433"/>
                <a:ext cx="97560" cy="157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7002A1-2FBA-4439-858D-DD15BBC113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14553" y="470793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1455D3-A5C0-4D38-856D-A8898741290B}"/>
                    </a:ext>
                  </a:extLst>
                </p14:cNvPr>
                <p14:cNvContentPartPr/>
                <p14:nvPr/>
              </p14:nvContentPartPr>
              <p14:xfrm>
                <a:off x="4863673" y="508233"/>
                <a:ext cx="166680" cy="3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1455D3-A5C0-4D38-856D-A8898741290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45673" y="490233"/>
                  <a:ext cx="202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C47071-A672-4AA9-B7DA-775EF493A98C}"/>
                    </a:ext>
                  </a:extLst>
                </p14:cNvPr>
                <p14:cNvContentPartPr/>
                <p14:nvPr/>
              </p14:nvContentPartPr>
              <p14:xfrm>
                <a:off x="4756753" y="304473"/>
                <a:ext cx="413640" cy="408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C47071-A672-4AA9-B7DA-775EF493A9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39113" y="286473"/>
                  <a:ext cx="449280" cy="44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0ECD4EE-BC7B-4D54-80CF-5D71C2434B9F}"/>
                  </a:ext>
                </a:extLst>
              </p14:cNvPr>
              <p14:cNvContentPartPr/>
              <p14:nvPr/>
            </p14:nvContentPartPr>
            <p14:xfrm>
              <a:off x="3432673" y="1341273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0ECD4EE-BC7B-4D54-80CF-5D71C2434B9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15033" y="132327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BF949AA-B7D7-44D3-97FD-7249C91F5AEB}"/>
              </a:ext>
            </a:extLst>
          </p:cNvPr>
          <p:cNvGrpSpPr/>
          <p:nvPr/>
        </p:nvGrpSpPr>
        <p:grpSpPr>
          <a:xfrm>
            <a:off x="1076833" y="964713"/>
            <a:ext cx="7030800" cy="5193360"/>
            <a:chOff x="1076833" y="964713"/>
            <a:chExt cx="7030800" cy="51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0683E3-9F9D-4F9A-8AE7-CFEB8AD6123F}"/>
                    </a:ext>
                  </a:extLst>
                </p14:cNvPr>
                <p14:cNvContentPartPr/>
                <p14:nvPr/>
              </p14:nvContentPartPr>
              <p14:xfrm>
                <a:off x="6699313" y="1022313"/>
                <a:ext cx="55440" cy="18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0683E3-9F9D-4F9A-8AE7-CFEB8AD612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81673" y="1004673"/>
                  <a:ext cx="91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C832CE-47D2-4EAF-A526-7AE840944778}"/>
                    </a:ext>
                  </a:extLst>
                </p14:cNvPr>
                <p14:cNvContentPartPr/>
                <p14:nvPr/>
              </p14:nvContentPartPr>
              <p14:xfrm>
                <a:off x="6808393" y="1047153"/>
                <a:ext cx="264600" cy="204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C832CE-47D2-4EAF-A526-7AE8409447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0393" y="1029153"/>
                  <a:ext cx="300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C44705-1FD0-47E6-9A0C-68DFBBF05443}"/>
                    </a:ext>
                  </a:extLst>
                </p14:cNvPr>
                <p14:cNvContentPartPr/>
                <p14:nvPr/>
              </p14:nvContentPartPr>
              <p14:xfrm>
                <a:off x="7129153" y="1009353"/>
                <a:ext cx="91800" cy="21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C44705-1FD0-47E6-9A0C-68DFBBF054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11153" y="991353"/>
                  <a:ext cx="127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D87875-0B5C-4465-837F-F7B49976D081}"/>
                    </a:ext>
                  </a:extLst>
                </p14:cNvPr>
                <p14:cNvContentPartPr/>
                <p14:nvPr/>
              </p14:nvContentPartPr>
              <p14:xfrm>
                <a:off x="7141033" y="1088913"/>
                <a:ext cx="91440" cy="2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D87875-0B5C-4465-837F-F7B49976D0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23393" y="1071273"/>
                  <a:ext cx="127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2C87957-7106-4D37-B19F-443B4C3FA75B}"/>
                    </a:ext>
                  </a:extLst>
                </p14:cNvPr>
                <p14:cNvContentPartPr/>
                <p14:nvPr/>
              </p14:nvContentPartPr>
              <p14:xfrm>
                <a:off x="7418593" y="1039953"/>
                <a:ext cx="154440" cy="109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2C87957-7106-4D37-B19F-443B4C3FA7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0593" y="1021953"/>
                  <a:ext cx="190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E86CE7-8714-4735-A802-F82C3327D391}"/>
                    </a:ext>
                  </a:extLst>
                </p14:cNvPr>
                <p14:cNvContentPartPr/>
                <p14:nvPr/>
              </p14:nvContentPartPr>
              <p14:xfrm>
                <a:off x="7580233" y="1039233"/>
                <a:ext cx="100440" cy="111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E86CE7-8714-4735-A802-F82C3327D3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62233" y="1021233"/>
                  <a:ext cx="13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749D8F-1D79-48D9-9FD2-9B89B4F10240}"/>
                    </a:ext>
                  </a:extLst>
                </p14:cNvPr>
                <p14:cNvContentPartPr/>
                <p14:nvPr/>
              </p14:nvContentPartPr>
              <p14:xfrm>
                <a:off x="7759873" y="1025553"/>
                <a:ext cx="115560" cy="105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749D8F-1D79-48D9-9FD2-9B89B4F102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1873" y="1007913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BE181E-9BAA-43C4-8EB7-03FA20266577}"/>
                    </a:ext>
                  </a:extLst>
                </p14:cNvPr>
                <p14:cNvContentPartPr/>
                <p14:nvPr/>
              </p14:nvContentPartPr>
              <p14:xfrm>
                <a:off x="7978033" y="964713"/>
                <a:ext cx="93600" cy="201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BE181E-9BAA-43C4-8EB7-03FA202665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60033" y="947073"/>
                  <a:ext cx="129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608662-5557-475B-943A-701EAB0AB30F}"/>
                    </a:ext>
                  </a:extLst>
                </p14:cNvPr>
                <p14:cNvContentPartPr/>
                <p14:nvPr/>
              </p14:nvContentPartPr>
              <p14:xfrm>
                <a:off x="7989193" y="1037073"/>
                <a:ext cx="118440" cy="15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608662-5557-475B-943A-701EAB0AB3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71193" y="1019073"/>
                  <a:ext cx="154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C5E4D3-3562-4538-B6AF-F566B1624AE1}"/>
                    </a:ext>
                  </a:extLst>
                </p14:cNvPr>
                <p14:cNvContentPartPr/>
                <p14:nvPr/>
              </p14:nvContentPartPr>
              <p14:xfrm>
                <a:off x="5992273" y="1082793"/>
                <a:ext cx="205920" cy="12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C5E4D3-3562-4538-B6AF-F566B1624A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4633" y="1065153"/>
                  <a:ext cx="241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E18861-C1B7-467B-B5C7-55BB51BC8646}"/>
                    </a:ext>
                  </a:extLst>
                </p14:cNvPr>
                <p14:cNvContentPartPr/>
                <p14:nvPr/>
              </p14:nvContentPartPr>
              <p14:xfrm>
                <a:off x="6209353" y="1014393"/>
                <a:ext cx="69480" cy="19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E18861-C1B7-467B-B5C7-55BB51BC86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91713" y="996393"/>
                  <a:ext cx="10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343AE01-73B8-4B17-AD2A-9EB8D14D2122}"/>
                    </a:ext>
                  </a:extLst>
                </p14:cNvPr>
                <p14:cNvContentPartPr/>
                <p14:nvPr/>
              </p14:nvContentPartPr>
              <p14:xfrm>
                <a:off x="6216193" y="1080633"/>
                <a:ext cx="107280" cy="1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343AE01-73B8-4B17-AD2A-9EB8D14D21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98553" y="1062633"/>
                  <a:ext cx="14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FFE214-4D55-4142-8FB5-93ED005BEBEE}"/>
                    </a:ext>
                  </a:extLst>
                </p14:cNvPr>
                <p14:cNvContentPartPr/>
                <p14:nvPr/>
              </p14:nvContentPartPr>
              <p14:xfrm>
                <a:off x="5653153" y="3172593"/>
                <a:ext cx="120240" cy="164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FFE214-4D55-4142-8FB5-93ED005BEB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35513" y="3154593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3546B1C-72F6-4414-BED6-BCF759A7360C}"/>
                    </a:ext>
                  </a:extLst>
                </p14:cNvPr>
                <p14:cNvContentPartPr/>
                <p14:nvPr/>
              </p14:nvContentPartPr>
              <p14:xfrm>
                <a:off x="5775553" y="3153513"/>
                <a:ext cx="149040" cy="142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3546B1C-72F6-4414-BED6-BCF759A736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57913" y="3135873"/>
                  <a:ext cx="18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40C65F6-306D-4BAA-B527-B89DB0BEFF92}"/>
                    </a:ext>
                  </a:extLst>
                </p14:cNvPr>
                <p14:cNvContentPartPr/>
                <p14:nvPr/>
              </p14:nvContentPartPr>
              <p14:xfrm>
                <a:off x="5499793" y="3040473"/>
                <a:ext cx="410760" cy="39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40C65F6-306D-4BAA-B527-B89DB0BEFF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82153" y="3022833"/>
                  <a:ext cx="4464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B856BF5-5A48-4EA5-8129-403E49609ECA}"/>
                    </a:ext>
                  </a:extLst>
                </p14:cNvPr>
                <p14:cNvContentPartPr/>
                <p14:nvPr/>
              </p14:nvContentPartPr>
              <p14:xfrm>
                <a:off x="6190633" y="3125433"/>
                <a:ext cx="192240" cy="294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B856BF5-5A48-4EA5-8129-403E49609E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72993" y="3107433"/>
                  <a:ext cx="227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23EAFEE-0A16-45F5-8D3A-76C7BEA1AB35}"/>
                    </a:ext>
                  </a:extLst>
                </p14:cNvPr>
                <p14:cNvContentPartPr/>
                <p14:nvPr/>
              </p14:nvContentPartPr>
              <p14:xfrm>
                <a:off x="6130153" y="3037233"/>
                <a:ext cx="335520" cy="40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23EAFEE-0A16-45F5-8D3A-76C7BEA1AB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12513" y="3019233"/>
                  <a:ext cx="371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12DCAF-72A9-4525-9211-05D2EEBF354F}"/>
                    </a:ext>
                  </a:extLst>
                </p14:cNvPr>
                <p14:cNvContentPartPr/>
                <p14:nvPr/>
              </p14:nvContentPartPr>
              <p14:xfrm>
                <a:off x="5756473" y="2770113"/>
                <a:ext cx="309240" cy="234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12DCAF-72A9-4525-9211-05D2EEBF35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38473" y="2752473"/>
                  <a:ext cx="344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2629A2A-745D-49FD-B387-81C82DD2C412}"/>
                    </a:ext>
                  </a:extLst>
                </p14:cNvPr>
                <p14:cNvContentPartPr/>
                <p14:nvPr/>
              </p14:nvContentPartPr>
              <p14:xfrm>
                <a:off x="6247513" y="2801073"/>
                <a:ext cx="110160" cy="214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2629A2A-745D-49FD-B387-81C82DD2C41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29513" y="2783433"/>
                  <a:ext cx="145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292E915-CEEF-4F1D-BCE7-A644EFF8D5B9}"/>
                    </a:ext>
                  </a:extLst>
                </p14:cNvPr>
                <p14:cNvContentPartPr/>
                <p14:nvPr/>
              </p14:nvContentPartPr>
              <p14:xfrm>
                <a:off x="6074713" y="2462673"/>
                <a:ext cx="144720" cy="39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292E915-CEEF-4F1D-BCE7-A644EFF8D5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57073" y="2444673"/>
                  <a:ext cx="18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8930ABC-E081-49FC-802B-343C9F643BE3}"/>
                    </a:ext>
                  </a:extLst>
                </p14:cNvPr>
                <p14:cNvContentPartPr/>
                <p14:nvPr/>
              </p14:nvContentPartPr>
              <p14:xfrm>
                <a:off x="6140593" y="2376633"/>
                <a:ext cx="29880" cy="15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8930ABC-E081-49FC-802B-343C9F643B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22953" y="2358993"/>
                  <a:ext cx="65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7A22C8-2A33-4522-80C5-2C6664FA5386}"/>
                    </a:ext>
                  </a:extLst>
                </p14:cNvPr>
                <p14:cNvContentPartPr/>
                <p14:nvPr/>
              </p14:nvContentPartPr>
              <p14:xfrm>
                <a:off x="5931073" y="2290233"/>
                <a:ext cx="398160" cy="340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7A22C8-2A33-4522-80C5-2C6664FA53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3073" y="2272593"/>
                  <a:ext cx="433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F0DB173-8D26-4457-8D76-2683668FDCBA}"/>
                    </a:ext>
                  </a:extLst>
                </p14:cNvPr>
                <p14:cNvContentPartPr/>
                <p14:nvPr/>
              </p14:nvContentPartPr>
              <p14:xfrm>
                <a:off x="2893393" y="1128873"/>
                <a:ext cx="29160" cy="408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F0DB173-8D26-4457-8D76-2683668FDC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75393" y="1111233"/>
                  <a:ext cx="648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A8AB56-61B2-4CEB-B9FA-83B1F8B48953}"/>
                    </a:ext>
                  </a:extLst>
                </p14:cNvPr>
                <p14:cNvContentPartPr/>
                <p14:nvPr/>
              </p14:nvContentPartPr>
              <p14:xfrm>
                <a:off x="1359433" y="5858553"/>
                <a:ext cx="214200" cy="10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A8AB56-61B2-4CEB-B9FA-83B1F8B4895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41433" y="5840553"/>
                  <a:ext cx="249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817204-A654-4516-815C-CB98111268E8}"/>
                    </a:ext>
                  </a:extLst>
                </p14:cNvPr>
                <p14:cNvContentPartPr/>
                <p14:nvPr/>
              </p14:nvContentPartPr>
              <p14:xfrm>
                <a:off x="1270153" y="5738673"/>
                <a:ext cx="390600" cy="419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817204-A654-4516-815C-CB98111268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52513" y="5721033"/>
                  <a:ext cx="4262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3EDC2E1-9413-46B4-9909-01767E0F932F}"/>
                    </a:ext>
                  </a:extLst>
                </p14:cNvPr>
                <p14:cNvContentPartPr/>
                <p14:nvPr/>
              </p14:nvContentPartPr>
              <p14:xfrm>
                <a:off x="2305153" y="5795913"/>
                <a:ext cx="116640" cy="217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3EDC2E1-9413-46B4-9909-01767E0F93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7153" y="5778273"/>
                  <a:ext cx="152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08D737-8826-45D3-960D-B2FF38C56586}"/>
                    </a:ext>
                  </a:extLst>
                </p14:cNvPr>
                <p14:cNvContentPartPr/>
                <p14:nvPr/>
              </p14:nvContentPartPr>
              <p14:xfrm>
                <a:off x="2185273" y="5755953"/>
                <a:ext cx="402840" cy="381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08D737-8826-45D3-960D-B2FF38C5658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67273" y="5738313"/>
                  <a:ext cx="4384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E078740-3628-45A5-86BD-310AB75F30FA}"/>
                    </a:ext>
                  </a:extLst>
                </p14:cNvPr>
                <p14:cNvContentPartPr/>
                <p14:nvPr/>
              </p14:nvContentPartPr>
              <p14:xfrm>
                <a:off x="1548073" y="5601873"/>
                <a:ext cx="169560" cy="150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E078740-3628-45A5-86BD-310AB75F30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30073" y="5584233"/>
                  <a:ext cx="205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F3A08E-0B68-4EA4-85CE-C6B07755E3AE}"/>
                    </a:ext>
                  </a:extLst>
                </p14:cNvPr>
                <p14:cNvContentPartPr/>
                <p14:nvPr/>
              </p14:nvContentPartPr>
              <p14:xfrm>
                <a:off x="1837513" y="5400273"/>
                <a:ext cx="107280" cy="117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F3A08E-0B68-4EA4-85CE-C6B07755E3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19513" y="5382273"/>
                  <a:ext cx="142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7D43D0-B1A6-4D8B-93E7-0818EC9400B7}"/>
                    </a:ext>
                  </a:extLst>
                </p14:cNvPr>
                <p14:cNvContentPartPr/>
                <p14:nvPr/>
              </p14:nvContentPartPr>
              <p14:xfrm>
                <a:off x="1857313" y="5393073"/>
                <a:ext cx="81360" cy="13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7D43D0-B1A6-4D8B-93E7-0818EC9400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39313" y="5375433"/>
                  <a:ext cx="11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E67FA8C-DD0E-43D9-AA75-CB6ECC1085A0}"/>
                    </a:ext>
                  </a:extLst>
                </p14:cNvPr>
                <p14:cNvContentPartPr/>
                <p14:nvPr/>
              </p14:nvContentPartPr>
              <p14:xfrm>
                <a:off x="1735273" y="5272113"/>
                <a:ext cx="324000" cy="36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E67FA8C-DD0E-43D9-AA75-CB6ECC1085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17633" y="5254113"/>
                  <a:ext cx="3596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9937B2-C76B-4F72-B3C0-10824420EE53}"/>
                    </a:ext>
                  </a:extLst>
                </p14:cNvPr>
                <p14:cNvContentPartPr/>
                <p14:nvPr/>
              </p14:nvContentPartPr>
              <p14:xfrm>
                <a:off x="2050273" y="5472633"/>
                <a:ext cx="201960" cy="20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9937B2-C76B-4F72-B3C0-10824420EE5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32273" y="5454993"/>
                  <a:ext cx="23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F1C6E-3849-48D2-A50F-58ED01F39952}"/>
                    </a:ext>
                  </a:extLst>
                </p14:cNvPr>
                <p14:cNvContentPartPr/>
                <p14:nvPr/>
              </p14:nvContentPartPr>
              <p14:xfrm>
                <a:off x="2683513" y="5235393"/>
                <a:ext cx="153000" cy="146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F1C6E-3849-48D2-A50F-58ED01F399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65873" y="5217393"/>
                  <a:ext cx="188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69D2A5-BBE1-4188-83AD-EC3ECDF7ADA8}"/>
                    </a:ext>
                  </a:extLst>
                </p14:cNvPr>
                <p14:cNvContentPartPr/>
                <p14:nvPr/>
              </p14:nvContentPartPr>
              <p14:xfrm>
                <a:off x="2614033" y="5168433"/>
                <a:ext cx="344160" cy="29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69D2A5-BBE1-4188-83AD-EC3ECDF7AD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96033" y="5150793"/>
                  <a:ext cx="379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285916-3026-4972-A453-C56E042FF208}"/>
                    </a:ext>
                  </a:extLst>
                </p14:cNvPr>
                <p14:cNvContentPartPr/>
                <p14:nvPr/>
              </p14:nvContentPartPr>
              <p14:xfrm>
                <a:off x="1932553" y="4839393"/>
                <a:ext cx="304560" cy="373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285916-3026-4972-A453-C56E042FF2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14913" y="4821393"/>
                  <a:ext cx="3402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2E22C96-9196-4BC8-9EDD-C9FD35F240AD}"/>
                    </a:ext>
                  </a:extLst>
                </p14:cNvPr>
                <p14:cNvContentPartPr/>
                <p14:nvPr/>
              </p14:nvContentPartPr>
              <p14:xfrm>
                <a:off x="2383273" y="4556793"/>
                <a:ext cx="45000" cy="140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2E22C96-9196-4BC8-9EDD-C9FD35F240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65273" y="4539153"/>
                  <a:ext cx="80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A7BE26-E6C1-4121-928C-C09A961BD1D9}"/>
                    </a:ext>
                  </a:extLst>
                </p14:cNvPr>
                <p14:cNvContentPartPr/>
                <p14:nvPr/>
              </p14:nvContentPartPr>
              <p14:xfrm>
                <a:off x="2255473" y="4434753"/>
                <a:ext cx="294480" cy="36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A7BE26-E6C1-4121-928C-C09A961BD1D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37833" y="4417113"/>
                  <a:ext cx="330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74E25F-201F-475D-8409-88764402296E}"/>
                    </a:ext>
                  </a:extLst>
                </p14:cNvPr>
                <p14:cNvContentPartPr/>
                <p14:nvPr/>
              </p14:nvContentPartPr>
              <p14:xfrm>
                <a:off x="2480113" y="4763433"/>
                <a:ext cx="275400" cy="38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74E25F-201F-475D-8409-8876440229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62113" y="4745793"/>
                  <a:ext cx="311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984A3C6-9B5D-4185-9A4D-B31649ED7A65}"/>
                    </a:ext>
                  </a:extLst>
                </p14:cNvPr>
                <p14:cNvContentPartPr/>
                <p14:nvPr/>
              </p14:nvContentPartPr>
              <p14:xfrm>
                <a:off x="2121553" y="4745073"/>
                <a:ext cx="160920" cy="20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984A3C6-9B5D-4185-9A4D-B31649ED7A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03553" y="4727073"/>
                  <a:ext cx="196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1CAF45-F34F-44EB-BD84-4446ADB0F3E1}"/>
                    </a:ext>
                  </a:extLst>
                </p14:cNvPr>
                <p14:cNvContentPartPr/>
                <p14:nvPr/>
              </p14:nvContentPartPr>
              <p14:xfrm>
                <a:off x="3466513" y="4933353"/>
                <a:ext cx="169200" cy="182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1CAF45-F34F-44EB-BD84-4446ADB0F3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48513" y="4915713"/>
                  <a:ext cx="204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27C60D5-A689-42BF-981C-7E197C353C8B}"/>
                    </a:ext>
                  </a:extLst>
                </p14:cNvPr>
                <p14:cNvContentPartPr/>
                <p14:nvPr/>
              </p14:nvContentPartPr>
              <p14:xfrm>
                <a:off x="3330073" y="4849113"/>
                <a:ext cx="378000" cy="410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27C60D5-A689-42BF-981C-7E197C353C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12433" y="4831113"/>
                  <a:ext cx="413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F9D7A7B-BDF7-4488-8D9B-FA7F90604447}"/>
                    </a:ext>
                  </a:extLst>
                </p14:cNvPr>
                <p14:cNvContentPartPr/>
                <p14:nvPr/>
              </p14:nvContentPartPr>
              <p14:xfrm>
                <a:off x="4082473" y="4874673"/>
                <a:ext cx="72360" cy="232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F9D7A7B-BDF7-4488-8D9B-FA7F906044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64833" y="4856673"/>
                  <a:ext cx="108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83C11D-C29F-4397-9BD3-79C08EB5DE0A}"/>
                    </a:ext>
                  </a:extLst>
                </p14:cNvPr>
                <p14:cNvContentPartPr/>
                <p14:nvPr/>
              </p14:nvContentPartPr>
              <p14:xfrm>
                <a:off x="4076353" y="5010033"/>
                <a:ext cx="120960" cy="68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83C11D-C29F-4397-9BD3-79C08EB5DE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58353" y="4992033"/>
                  <a:ext cx="156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B6591D8-2B36-4325-983C-78602EB2B5DE}"/>
                    </a:ext>
                  </a:extLst>
                </p14:cNvPr>
                <p14:cNvContentPartPr/>
                <p14:nvPr/>
              </p14:nvContentPartPr>
              <p14:xfrm>
                <a:off x="3964393" y="4771353"/>
                <a:ext cx="378720" cy="46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B6591D8-2B36-4325-983C-78602EB2B5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6393" y="4753353"/>
                  <a:ext cx="4143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E1598D-085B-4AC9-86CB-266E2B51A420}"/>
                    </a:ext>
                  </a:extLst>
                </p14:cNvPr>
                <p14:cNvContentPartPr/>
                <p14:nvPr/>
              </p14:nvContentPartPr>
              <p14:xfrm>
                <a:off x="3537793" y="4530153"/>
                <a:ext cx="218880" cy="33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E1598D-085B-4AC9-86CB-266E2B51A4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9793" y="4512153"/>
                  <a:ext cx="2545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0F8138-184D-475C-950B-4A4413D11AEE}"/>
                    </a:ext>
                  </a:extLst>
                </p14:cNvPr>
                <p14:cNvContentPartPr/>
                <p14:nvPr/>
              </p14:nvContentPartPr>
              <p14:xfrm>
                <a:off x="3907513" y="4342233"/>
                <a:ext cx="46440" cy="102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0F8138-184D-475C-950B-4A4413D11A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89513" y="4324233"/>
                  <a:ext cx="82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2ED946-0A62-47D2-BEB6-A71942930E23}"/>
                    </a:ext>
                  </a:extLst>
                </p14:cNvPr>
                <p14:cNvContentPartPr/>
                <p14:nvPr/>
              </p14:nvContentPartPr>
              <p14:xfrm>
                <a:off x="3798793" y="4261233"/>
                <a:ext cx="299880" cy="30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2ED946-0A62-47D2-BEB6-A71942930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81153" y="4243593"/>
                  <a:ext cx="335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75CA141-F654-452B-987A-E626E60B5EA4}"/>
                    </a:ext>
                  </a:extLst>
                </p14:cNvPr>
                <p14:cNvContentPartPr/>
                <p14:nvPr/>
              </p14:nvContentPartPr>
              <p14:xfrm>
                <a:off x="4028113" y="4514673"/>
                <a:ext cx="100440" cy="259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75CA141-F654-452B-987A-E626E60B5E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10473" y="4497033"/>
                  <a:ext cx="136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1E291D0-FACC-40FC-A339-C58984DC83BC}"/>
                    </a:ext>
                  </a:extLst>
                </p14:cNvPr>
                <p14:cNvContentPartPr/>
                <p14:nvPr/>
              </p14:nvContentPartPr>
              <p14:xfrm>
                <a:off x="4557673" y="4245033"/>
                <a:ext cx="124200" cy="22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1E291D0-FACC-40FC-A339-C58984DC83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40033" y="4227393"/>
                  <a:ext cx="159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1D0038-95D1-4EE2-B3FC-04F5217D3B8A}"/>
                    </a:ext>
                  </a:extLst>
                </p14:cNvPr>
                <p14:cNvContentPartPr/>
                <p14:nvPr/>
              </p14:nvContentPartPr>
              <p14:xfrm>
                <a:off x="4419073" y="4159713"/>
                <a:ext cx="377280" cy="377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1D0038-95D1-4EE2-B3FC-04F5217D3B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01073" y="4142073"/>
                  <a:ext cx="412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56F0616-918F-42C8-843B-816DF359688B}"/>
                    </a:ext>
                  </a:extLst>
                </p14:cNvPr>
                <p14:cNvContentPartPr/>
                <p14:nvPr/>
              </p14:nvContentPartPr>
              <p14:xfrm>
                <a:off x="4011913" y="3987273"/>
                <a:ext cx="201240" cy="218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56F0616-918F-42C8-843B-816DF35968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4273" y="3969273"/>
                  <a:ext cx="23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B81CCB-C4A9-4ED6-BA67-F789FDFD2E98}"/>
                    </a:ext>
                  </a:extLst>
                </p14:cNvPr>
                <p14:cNvContentPartPr/>
                <p14:nvPr/>
              </p14:nvContentPartPr>
              <p14:xfrm>
                <a:off x="4451473" y="3853713"/>
                <a:ext cx="178200" cy="276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B81CCB-C4A9-4ED6-BA67-F789FDFD2E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3473" y="3836073"/>
                  <a:ext cx="213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2F1067C-8D30-4B53-89FF-B545AA36B4EF}"/>
                    </a:ext>
                  </a:extLst>
                </p14:cNvPr>
                <p14:cNvContentPartPr/>
                <p14:nvPr/>
              </p14:nvContentPartPr>
              <p14:xfrm>
                <a:off x="4250593" y="3754713"/>
                <a:ext cx="100440" cy="88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2F1067C-8D30-4B53-89FF-B545AA36B4E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32593" y="3737073"/>
                  <a:ext cx="136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674739B-51A3-44A1-8EB7-C17119FDAFE1}"/>
                    </a:ext>
                  </a:extLst>
                </p14:cNvPr>
                <p14:cNvContentPartPr/>
                <p14:nvPr/>
              </p14:nvContentPartPr>
              <p14:xfrm>
                <a:off x="4246273" y="3724833"/>
                <a:ext cx="96480" cy="157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674739B-51A3-44A1-8EB7-C17119FDAF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28273" y="3706833"/>
                  <a:ext cx="13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A828CD-0632-4A76-AA37-83803FB78EFB}"/>
                    </a:ext>
                  </a:extLst>
                </p14:cNvPr>
                <p14:cNvContentPartPr/>
                <p14:nvPr/>
              </p14:nvContentPartPr>
              <p14:xfrm>
                <a:off x="4130713" y="3621873"/>
                <a:ext cx="355680" cy="44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A828CD-0632-4A76-AA37-83803FB78E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12713" y="3604233"/>
                  <a:ext cx="3913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F9B25F2-3A9B-4BCF-B595-308EC9E1C137}"/>
                    </a:ext>
                  </a:extLst>
                </p14:cNvPr>
                <p14:cNvContentPartPr/>
                <p14:nvPr/>
              </p14:nvContentPartPr>
              <p14:xfrm>
                <a:off x="2505673" y="3206433"/>
                <a:ext cx="813600" cy="1191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F9B25F2-3A9B-4BCF-B595-308EC9E1C13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88033" y="3188433"/>
                  <a:ext cx="84924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281839F-7C6C-4CA9-809B-FF63E083056B}"/>
                    </a:ext>
                  </a:extLst>
                </p14:cNvPr>
                <p14:cNvContentPartPr/>
                <p14:nvPr/>
              </p14:nvContentPartPr>
              <p14:xfrm>
                <a:off x="3601513" y="3263673"/>
                <a:ext cx="527040" cy="403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281839F-7C6C-4CA9-809B-FF63E08305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83513" y="3245673"/>
                  <a:ext cx="5626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9B3AFB7-C060-4270-A460-BD5873AE0E64}"/>
                    </a:ext>
                  </a:extLst>
                </p14:cNvPr>
                <p14:cNvContentPartPr/>
                <p14:nvPr/>
              </p14:nvContentPartPr>
              <p14:xfrm>
                <a:off x="3404593" y="3125793"/>
                <a:ext cx="116280" cy="9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9B3AFB7-C060-4270-A460-BD5873AE0E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86953" y="3108153"/>
                  <a:ext cx="15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6540A5-DD7D-41CD-8F5E-017AC84B5906}"/>
                    </a:ext>
                  </a:extLst>
                </p14:cNvPr>
                <p14:cNvContentPartPr/>
                <p14:nvPr/>
              </p14:nvContentPartPr>
              <p14:xfrm>
                <a:off x="3456073" y="3051633"/>
                <a:ext cx="20520" cy="124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6540A5-DD7D-41CD-8F5E-017AC84B59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38073" y="3033633"/>
                  <a:ext cx="5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1C90E1-FE50-4812-8ED6-980727F8D5EA}"/>
                    </a:ext>
                  </a:extLst>
                </p14:cNvPr>
                <p14:cNvContentPartPr/>
                <p14:nvPr/>
              </p14:nvContentPartPr>
              <p14:xfrm>
                <a:off x="3345913" y="3012393"/>
                <a:ext cx="301320" cy="349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1C90E1-FE50-4812-8ED6-980727F8D5E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28273" y="2994393"/>
                  <a:ext cx="336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7F5323D-1794-4599-A4D5-96B52D44F87D}"/>
                    </a:ext>
                  </a:extLst>
                </p14:cNvPr>
                <p14:cNvContentPartPr/>
                <p14:nvPr/>
              </p14:nvContentPartPr>
              <p14:xfrm>
                <a:off x="3616273" y="2846433"/>
                <a:ext cx="168840" cy="166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7F5323D-1794-4599-A4D5-96B52D44F87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98273" y="2828793"/>
                  <a:ext cx="204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A64423D-719E-4D6E-B1A0-F02CEABC145D}"/>
                    </a:ext>
                  </a:extLst>
                </p14:cNvPr>
                <p14:cNvContentPartPr/>
                <p14:nvPr/>
              </p14:nvContentPartPr>
              <p14:xfrm>
                <a:off x="3883753" y="2772993"/>
                <a:ext cx="149760" cy="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A64423D-719E-4D6E-B1A0-F02CEABC14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65753" y="2754993"/>
                  <a:ext cx="185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86A7173-C087-432A-AB80-147523BD8513}"/>
                    </a:ext>
                  </a:extLst>
                </p14:cNvPr>
                <p14:cNvContentPartPr/>
                <p14:nvPr/>
              </p14:nvContentPartPr>
              <p14:xfrm>
                <a:off x="3960793" y="2668233"/>
                <a:ext cx="24840" cy="14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86A7173-C087-432A-AB80-147523BD85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42793" y="2650233"/>
                  <a:ext cx="60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B57121F-733F-4184-A537-774F2A4B19F3}"/>
                    </a:ext>
                  </a:extLst>
                </p14:cNvPr>
                <p14:cNvContentPartPr/>
                <p14:nvPr/>
              </p14:nvContentPartPr>
              <p14:xfrm>
                <a:off x="3795193" y="2595873"/>
                <a:ext cx="290520" cy="343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B57121F-733F-4184-A537-774F2A4B19F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77553" y="2578233"/>
                  <a:ext cx="326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631FA39-3359-4B41-8C21-41D5A5ECB92C}"/>
                    </a:ext>
                  </a:extLst>
                </p14:cNvPr>
                <p14:cNvContentPartPr/>
                <p14:nvPr/>
              </p14:nvContentPartPr>
              <p14:xfrm>
                <a:off x="4073473" y="2877033"/>
                <a:ext cx="242280" cy="222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631FA39-3359-4B41-8C21-41D5A5ECB9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55833" y="2859393"/>
                  <a:ext cx="277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4535B52-68ED-433C-B233-E59CD76DFB02}"/>
                    </a:ext>
                  </a:extLst>
                </p14:cNvPr>
                <p14:cNvContentPartPr/>
                <p14:nvPr/>
              </p14:nvContentPartPr>
              <p14:xfrm>
                <a:off x="4443553" y="3136953"/>
                <a:ext cx="38880" cy="164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4535B52-68ED-433C-B233-E59CD76DFB0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25913" y="3118953"/>
                  <a:ext cx="74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F8667CB-7C6F-4F18-9DBE-C14D476D61CE}"/>
                    </a:ext>
                  </a:extLst>
                </p14:cNvPr>
                <p14:cNvContentPartPr/>
                <p14:nvPr/>
              </p14:nvContentPartPr>
              <p14:xfrm>
                <a:off x="4454713" y="3158553"/>
                <a:ext cx="145080" cy="127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F8667CB-7C6F-4F18-9DBE-C14D476D61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36713" y="3140553"/>
                  <a:ext cx="18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810612-633C-4CDC-8FBD-2618990C4BE7}"/>
                    </a:ext>
                  </a:extLst>
                </p14:cNvPr>
                <p14:cNvContentPartPr/>
                <p14:nvPr/>
              </p14:nvContentPartPr>
              <p14:xfrm>
                <a:off x="1098073" y="1246593"/>
                <a:ext cx="14400" cy="173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810612-633C-4CDC-8FBD-2618990C4BE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0433" y="1228593"/>
                  <a:ext cx="50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F41CF0-DF39-43A2-98FB-1EC40B11AFF0}"/>
                    </a:ext>
                  </a:extLst>
                </p14:cNvPr>
                <p14:cNvContentPartPr/>
                <p14:nvPr/>
              </p14:nvContentPartPr>
              <p14:xfrm>
                <a:off x="1123633" y="1269633"/>
                <a:ext cx="14760" cy="333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F41CF0-DF39-43A2-98FB-1EC40B11AF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5993" y="1251633"/>
                  <a:ext cx="50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1D4A17-27DB-46F7-8DA2-16E90F0FC89C}"/>
                    </a:ext>
                  </a:extLst>
                </p14:cNvPr>
                <p14:cNvContentPartPr/>
                <p14:nvPr/>
              </p14:nvContentPartPr>
              <p14:xfrm>
                <a:off x="1113553" y="1501833"/>
                <a:ext cx="6480" cy="117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1D4A17-27DB-46F7-8DA2-16E90F0FC8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5553" y="1484193"/>
                  <a:ext cx="42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657FE9-EE88-4F45-8959-A3732A738F4E}"/>
                    </a:ext>
                  </a:extLst>
                </p14:cNvPr>
                <p14:cNvContentPartPr/>
                <p14:nvPr/>
              </p14:nvContentPartPr>
              <p14:xfrm>
                <a:off x="1148833" y="1208433"/>
                <a:ext cx="520560" cy="36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657FE9-EE88-4F45-8959-A3732A738F4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1193" y="1190793"/>
                  <a:ext cx="556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386346-9EDE-408B-972C-84A4127B855A}"/>
                    </a:ext>
                  </a:extLst>
                </p14:cNvPr>
                <p14:cNvContentPartPr/>
                <p14:nvPr/>
              </p14:nvContentPartPr>
              <p14:xfrm>
                <a:off x="1254313" y="1165953"/>
                <a:ext cx="1317960" cy="4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386346-9EDE-408B-972C-84A4127B85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36313" y="1147953"/>
                  <a:ext cx="1353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E456DFD-0FD7-4203-9344-2C5177E12B57}"/>
                    </a:ext>
                  </a:extLst>
                </p14:cNvPr>
                <p14:cNvContentPartPr/>
                <p14:nvPr/>
              </p14:nvContentPartPr>
              <p14:xfrm>
                <a:off x="2412073" y="1081713"/>
                <a:ext cx="1063800" cy="59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E456DFD-0FD7-4203-9344-2C5177E12B5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94073" y="1064073"/>
                  <a:ext cx="1099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12E592-BC4E-46C6-ACCC-C5DAC0E445AA}"/>
                    </a:ext>
                  </a:extLst>
                </p14:cNvPr>
                <p14:cNvContentPartPr/>
                <p14:nvPr/>
              </p14:nvContentPartPr>
              <p14:xfrm>
                <a:off x="3375073" y="1078473"/>
                <a:ext cx="1347120" cy="18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12E592-BC4E-46C6-ACCC-C5DAC0E445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57073" y="1060833"/>
                  <a:ext cx="1382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C1FB0D8-7D1E-4D43-BEA1-DA88F6E7FA11}"/>
                    </a:ext>
                  </a:extLst>
                </p14:cNvPr>
                <p14:cNvContentPartPr/>
                <p14:nvPr/>
              </p14:nvContentPartPr>
              <p14:xfrm>
                <a:off x="1076833" y="1340553"/>
                <a:ext cx="1518120" cy="35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C1FB0D8-7D1E-4D43-BEA1-DA88F6E7FA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8833" y="1322913"/>
                  <a:ext cx="15537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3C7B9E-6B05-45AB-9162-D93DCFB24039}"/>
                    </a:ext>
                  </a:extLst>
                </p14:cNvPr>
                <p14:cNvContentPartPr/>
                <p14:nvPr/>
              </p14:nvContentPartPr>
              <p14:xfrm>
                <a:off x="2554993" y="1624233"/>
                <a:ext cx="852480" cy="23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3C7B9E-6B05-45AB-9162-D93DCFB240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7353" y="1606233"/>
                  <a:ext cx="888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E08CCA1-7345-4E13-AB02-1CCD8C0AE972}"/>
                    </a:ext>
                  </a:extLst>
                </p14:cNvPr>
                <p14:cNvContentPartPr/>
                <p14:nvPr/>
              </p14:nvContentPartPr>
              <p14:xfrm>
                <a:off x="3254473" y="1567713"/>
                <a:ext cx="804960" cy="43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E08CCA1-7345-4E13-AB02-1CCD8C0AE97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36473" y="1550073"/>
                  <a:ext cx="840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AA6F59-1816-4102-AD02-45ED039F24A2}"/>
                    </a:ext>
                  </a:extLst>
                </p14:cNvPr>
                <p14:cNvContentPartPr/>
                <p14:nvPr/>
              </p14:nvContentPartPr>
              <p14:xfrm>
                <a:off x="3897793" y="1572033"/>
                <a:ext cx="795240" cy="1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AA6F59-1816-4102-AD02-45ED039F24A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80153" y="1554393"/>
                  <a:ext cx="830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045076-86D9-47A4-8E43-D09B86B1F8A6}"/>
                    </a:ext>
                  </a:extLst>
                </p14:cNvPr>
                <p14:cNvContentPartPr/>
                <p14:nvPr/>
              </p14:nvContentPartPr>
              <p14:xfrm>
                <a:off x="1436833" y="1215993"/>
                <a:ext cx="32040" cy="396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045076-86D9-47A4-8E43-D09B86B1F8A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8833" y="1198353"/>
                  <a:ext cx="67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4ECF33-F123-4A09-9FB6-21D0CC789534}"/>
                    </a:ext>
                  </a:extLst>
                </p14:cNvPr>
                <p14:cNvContentPartPr/>
                <p14:nvPr/>
              </p14:nvContentPartPr>
              <p14:xfrm>
                <a:off x="1262953" y="1413273"/>
                <a:ext cx="184320" cy="9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4ECF33-F123-4A09-9FB6-21D0CC78953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45313" y="1395273"/>
                  <a:ext cx="219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55CE6D-5CEA-4390-A913-0D2EA6CAF005}"/>
                    </a:ext>
                  </a:extLst>
                </p14:cNvPr>
                <p14:cNvContentPartPr/>
                <p14:nvPr/>
              </p14:nvContentPartPr>
              <p14:xfrm>
                <a:off x="1853713" y="1221033"/>
                <a:ext cx="28800" cy="449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55CE6D-5CEA-4390-A913-0D2EA6CAF00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35713" y="1203033"/>
                  <a:ext cx="64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0AC457-A415-43E6-A52E-E1943A91DD88}"/>
                    </a:ext>
                  </a:extLst>
                </p14:cNvPr>
                <p14:cNvContentPartPr/>
                <p14:nvPr/>
              </p14:nvContentPartPr>
              <p14:xfrm>
                <a:off x="1680193" y="1308153"/>
                <a:ext cx="95760" cy="185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0AC457-A415-43E6-A52E-E1943A91D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62193" y="1290513"/>
                  <a:ext cx="131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B07FDC-5244-4A26-922E-180142A33D3A}"/>
                    </a:ext>
                  </a:extLst>
                </p14:cNvPr>
                <p14:cNvContentPartPr/>
                <p14:nvPr/>
              </p14:nvContentPartPr>
              <p14:xfrm>
                <a:off x="1284553" y="1340193"/>
                <a:ext cx="541440" cy="229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B07FDC-5244-4A26-922E-180142A33D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66913" y="1322193"/>
                  <a:ext cx="577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8FB12D-4CC3-4EEB-A1C5-4C8B5F5CC8BB}"/>
                    </a:ext>
                  </a:extLst>
                </p14:cNvPr>
                <p14:cNvContentPartPr/>
                <p14:nvPr/>
              </p14:nvContentPartPr>
              <p14:xfrm>
                <a:off x="1529353" y="1789113"/>
                <a:ext cx="105480" cy="12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8FB12D-4CC3-4EEB-A1C5-4C8B5F5CC8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11353" y="1771113"/>
                  <a:ext cx="14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17E0E9-6A21-4900-8B37-A85978EB68C5}"/>
                    </a:ext>
                  </a:extLst>
                </p14:cNvPr>
                <p14:cNvContentPartPr/>
                <p14:nvPr/>
              </p14:nvContentPartPr>
              <p14:xfrm>
                <a:off x="1492633" y="1759233"/>
                <a:ext cx="163080" cy="16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17E0E9-6A21-4900-8B37-A85978EB68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74633" y="1741233"/>
                  <a:ext cx="198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53B2FA7-2352-4303-87C4-105622CCD891}"/>
                    </a:ext>
                  </a:extLst>
                </p14:cNvPr>
                <p14:cNvContentPartPr/>
                <p14:nvPr/>
              </p14:nvContentPartPr>
              <p14:xfrm>
                <a:off x="2007793" y="1368273"/>
                <a:ext cx="103320" cy="14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53B2FA7-2352-4303-87C4-105622CCD89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90153" y="1350633"/>
                  <a:ext cx="138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A691C3-EA0B-472C-8347-AAB148AC91CD}"/>
                    </a:ext>
                  </a:extLst>
                </p14:cNvPr>
                <p14:cNvContentPartPr/>
                <p14:nvPr/>
              </p14:nvContentPartPr>
              <p14:xfrm>
                <a:off x="2243593" y="1222833"/>
                <a:ext cx="36360" cy="459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A691C3-EA0B-472C-8347-AAB148AC91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25953" y="1205193"/>
                  <a:ext cx="72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606E10-1C78-4C2D-9F4D-2B701F7748F9}"/>
                    </a:ext>
                  </a:extLst>
                </p14:cNvPr>
                <p14:cNvContentPartPr/>
                <p14:nvPr/>
              </p14:nvContentPartPr>
              <p14:xfrm>
                <a:off x="1930393" y="1268913"/>
                <a:ext cx="291960" cy="356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606E10-1C78-4C2D-9F4D-2B701F7748F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12393" y="1251273"/>
                  <a:ext cx="327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6E5899-3E8E-4AC0-B3E6-22ADC44364D9}"/>
                    </a:ext>
                  </a:extLst>
                </p14:cNvPr>
                <p14:cNvContentPartPr/>
                <p14:nvPr/>
              </p14:nvContentPartPr>
              <p14:xfrm>
                <a:off x="1504153" y="1580313"/>
                <a:ext cx="281880" cy="299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6E5899-3E8E-4AC0-B3E6-22ADC44364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86513" y="1562313"/>
                  <a:ext cx="317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1FDEB6-001D-4FDD-A617-4FD81962BD37}"/>
                    </a:ext>
                  </a:extLst>
                </p14:cNvPr>
                <p14:cNvContentPartPr/>
                <p14:nvPr/>
              </p14:nvContentPartPr>
              <p14:xfrm>
                <a:off x="2003473" y="1732593"/>
                <a:ext cx="98280" cy="23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1FDEB6-001D-4FDD-A617-4FD81962BD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85833" y="1714953"/>
                  <a:ext cx="13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93047C9-A07A-49DB-9EA6-124B8DCADA9E}"/>
                    </a:ext>
                  </a:extLst>
                </p14:cNvPr>
                <p14:cNvContentPartPr/>
                <p14:nvPr/>
              </p14:nvContentPartPr>
              <p14:xfrm>
                <a:off x="2405953" y="1336233"/>
                <a:ext cx="100440" cy="167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93047C9-A07A-49DB-9EA6-124B8DCADA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87953" y="1318233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D05600-1A9F-48D6-A91D-C058F4F9A01B}"/>
                    </a:ext>
                  </a:extLst>
                </p14:cNvPr>
                <p14:cNvContentPartPr/>
                <p14:nvPr/>
              </p14:nvContentPartPr>
              <p14:xfrm>
                <a:off x="2595313" y="1207713"/>
                <a:ext cx="21960" cy="41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D05600-1A9F-48D6-A91D-C058F4F9A0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77313" y="1190073"/>
                  <a:ext cx="576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052F92-EE61-48D2-9E48-2C1AE49FF895}"/>
                    </a:ext>
                  </a:extLst>
                </p14:cNvPr>
                <p14:cNvContentPartPr/>
                <p14:nvPr/>
              </p14:nvContentPartPr>
              <p14:xfrm>
                <a:off x="2735353" y="1283313"/>
                <a:ext cx="63360" cy="23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052F92-EE61-48D2-9E48-2C1AE49FF8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17713" y="1265673"/>
                  <a:ext cx="99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07258A-FB6F-4C00-B522-4A20AC52539C}"/>
                    </a:ext>
                  </a:extLst>
                </p14:cNvPr>
                <p14:cNvContentPartPr/>
                <p14:nvPr/>
              </p14:nvContentPartPr>
              <p14:xfrm>
                <a:off x="2707633" y="1428753"/>
                <a:ext cx="101160" cy="4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07258A-FB6F-4C00-B522-4A20AC5253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89633" y="1410753"/>
                  <a:ext cx="136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42E835A-6C5F-4C9B-80F3-4E9675CEB615}"/>
                    </a:ext>
                  </a:extLst>
                </p14:cNvPr>
                <p14:cNvContentPartPr/>
                <p14:nvPr/>
              </p14:nvContentPartPr>
              <p14:xfrm>
                <a:off x="2454193" y="1220673"/>
                <a:ext cx="429120" cy="332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42E835A-6C5F-4C9B-80F3-4E9675CEB6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36193" y="1202673"/>
                  <a:ext cx="464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CE82BF4-B40F-4A3B-A95E-1810836B1A27}"/>
                    </a:ext>
                  </a:extLst>
                </p14:cNvPr>
                <p14:cNvContentPartPr/>
                <p14:nvPr/>
              </p14:nvContentPartPr>
              <p14:xfrm>
                <a:off x="2546353" y="1781913"/>
                <a:ext cx="178560" cy="233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CE82BF4-B40F-4A3B-A95E-1810836B1A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28713" y="1763913"/>
                  <a:ext cx="214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3A4EE18-5CD7-42BF-BE25-EAE20B14242D}"/>
                    </a:ext>
                  </a:extLst>
                </p14:cNvPr>
                <p14:cNvContentPartPr/>
                <p14:nvPr/>
              </p14:nvContentPartPr>
              <p14:xfrm>
                <a:off x="3013273" y="1276113"/>
                <a:ext cx="119160" cy="231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3A4EE18-5CD7-42BF-BE25-EAE20B1424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95633" y="1258113"/>
                  <a:ext cx="154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57B7474-F296-44F3-91EC-13CA8F13C4BF}"/>
                    </a:ext>
                  </a:extLst>
                </p14:cNvPr>
                <p14:cNvContentPartPr/>
                <p14:nvPr/>
              </p14:nvContentPartPr>
              <p14:xfrm>
                <a:off x="3210553" y="1148673"/>
                <a:ext cx="35280" cy="49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57B7474-F296-44F3-91EC-13CA8F13C4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92553" y="1130673"/>
                  <a:ext cx="709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72C6A37-955C-497C-A98C-4A797BD1890C}"/>
                    </a:ext>
                  </a:extLst>
                </p14:cNvPr>
                <p14:cNvContentPartPr/>
                <p14:nvPr/>
              </p14:nvContentPartPr>
              <p14:xfrm>
                <a:off x="3071593" y="1152993"/>
                <a:ext cx="178560" cy="408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72C6A37-955C-497C-A98C-4A797BD1890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53953" y="1135353"/>
                  <a:ext cx="214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8F8E833-F133-42CF-8BAB-6477500437A7}"/>
                    </a:ext>
                  </a:extLst>
                </p14:cNvPr>
                <p14:cNvContentPartPr/>
                <p14:nvPr/>
              </p14:nvContentPartPr>
              <p14:xfrm>
                <a:off x="2646073" y="1653393"/>
                <a:ext cx="36360" cy="360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8F8E833-F133-42CF-8BAB-6477500437A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28433" y="1635753"/>
                  <a:ext cx="72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D9E05A5-BA6C-477E-82A4-412F7A92EA4C}"/>
                    </a:ext>
                  </a:extLst>
                </p14:cNvPr>
                <p14:cNvContentPartPr/>
                <p14:nvPr/>
              </p14:nvContentPartPr>
              <p14:xfrm>
                <a:off x="2008513" y="1725753"/>
                <a:ext cx="314640" cy="24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D9E05A5-BA6C-477E-82A4-412F7A92EA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90873" y="1707753"/>
                  <a:ext cx="350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8EC0D5-5FC1-4C14-8557-537EF81D6104}"/>
                    </a:ext>
                  </a:extLst>
                </p14:cNvPr>
                <p14:cNvContentPartPr/>
                <p14:nvPr/>
              </p14:nvContentPartPr>
              <p14:xfrm>
                <a:off x="3477313" y="1253073"/>
                <a:ext cx="23400" cy="18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8EC0D5-5FC1-4C14-8557-537EF81D61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59673" y="1235073"/>
                  <a:ext cx="59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9EA485-AD81-4FA9-B60F-3FA7942A60F1}"/>
                    </a:ext>
                  </a:extLst>
                </p14:cNvPr>
                <p14:cNvContentPartPr/>
                <p14:nvPr/>
              </p14:nvContentPartPr>
              <p14:xfrm>
                <a:off x="3518353" y="1296633"/>
                <a:ext cx="113400" cy="97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9EA485-AD81-4FA9-B60F-3FA7942A60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00353" y="1278993"/>
                  <a:ext cx="14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12828E1-78EB-4449-A12F-84F99B6725E2}"/>
                    </a:ext>
                  </a:extLst>
                </p14:cNvPr>
                <p14:cNvContentPartPr/>
                <p14:nvPr/>
              </p14:nvContentPartPr>
              <p14:xfrm>
                <a:off x="3704833" y="1125633"/>
                <a:ext cx="54000" cy="518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12828E1-78EB-4449-A12F-84F99B6725E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86833" y="1107633"/>
                  <a:ext cx="89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B8E9CE-5942-4DCE-BF7F-56EEA8A40873}"/>
                    </a:ext>
                  </a:extLst>
                </p14:cNvPr>
                <p14:cNvContentPartPr/>
                <p14:nvPr/>
              </p14:nvContentPartPr>
              <p14:xfrm>
                <a:off x="3438793" y="1165953"/>
                <a:ext cx="298080" cy="397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B8E9CE-5942-4DCE-BF7F-56EEA8A4087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20793" y="1147953"/>
                  <a:ext cx="333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867181-76E6-463A-BA4C-2F38A43CAA9B}"/>
                    </a:ext>
                  </a:extLst>
                </p14:cNvPr>
                <p14:cNvContentPartPr/>
                <p14:nvPr/>
              </p14:nvContentPartPr>
              <p14:xfrm>
                <a:off x="3344113" y="1707393"/>
                <a:ext cx="131400" cy="32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867181-76E6-463A-BA4C-2F38A43CAA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26473" y="1689393"/>
                  <a:ext cx="167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A8783D-BA9C-4B55-B119-467C6CF5927D}"/>
                    </a:ext>
                  </a:extLst>
                </p14:cNvPr>
                <p14:cNvContentPartPr/>
                <p14:nvPr/>
              </p14:nvContentPartPr>
              <p14:xfrm>
                <a:off x="3398113" y="1673193"/>
                <a:ext cx="26280" cy="148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A8783D-BA9C-4B55-B119-467C6CF5927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80473" y="1655193"/>
                  <a:ext cx="6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450A3F-998B-44D3-881E-0ED5F3316E66}"/>
                    </a:ext>
                  </a:extLst>
                </p14:cNvPr>
                <p14:cNvContentPartPr/>
                <p14:nvPr/>
              </p14:nvContentPartPr>
              <p14:xfrm>
                <a:off x="3936313" y="1326153"/>
                <a:ext cx="61200" cy="140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450A3F-998B-44D3-881E-0ED5F3316E6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18673" y="1308153"/>
                  <a:ext cx="96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151A908-4269-4592-B17F-F7962A7B5F6B}"/>
                    </a:ext>
                  </a:extLst>
                </p14:cNvPr>
                <p14:cNvContentPartPr/>
                <p14:nvPr/>
              </p14:nvContentPartPr>
              <p14:xfrm>
                <a:off x="4009753" y="1286193"/>
                <a:ext cx="112320" cy="120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151A908-4269-4592-B17F-F7962A7B5F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91753" y="1268553"/>
                  <a:ext cx="147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FCF3A9D-8895-4FA6-B0BC-BA514C5245FC}"/>
                    </a:ext>
                  </a:extLst>
                </p14:cNvPr>
                <p14:cNvContentPartPr/>
                <p14:nvPr/>
              </p14:nvContentPartPr>
              <p14:xfrm>
                <a:off x="4188313" y="1145433"/>
                <a:ext cx="42840" cy="379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FCF3A9D-8895-4FA6-B0BC-BA514C5245F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70313" y="1127793"/>
                  <a:ext cx="78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F0C0EA-2AAB-4760-9678-1B9E91E562B0}"/>
                    </a:ext>
                  </a:extLst>
                </p14:cNvPr>
                <p14:cNvContentPartPr/>
                <p14:nvPr/>
              </p14:nvContentPartPr>
              <p14:xfrm>
                <a:off x="4324033" y="1309233"/>
                <a:ext cx="132480" cy="214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F0C0EA-2AAB-4760-9678-1B9E91E562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06393" y="1291593"/>
                  <a:ext cx="168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99633BA-C9D5-4BAA-83B8-FDB62FF5E2CC}"/>
                    </a:ext>
                  </a:extLst>
                </p14:cNvPr>
                <p14:cNvContentPartPr/>
                <p14:nvPr/>
              </p14:nvContentPartPr>
              <p14:xfrm>
                <a:off x="4509073" y="1147953"/>
                <a:ext cx="84240" cy="439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99633BA-C9D5-4BAA-83B8-FDB62FF5E2C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91073" y="1130313"/>
                  <a:ext cx="1198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8A92523-4A0F-453E-B7F4-2D9ECEC9312A}"/>
                    </a:ext>
                  </a:extLst>
                </p14:cNvPr>
                <p14:cNvContentPartPr/>
                <p14:nvPr/>
              </p14:nvContentPartPr>
              <p14:xfrm>
                <a:off x="4865113" y="1799913"/>
                <a:ext cx="194760" cy="68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8A92523-4A0F-453E-B7F4-2D9ECEC9312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47473" y="1781913"/>
                  <a:ext cx="230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2EC5C27-F27B-445C-9443-B70CA2E5355D}"/>
                    </a:ext>
                  </a:extLst>
                </p14:cNvPr>
                <p14:cNvContentPartPr/>
                <p14:nvPr/>
              </p14:nvContentPartPr>
              <p14:xfrm>
                <a:off x="4719673" y="1665273"/>
                <a:ext cx="343080" cy="359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2EC5C27-F27B-445C-9443-B70CA2E5355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01673" y="1647633"/>
                  <a:ext cx="378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8519716-9046-4C3B-AB2A-21B89B3C81E2}"/>
                    </a:ext>
                  </a:extLst>
                </p14:cNvPr>
                <p14:cNvContentPartPr/>
                <p14:nvPr/>
              </p14:nvContentPartPr>
              <p14:xfrm>
                <a:off x="4095433" y="1975233"/>
                <a:ext cx="623520" cy="612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8519716-9046-4C3B-AB2A-21B89B3C81E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77793" y="1957593"/>
                  <a:ext cx="6591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9F7190-8C9B-4B68-BD9B-8D2EF4D6A9FA}"/>
                    </a:ext>
                  </a:extLst>
                </p14:cNvPr>
                <p14:cNvContentPartPr/>
                <p14:nvPr/>
              </p14:nvContentPartPr>
              <p14:xfrm>
                <a:off x="4276513" y="3012033"/>
                <a:ext cx="453960" cy="338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9F7190-8C9B-4B68-BD9B-8D2EF4D6A9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258513" y="2994033"/>
                  <a:ext cx="489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BA36A4-C89A-499E-853A-68791D012782}"/>
                    </a:ext>
                  </a:extLst>
                </p14:cNvPr>
                <p14:cNvContentPartPr/>
                <p14:nvPr/>
              </p14:nvContentPartPr>
              <p14:xfrm>
                <a:off x="5073913" y="1804593"/>
                <a:ext cx="779760" cy="464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BA36A4-C89A-499E-853A-68791D0127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55913" y="1786593"/>
                  <a:ext cx="815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5292B18-D92D-408F-BFE2-2347950723F6}"/>
                    </a:ext>
                  </a:extLst>
                </p14:cNvPr>
                <p14:cNvContentPartPr/>
                <p14:nvPr/>
              </p14:nvContentPartPr>
              <p14:xfrm>
                <a:off x="6010993" y="2597673"/>
                <a:ext cx="177480" cy="17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5292B18-D92D-408F-BFE2-2347950723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93353" y="2580033"/>
                  <a:ext cx="21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085E983-FC7A-4737-94A4-C14F3FDFF3CF}"/>
                    </a:ext>
                  </a:extLst>
                </p14:cNvPr>
                <p14:cNvContentPartPr/>
                <p14:nvPr/>
              </p14:nvContentPartPr>
              <p14:xfrm>
                <a:off x="6178753" y="2663193"/>
                <a:ext cx="69120" cy="12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085E983-FC7A-4737-94A4-C14F3FDFF3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61113" y="2645193"/>
                  <a:ext cx="104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D2C89A3-BA8E-48CC-B7C4-0AA63E50677F}"/>
                    </a:ext>
                  </a:extLst>
                </p14:cNvPr>
                <p14:cNvContentPartPr/>
                <p14:nvPr/>
              </p14:nvContentPartPr>
              <p14:xfrm>
                <a:off x="3995713" y="1284753"/>
                <a:ext cx="594360" cy="28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D2C89A3-BA8E-48CC-B7C4-0AA63E50677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77713" y="1266753"/>
                  <a:ext cx="630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8BE04B6-00E1-4382-9C8E-1DDE0984CD75}"/>
                    </a:ext>
                  </a:extLst>
                </p14:cNvPr>
                <p14:cNvContentPartPr/>
                <p14:nvPr/>
              </p14:nvContentPartPr>
              <p14:xfrm>
                <a:off x="4039633" y="1823313"/>
                <a:ext cx="145440" cy="89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8BE04B6-00E1-4382-9C8E-1DDE0984CD7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21993" y="1805313"/>
                  <a:ext cx="181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F0C050-F9B4-46FE-82F5-5BF868CF1C14}"/>
                    </a:ext>
                  </a:extLst>
                </p14:cNvPr>
                <p14:cNvContentPartPr/>
                <p14:nvPr/>
              </p14:nvContentPartPr>
              <p14:xfrm>
                <a:off x="4059073" y="1787313"/>
                <a:ext cx="150120" cy="120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F0C050-F9B4-46FE-82F5-5BF868CF1C1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41073" y="1769313"/>
                  <a:ext cx="185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F561406-79D7-4BEB-BCF9-DCDE6AD4647B}"/>
                    </a:ext>
                  </a:extLst>
                </p14:cNvPr>
                <p14:cNvContentPartPr/>
                <p14:nvPr/>
              </p14:nvContentPartPr>
              <p14:xfrm>
                <a:off x="3944953" y="1665633"/>
                <a:ext cx="370800" cy="305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F561406-79D7-4BEB-BCF9-DCDE6AD4647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27313" y="1647633"/>
                  <a:ext cx="40644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D57543-47A7-42B2-B48A-3342DFF38222}"/>
                  </a:ext>
                </a:extLst>
              </p14:cNvPr>
              <p14:cNvContentPartPr/>
              <p14:nvPr/>
            </p14:nvContentPartPr>
            <p14:xfrm>
              <a:off x="6489073" y="44297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D57543-47A7-42B2-B48A-3342DFF3822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471073" y="4321713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76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00B050"/>
            </a:gs>
            <a:gs pos="34000">
              <a:srgbClr val="7030A0"/>
            </a:gs>
            <a:gs pos="79000">
              <a:schemeClr val="accent2">
                <a:lumMod val="20000"/>
                <a:lumOff val="80000"/>
              </a:schemeClr>
            </a:gs>
            <a:gs pos="62000">
              <a:schemeClr val="accent6">
                <a:lumMod val="75000"/>
              </a:schemeClr>
            </a:gs>
            <a:gs pos="23000">
              <a:srgbClr val="916F13"/>
            </a:gs>
            <a:gs pos="0">
              <a:schemeClr val="accent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E4B1E5D-C6C3-4BC5-917B-AED8F5AFEE85}"/>
              </a:ext>
            </a:extLst>
          </p:cNvPr>
          <p:cNvSpPr txBox="1"/>
          <p:nvPr/>
        </p:nvSpPr>
        <p:spPr>
          <a:xfrm>
            <a:off x="2193080" y="2274838"/>
            <a:ext cx="8158578" cy="2308324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/>
              <a:t>       </a:t>
            </a:r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BINARY TREES</a:t>
            </a:r>
          </a:p>
          <a:p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     AND</a:t>
            </a:r>
          </a:p>
          <a:p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BINARY SEARCH TREES</a:t>
            </a:r>
            <a:endParaRPr lang="en-IN" sz="4800" b="1" i="1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BAD84-60C1-4CA8-A309-C4A10A5E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9915" y="411010"/>
            <a:ext cx="2878010" cy="2133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39814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3F22A88-A62E-426C-9661-6D92BFA724D5}"/>
              </a:ext>
            </a:extLst>
          </p:cNvPr>
          <p:cNvGrpSpPr/>
          <p:nvPr/>
        </p:nvGrpSpPr>
        <p:grpSpPr>
          <a:xfrm>
            <a:off x="653833" y="449553"/>
            <a:ext cx="731160" cy="323280"/>
            <a:chOff x="653833" y="449553"/>
            <a:chExt cx="7311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9D0062-8643-4251-95E3-D27C8C7F5B25}"/>
                    </a:ext>
                  </a:extLst>
                </p14:cNvPr>
                <p14:cNvContentPartPr/>
                <p14:nvPr/>
              </p14:nvContentPartPr>
              <p14:xfrm>
                <a:off x="748153" y="493113"/>
                <a:ext cx="26280" cy="279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9D0062-8643-4251-95E3-D27C8C7F5B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0153" y="475113"/>
                  <a:ext cx="61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7EB454-3718-4ECA-9319-36159AE2F20C}"/>
                    </a:ext>
                  </a:extLst>
                </p14:cNvPr>
                <p14:cNvContentPartPr/>
                <p14:nvPr/>
              </p14:nvContentPartPr>
              <p14:xfrm>
                <a:off x="653833" y="449553"/>
                <a:ext cx="268920" cy="196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7EB454-3718-4ECA-9319-36159AE2F2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833" y="431913"/>
                  <a:ext cx="304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C0D246-F9EF-4874-8A16-C841128F49BF}"/>
                    </a:ext>
                  </a:extLst>
                </p14:cNvPr>
                <p14:cNvContentPartPr/>
                <p14:nvPr/>
              </p14:nvContentPartPr>
              <p14:xfrm>
                <a:off x="937513" y="585633"/>
                <a:ext cx="86760" cy="12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C0D246-F9EF-4874-8A16-C841128F49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9513" y="567993"/>
                  <a:ext cx="12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2CCA41-27EB-49B9-B8AB-731192F882FD}"/>
                    </a:ext>
                  </a:extLst>
                </p14:cNvPr>
                <p14:cNvContentPartPr/>
                <p14:nvPr/>
              </p14:nvContentPartPr>
              <p14:xfrm>
                <a:off x="1074313" y="583473"/>
                <a:ext cx="86400" cy="12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2CCA41-27EB-49B9-B8AB-731192F882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6673" y="565833"/>
                  <a:ext cx="122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0693A7-F73E-4294-A9CF-613AF44753DF}"/>
                    </a:ext>
                  </a:extLst>
                </p14:cNvPr>
                <p14:cNvContentPartPr/>
                <p14:nvPr/>
              </p14:nvContentPartPr>
              <p14:xfrm>
                <a:off x="1300033" y="628833"/>
                <a:ext cx="84960" cy="1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0693A7-F73E-4294-A9CF-613AF44753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033" y="611193"/>
                  <a:ext cx="1206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AAFF56-2166-48C8-AEF4-6B77B512F232}"/>
              </a:ext>
            </a:extLst>
          </p:cNvPr>
          <p:cNvGrpSpPr/>
          <p:nvPr/>
        </p:nvGrpSpPr>
        <p:grpSpPr>
          <a:xfrm>
            <a:off x="1960633" y="467913"/>
            <a:ext cx="158400" cy="258120"/>
            <a:chOff x="1960633" y="467913"/>
            <a:chExt cx="15840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4A4472-0FD9-4B5C-9A88-B40E94D12045}"/>
                    </a:ext>
                  </a:extLst>
                </p14:cNvPr>
                <p14:cNvContentPartPr/>
                <p14:nvPr/>
              </p14:nvContentPartPr>
              <p14:xfrm>
                <a:off x="1960633" y="467913"/>
                <a:ext cx="77760" cy="19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4A4472-0FD9-4B5C-9A88-B40E94D120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2633" y="450273"/>
                  <a:ext cx="11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2CBA77-623B-4359-AF90-E5BB69B5C422}"/>
                    </a:ext>
                  </a:extLst>
                </p14:cNvPr>
                <p14:cNvContentPartPr/>
                <p14:nvPr/>
              </p14:nvContentPartPr>
              <p14:xfrm>
                <a:off x="2100313" y="624873"/>
                <a:ext cx="18720" cy="10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2CBA77-623B-4359-AF90-E5BB69B5C4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2673" y="607233"/>
                  <a:ext cx="543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6A458D-9E5F-48AF-8FD1-E7C1CCF08044}"/>
              </a:ext>
            </a:extLst>
          </p:cNvPr>
          <p:cNvGrpSpPr/>
          <p:nvPr/>
        </p:nvGrpSpPr>
        <p:grpSpPr>
          <a:xfrm>
            <a:off x="2346193" y="492033"/>
            <a:ext cx="216360" cy="271800"/>
            <a:chOff x="2346193" y="492033"/>
            <a:chExt cx="2163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753D96-A6A3-4438-B4D7-D0D8DC8C69BD}"/>
                    </a:ext>
                  </a:extLst>
                </p14:cNvPr>
                <p14:cNvContentPartPr/>
                <p14:nvPr/>
              </p14:nvContentPartPr>
              <p14:xfrm>
                <a:off x="2346193" y="492033"/>
                <a:ext cx="120960" cy="21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753D96-A6A3-4438-B4D7-D0D8DC8C69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8193" y="474393"/>
                  <a:ext cx="156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49B7B1-ECC4-495D-8954-AD13090521C3}"/>
                    </a:ext>
                  </a:extLst>
                </p14:cNvPr>
                <p14:cNvContentPartPr/>
                <p14:nvPr/>
              </p14:nvContentPartPr>
              <p14:xfrm>
                <a:off x="2539873" y="664833"/>
                <a:ext cx="22680" cy="9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49B7B1-ECC4-495D-8954-AD13090521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2233" y="646833"/>
                  <a:ext cx="5832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E15FD7-138C-485D-A46D-74BDFD8EF522}"/>
                  </a:ext>
                </a:extLst>
              </p14:cNvPr>
              <p14:cNvContentPartPr/>
              <p14:nvPr/>
            </p14:nvContentPartPr>
            <p14:xfrm>
              <a:off x="2743273" y="466833"/>
              <a:ext cx="132480" cy="1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E15FD7-138C-485D-A46D-74BDFD8EF5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5273" y="448833"/>
                <a:ext cx="168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50E0DD-73FE-44A5-89B4-C7AB8DAC39BB}"/>
                  </a:ext>
                </a:extLst>
              </p14:cNvPr>
              <p14:cNvContentPartPr/>
              <p14:nvPr/>
            </p14:nvContentPartPr>
            <p14:xfrm>
              <a:off x="3008593" y="620553"/>
              <a:ext cx="27000" cy="13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50E0DD-73FE-44A5-89B4-C7AB8DAC39B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0953" y="602913"/>
                <a:ext cx="62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2FD2A9-3EF0-43D5-89B7-73F49A3639C2}"/>
                  </a:ext>
                </a:extLst>
              </p14:cNvPr>
              <p14:cNvContentPartPr/>
              <p14:nvPr/>
            </p14:nvContentPartPr>
            <p14:xfrm>
              <a:off x="3178513" y="437313"/>
              <a:ext cx="127080" cy="32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2FD2A9-3EF0-43D5-89B7-73F49A3639C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60513" y="419673"/>
                <a:ext cx="162720" cy="36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5D6670A-39F3-4677-8A99-2EBE465479A7}"/>
              </a:ext>
            </a:extLst>
          </p:cNvPr>
          <p:cNvGrpSpPr/>
          <p:nvPr/>
        </p:nvGrpSpPr>
        <p:grpSpPr>
          <a:xfrm>
            <a:off x="3550033" y="456753"/>
            <a:ext cx="323280" cy="267840"/>
            <a:chOff x="3550033" y="456753"/>
            <a:chExt cx="3232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37B69B-24B8-462B-B77A-4E7DBA792C57}"/>
                    </a:ext>
                  </a:extLst>
                </p14:cNvPr>
                <p14:cNvContentPartPr/>
                <p14:nvPr/>
              </p14:nvContentPartPr>
              <p14:xfrm>
                <a:off x="3550033" y="628473"/>
                <a:ext cx="43920" cy="9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37B69B-24B8-462B-B77A-4E7DBA792C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2033" y="610473"/>
                  <a:ext cx="79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CDCD94-916E-4D22-8F9B-367EB1C1EB83}"/>
                    </a:ext>
                  </a:extLst>
                </p14:cNvPr>
                <p14:cNvContentPartPr/>
                <p14:nvPr/>
              </p14:nvContentPartPr>
              <p14:xfrm>
                <a:off x="3667033" y="458553"/>
                <a:ext cx="17280" cy="16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CDCD94-916E-4D22-8F9B-367EB1C1EB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9393" y="440553"/>
                  <a:ext cx="52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E2E4B-3451-4447-A407-4E7F277D0FE3}"/>
                    </a:ext>
                  </a:extLst>
                </p14:cNvPr>
                <p14:cNvContentPartPr/>
                <p14:nvPr/>
              </p14:nvContentPartPr>
              <p14:xfrm>
                <a:off x="3767113" y="456753"/>
                <a:ext cx="106200" cy="13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E2E4B-3451-4447-A407-4E7F277D0F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49473" y="439113"/>
                  <a:ext cx="1418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06976A-3BF2-4129-86F0-04BE6C8C1497}"/>
              </a:ext>
            </a:extLst>
          </p:cNvPr>
          <p:cNvGrpSpPr/>
          <p:nvPr/>
        </p:nvGrpSpPr>
        <p:grpSpPr>
          <a:xfrm>
            <a:off x="4024513" y="455673"/>
            <a:ext cx="360720" cy="258480"/>
            <a:chOff x="4024513" y="455673"/>
            <a:chExt cx="3607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43E58B-F269-4A13-922F-C76FED442C00}"/>
                    </a:ext>
                  </a:extLst>
                </p14:cNvPr>
                <p14:cNvContentPartPr/>
                <p14:nvPr/>
              </p14:nvContentPartPr>
              <p14:xfrm>
                <a:off x="4024513" y="573033"/>
                <a:ext cx="26640" cy="111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43E58B-F269-4A13-922F-C76FED442C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6873" y="555033"/>
                  <a:ext cx="62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CCEAC6-8B94-4831-8939-191DDE634E18}"/>
                    </a:ext>
                  </a:extLst>
                </p14:cNvPr>
                <p14:cNvContentPartPr/>
                <p14:nvPr/>
              </p14:nvContentPartPr>
              <p14:xfrm>
                <a:off x="4154113" y="473313"/>
                <a:ext cx="828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CCEAC6-8B94-4831-8939-191DDE634E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6113" y="455673"/>
                  <a:ext cx="43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850887-7F52-4994-AE95-EA31984D1265}"/>
                    </a:ext>
                  </a:extLst>
                </p14:cNvPr>
                <p14:cNvContentPartPr/>
                <p14:nvPr/>
              </p14:nvContentPartPr>
              <p14:xfrm>
                <a:off x="4252033" y="455673"/>
                <a:ext cx="133200" cy="25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850887-7F52-4994-AE95-EA31984D12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34033" y="437673"/>
                  <a:ext cx="1688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2FEFCC-CFB4-4AE7-BEFD-DF200ADD7EEC}"/>
              </a:ext>
            </a:extLst>
          </p:cNvPr>
          <p:cNvGrpSpPr/>
          <p:nvPr/>
        </p:nvGrpSpPr>
        <p:grpSpPr>
          <a:xfrm>
            <a:off x="4582513" y="402753"/>
            <a:ext cx="219600" cy="277200"/>
            <a:chOff x="4582513" y="402753"/>
            <a:chExt cx="2196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709175-FC8F-4B5A-9258-AE1B9E922C1D}"/>
                    </a:ext>
                  </a:extLst>
                </p14:cNvPr>
                <p14:cNvContentPartPr/>
                <p14:nvPr/>
              </p14:nvContentPartPr>
              <p14:xfrm>
                <a:off x="4582513" y="445953"/>
                <a:ext cx="72000" cy="17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709175-FC8F-4B5A-9258-AE1B9E922C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4873" y="427953"/>
                  <a:ext cx="107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C01A44-4C9A-4878-946B-AE8F5C4E86DE}"/>
                    </a:ext>
                  </a:extLst>
                </p14:cNvPr>
                <p14:cNvContentPartPr/>
                <p14:nvPr/>
              </p14:nvContentPartPr>
              <p14:xfrm>
                <a:off x="4601593" y="402753"/>
                <a:ext cx="146520" cy="3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C01A44-4C9A-4878-946B-AE8F5C4E8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83593" y="385113"/>
                  <a:ext cx="182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F2CB37-E1C6-42B1-83E9-60E6C32E8F51}"/>
                    </a:ext>
                  </a:extLst>
                </p14:cNvPr>
                <p14:cNvContentPartPr/>
                <p14:nvPr/>
              </p14:nvContentPartPr>
              <p14:xfrm>
                <a:off x="4763233" y="536313"/>
                <a:ext cx="3888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F2CB37-E1C6-42B1-83E9-60E6C32E8F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5593" y="518313"/>
                  <a:ext cx="745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A019F2-A520-421F-B11C-4BEE88BFE876}"/>
              </a:ext>
            </a:extLst>
          </p:cNvPr>
          <p:cNvGrpSpPr/>
          <p:nvPr/>
        </p:nvGrpSpPr>
        <p:grpSpPr>
          <a:xfrm>
            <a:off x="4979233" y="404193"/>
            <a:ext cx="196200" cy="272160"/>
            <a:chOff x="4979233" y="404193"/>
            <a:chExt cx="19620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6472AC-D250-42C4-AC0A-66D986B618A2}"/>
                    </a:ext>
                  </a:extLst>
                </p14:cNvPr>
                <p14:cNvContentPartPr/>
                <p14:nvPr/>
              </p14:nvContentPartPr>
              <p14:xfrm>
                <a:off x="4979233" y="404193"/>
                <a:ext cx="114480" cy="20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6472AC-D250-42C4-AC0A-66D986B618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1233" y="386193"/>
                  <a:ext cx="150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CE0257-B08E-4EDE-8578-F1384DEC1E7C}"/>
                    </a:ext>
                  </a:extLst>
                </p14:cNvPr>
                <p14:cNvContentPartPr/>
                <p14:nvPr/>
              </p14:nvContentPartPr>
              <p14:xfrm>
                <a:off x="5153113" y="565113"/>
                <a:ext cx="22320" cy="111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CE0257-B08E-4EDE-8578-F1384DEC1E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35113" y="547473"/>
                  <a:ext cx="579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560831-2591-43C5-8565-8C60250B9F20}"/>
              </a:ext>
            </a:extLst>
          </p:cNvPr>
          <p:cNvGrpSpPr/>
          <p:nvPr/>
        </p:nvGrpSpPr>
        <p:grpSpPr>
          <a:xfrm>
            <a:off x="5339233" y="432993"/>
            <a:ext cx="206280" cy="234360"/>
            <a:chOff x="5339233" y="432993"/>
            <a:chExt cx="2062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258F62-05EB-4C6B-87DB-48E6E832D7AC}"/>
                    </a:ext>
                  </a:extLst>
                </p14:cNvPr>
                <p14:cNvContentPartPr/>
                <p14:nvPr/>
              </p14:nvContentPartPr>
              <p14:xfrm>
                <a:off x="5339233" y="432993"/>
                <a:ext cx="92880" cy="21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258F62-05EB-4C6B-87DB-48E6E832D7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21233" y="415353"/>
                  <a:ext cx="128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DCB8A4-669C-404C-BBEF-D37707AD4216}"/>
                    </a:ext>
                  </a:extLst>
                </p14:cNvPr>
                <p14:cNvContentPartPr/>
                <p14:nvPr/>
              </p14:nvContentPartPr>
              <p14:xfrm>
                <a:off x="5523193" y="565833"/>
                <a:ext cx="2232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DCB8A4-669C-404C-BBEF-D37707AD42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05553" y="548193"/>
                  <a:ext cx="5796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32234B0-C549-4DBF-8C29-B87132474E0D}"/>
                  </a:ext>
                </a:extLst>
              </p14:cNvPr>
              <p14:cNvContentPartPr/>
              <p14:nvPr/>
            </p14:nvContentPartPr>
            <p14:xfrm>
              <a:off x="5727313" y="399513"/>
              <a:ext cx="158040" cy="276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32234B0-C549-4DBF-8C29-B87132474E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09313" y="381873"/>
                <a:ext cx="19368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22CB291-65BD-4258-B397-40FB9593C36D}"/>
              </a:ext>
            </a:extLst>
          </p:cNvPr>
          <p:cNvGrpSpPr/>
          <p:nvPr/>
        </p:nvGrpSpPr>
        <p:grpSpPr>
          <a:xfrm>
            <a:off x="729793" y="1076313"/>
            <a:ext cx="420120" cy="244800"/>
            <a:chOff x="729793" y="1076313"/>
            <a:chExt cx="4201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EAE13F-3D4C-4D61-A521-422673C97CA3}"/>
                    </a:ext>
                  </a:extLst>
                </p14:cNvPr>
                <p14:cNvContentPartPr/>
                <p14:nvPr/>
              </p14:nvContentPartPr>
              <p14:xfrm>
                <a:off x="828793" y="1076313"/>
                <a:ext cx="14400" cy="16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EAE13F-3D4C-4D61-A521-422673C97C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793" y="1058673"/>
                  <a:ext cx="50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11CF40-A33F-4796-9CEA-2966AEE689C4}"/>
                    </a:ext>
                  </a:extLst>
                </p14:cNvPr>
                <p14:cNvContentPartPr/>
                <p14:nvPr/>
              </p14:nvContentPartPr>
              <p14:xfrm>
                <a:off x="744553" y="1081713"/>
                <a:ext cx="12564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11CF40-A33F-4796-9CEA-2966AEE689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6553" y="1064073"/>
                  <a:ext cx="161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090B95-8E89-4323-B526-0321608384BB}"/>
                    </a:ext>
                  </a:extLst>
                </p14:cNvPr>
                <p14:cNvContentPartPr/>
                <p14:nvPr/>
              </p14:nvContentPartPr>
              <p14:xfrm>
                <a:off x="729793" y="1281153"/>
                <a:ext cx="186840" cy="3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090B95-8E89-4323-B526-0321608384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2153" y="1263513"/>
                  <a:ext cx="222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1279B5-E318-4279-82F3-EBE7C926BA69}"/>
                    </a:ext>
                  </a:extLst>
                </p14:cNvPr>
                <p14:cNvContentPartPr/>
                <p14:nvPr/>
              </p14:nvContentPartPr>
              <p14:xfrm>
                <a:off x="978913" y="1187913"/>
                <a:ext cx="171000" cy="87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1279B5-E318-4279-82F3-EBE7C926BA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1273" y="1170273"/>
                  <a:ext cx="2066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6C81D1D-72E0-4A9D-90BA-5F3B36E16BC0}"/>
                  </a:ext>
                </a:extLst>
              </p14:cNvPr>
              <p14:cNvContentPartPr/>
              <p14:nvPr/>
            </p14:nvContentPartPr>
            <p14:xfrm>
              <a:off x="1345033" y="1199793"/>
              <a:ext cx="62280" cy="2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6C81D1D-72E0-4A9D-90BA-5F3B36E16BC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27393" y="1182153"/>
                <a:ext cx="97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F78BE6-94EC-410C-98E0-DCD5D94EF4A5}"/>
                  </a:ext>
                </a:extLst>
              </p14:cNvPr>
              <p14:cNvContentPartPr/>
              <p14:nvPr/>
            </p14:nvContentPartPr>
            <p14:xfrm>
              <a:off x="1702513" y="1063713"/>
              <a:ext cx="125640" cy="25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F78BE6-94EC-410C-98E0-DCD5D94EF4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84513" y="1045713"/>
                <a:ext cx="1612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B69B2D0-1160-4B38-8DB4-6E45E684E224}"/>
                  </a:ext>
                </a:extLst>
              </p14:cNvPr>
              <p14:cNvContentPartPr/>
              <p14:nvPr/>
            </p14:nvContentPartPr>
            <p14:xfrm>
              <a:off x="2028313" y="1254153"/>
              <a:ext cx="28080" cy="87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B69B2D0-1160-4B38-8DB4-6E45E684E2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10313" y="1236513"/>
                <a:ext cx="63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EBFC4A-ADBB-46E4-B94B-266FC7671BAC}"/>
                  </a:ext>
                </a:extLst>
              </p14:cNvPr>
              <p14:cNvContentPartPr/>
              <p14:nvPr/>
            </p14:nvContentPartPr>
            <p14:xfrm>
              <a:off x="2219473" y="1054713"/>
              <a:ext cx="15012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EBFC4A-ADBB-46E4-B94B-266FC7671B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01833" y="1037073"/>
                <a:ext cx="185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644C0A7-2C10-4844-B886-B7A373FE4393}"/>
                  </a:ext>
                </a:extLst>
              </p14:cNvPr>
              <p14:cNvContentPartPr/>
              <p14:nvPr/>
            </p14:nvContentPartPr>
            <p14:xfrm>
              <a:off x="2513953" y="1210593"/>
              <a:ext cx="13320" cy="83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644C0A7-2C10-4844-B886-B7A373FE43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96313" y="1192953"/>
                <a:ext cx="4896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CF31372-986F-4AAF-A3E5-A16CBC11A432}"/>
              </a:ext>
            </a:extLst>
          </p:cNvPr>
          <p:cNvGrpSpPr/>
          <p:nvPr/>
        </p:nvGrpSpPr>
        <p:grpSpPr>
          <a:xfrm>
            <a:off x="2697913" y="1066953"/>
            <a:ext cx="167040" cy="143640"/>
            <a:chOff x="2697913" y="1066953"/>
            <a:chExt cx="1670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CA4B33-09B4-41D6-9226-77E824DD039E}"/>
                    </a:ext>
                  </a:extLst>
                </p14:cNvPr>
                <p14:cNvContentPartPr/>
                <p14:nvPr/>
              </p14:nvContentPartPr>
              <p14:xfrm>
                <a:off x="2697913" y="1079913"/>
                <a:ext cx="16560" cy="13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CA4B33-09B4-41D6-9226-77E824DD03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80273" y="1061913"/>
                  <a:ext cx="52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993DF2-70FD-4A4D-8DA8-EA36B873B45E}"/>
                    </a:ext>
                  </a:extLst>
                </p14:cNvPr>
                <p14:cNvContentPartPr/>
                <p14:nvPr/>
              </p14:nvContentPartPr>
              <p14:xfrm>
                <a:off x="2763433" y="1066953"/>
                <a:ext cx="101520" cy="10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993DF2-70FD-4A4D-8DA8-EA36B873B4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45433" y="1049313"/>
                  <a:ext cx="13716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FE62C4C-E4F6-4F6C-B4F2-B022F92CFD7A}"/>
                  </a:ext>
                </a:extLst>
              </p14:cNvPr>
              <p14:cNvContentPartPr/>
              <p14:nvPr/>
            </p14:nvContentPartPr>
            <p14:xfrm>
              <a:off x="3040273" y="1169193"/>
              <a:ext cx="30600" cy="11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FE62C4C-E4F6-4F6C-B4F2-B022F92CFD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22633" y="1151193"/>
                <a:ext cx="662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5319820A-5CA5-46C0-8677-D3A5648A60AF}"/>
              </a:ext>
            </a:extLst>
          </p:cNvPr>
          <p:cNvGrpSpPr/>
          <p:nvPr/>
        </p:nvGrpSpPr>
        <p:grpSpPr>
          <a:xfrm>
            <a:off x="3211273" y="1015113"/>
            <a:ext cx="277200" cy="263160"/>
            <a:chOff x="3211273" y="1015113"/>
            <a:chExt cx="2772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1EF85D-F5A2-4B13-92EF-BC53C3B26B01}"/>
                    </a:ext>
                  </a:extLst>
                </p14:cNvPr>
                <p14:cNvContentPartPr/>
                <p14:nvPr/>
              </p14:nvContentPartPr>
              <p14:xfrm>
                <a:off x="3211273" y="1015113"/>
                <a:ext cx="147240" cy="22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1EF85D-F5A2-4B13-92EF-BC53C3B26B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93633" y="997113"/>
                  <a:ext cx="182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7AB4A7-7AD4-40E8-8756-491176DA1662}"/>
                    </a:ext>
                  </a:extLst>
                </p14:cNvPr>
                <p14:cNvContentPartPr/>
                <p14:nvPr/>
              </p14:nvContentPartPr>
              <p14:xfrm>
                <a:off x="3473713" y="1178553"/>
                <a:ext cx="14760" cy="9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7AB4A7-7AD4-40E8-8756-491176DA16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56073" y="1160553"/>
                  <a:ext cx="504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00123AD-2756-4DD4-B35C-E76BB067A43D}"/>
                  </a:ext>
                </a:extLst>
              </p14:cNvPr>
              <p14:cNvContentPartPr/>
              <p14:nvPr/>
            </p14:nvContentPartPr>
            <p14:xfrm>
              <a:off x="3731113" y="1048593"/>
              <a:ext cx="35640" cy="150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00123AD-2756-4DD4-B35C-E76BB067A4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13113" y="1030953"/>
                <a:ext cx="71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82759E6-6BE6-4971-94E1-A9B72992D1F2}"/>
                  </a:ext>
                </a:extLst>
              </p14:cNvPr>
              <p14:cNvContentPartPr/>
              <p14:nvPr/>
            </p14:nvContentPartPr>
            <p14:xfrm>
              <a:off x="3888433" y="1016913"/>
              <a:ext cx="40320" cy="175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82759E6-6BE6-4971-94E1-A9B72992D1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70433" y="999273"/>
                <a:ext cx="75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0F2DF81-6E41-4913-A594-66AFEF94093F}"/>
                  </a:ext>
                </a:extLst>
              </p14:cNvPr>
              <p14:cNvContentPartPr/>
              <p14:nvPr/>
            </p14:nvContentPartPr>
            <p14:xfrm>
              <a:off x="4069873" y="1138593"/>
              <a:ext cx="39600" cy="83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0F2DF81-6E41-4913-A594-66AFEF94093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51873" y="1120593"/>
                <a:ext cx="752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1294EA9-D854-4065-A8B0-EB3C250C554A}"/>
              </a:ext>
            </a:extLst>
          </p:cNvPr>
          <p:cNvGrpSpPr/>
          <p:nvPr/>
        </p:nvGrpSpPr>
        <p:grpSpPr>
          <a:xfrm>
            <a:off x="4243393" y="939513"/>
            <a:ext cx="295560" cy="316440"/>
            <a:chOff x="4243393" y="939513"/>
            <a:chExt cx="29556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C356B5-BE3D-4531-A826-F70201D986D8}"/>
                    </a:ext>
                  </a:extLst>
                </p14:cNvPr>
                <p14:cNvContentPartPr/>
                <p14:nvPr/>
              </p14:nvContentPartPr>
              <p14:xfrm>
                <a:off x="4243393" y="939513"/>
                <a:ext cx="162000" cy="226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C356B5-BE3D-4531-A826-F70201D986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5393" y="921513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B96D5F-D2C0-4C46-ACE8-30DA9785491E}"/>
                    </a:ext>
                  </a:extLst>
                </p14:cNvPr>
                <p14:cNvContentPartPr/>
                <p14:nvPr/>
              </p14:nvContentPartPr>
              <p14:xfrm>
                <a:off x="4505113" y="1145073"/>
                <a:ext cx="33840" cy="11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B96D5F-D2C0-4C46-ACE8-30DA978549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87473" y="1127433"/>
                  <a:ext cx="694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9AE855-C6B8-492D-AB86-3879A7376918}"/>
              </a:ext>
            </a:extLst>
          </p:cNvPr>
          <p:cNvGrpSpPr/>
          <p:nvPr/>
        </p:nvGrpSpPr>
        <p:grpSpPr>
          <a:xfrm>
            <a:off x="4735513" y="969753"/>
            <a:ext cx="292320" cy="295200"/>
            <a:chOff x="4735513" y="969753"/>
            <a:chExt cx="2923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1C8D96-D5BE-48D0-9347-F334F2A6ED81}"/>
                    </a:ext>
                  </a:extLst>
                </p14:cNvPr>
                <p14:cNvContentPartPr/>
                <p14:nvPr/>
              </p14:nvContentPartPr>
              <p14:xfrm>
                <a:off x="4735513" y="1022673"/>
                <a:ext cx="131040" cy="180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1C8D96-D5BE-48D0-9347-F334F2A6ED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17873" y="1004673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B57FB4-59E7-4ABB-8449-BE908D8F1C2C}"/>
                    </a:ext>
                  </a:extLst>
                </p14:cNvPr>
                <p14:cNvContentPartPr/>
                <p14:nvPr/>
              </p14:nvContentPartPr>
              <p14:xfrm>
                <a:off x="4774753" y="969753"/>
                <a:ext cx="25308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B57FB4-59E7-4ABB-8449-BE908D8F1C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56753" y="952113"/>
                  <a:ext cx="28872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CAEF12-31F7-45E5-87AA-3CB2AB45CDB8}"/>
              </a:ext>
            </a:extLst>
          </p:cNvPr>
          <p:cNvGrpSpPr/>
          <p:nvPr/>
        </p:nvGrpSpPr>
        <p:grpSpPr>
          <a:xfrm>
            <a:off x="5267593" y="1020873"/>
            <a:ext cx="145080" cy="285480"/>
            <a:chOff x="5267593" y="1020873"/>
            <a:chExt cx="1450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9C5FE4-EE69-46D1-8BBE-F3AD5029173F}"/>
                    </a:ext>
                  </a:extLst>
                </p14:cNvPr>
                <p14:cNvContentPartPr/>
                <p14:nvPr/>
              </p14:nvContentPartPr>
              <p14:xfrm>
                <a:off x="5267593" y="1020873"/>
                <a:ext cx="46440" cy="149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9C5FE4-EE69-46D1-8BBE-F3AD502917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49593" y="1003233"/>
                  <a:ext cx="82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AD1773-C136-4C43-B1ED-71E8465E4537}"/>
                    </a:ext>
                  </a:extLst>
                </p14:cNvPr>
                <p14:cNvContentPartPr/>
                <p14:nvPr/>
              </p14:nvContentPartPr>
              <p14:xfrm>
                <a:off x="5330233" y="1158033"/>
                <a:ext cx="82440" cy="148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AD1773-C136-4C43-B1ED-71E8465E45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12593" y="1140393"/>
                  <a:ext cx="1180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4BDC2C9-7075-4C6D-978A-BD8C1D9E1B29}"/>
                  </a:ext>
                </a:extLst>
              </p14:cNvPr>
              <p14:cNvContentPartPr/>
              <p14:nvPr/>
            </p14:nvContentPartPr>
            <p14:xfrm>
              <a:off x="5662153" y="950313"/>
              <a:ext cx="109800" cy="228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4BDC2C9-7075-4C6D-978A-BD8C1D9E1B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44153" y="932313"/>
                <a:ext cx="145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724A45-2757-47BE-B335-EA482675AD7E}"/>
                  </a:ext>
                </a:extLst>
              </p14:cNvPr>
              <p14:cNvContentPartPr/>
              <p14:nvPr/>
            </p14:nvContentPartPr>
            <p14:xfrm>
              <a:off x="5886433" y="1108713"/>
              <a:ext cx="28800" cy="110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724A45-2757-47BE-B335-EA482675AD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68433" y="1091073"/>
                <a:ext cx="644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F5986B1B-0792-438F-A9FE-1AD8437A3E89}"/>
              </a:ext>
            </a:extLst>
          </p:cNvPr>
          <p:cNvGrpSpPr/>
          <p:nvPr/>
        </p:nvGrpSpPr>
        <p:grpSpPr>
          <a:xfrm>
            <a:off x="6119713" y="957873"/>
            <a:ext cx="191160" cy="242640"/>
            <a:chOff x="6119713" y="957873"/>
            <a:chExt cx="1911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E734A0-D302-457E-BF1C-53B834BED537}"/>
                    </a:ext>
                  </a:extLst>
                </p14:cNvPr>
                <p14:cNvContentPartPr/>
                <p14:nvPr/>
              </p14:nvContentPartPr>
              <p14:xfrm>
                <a:off x="6119713" y="957873"/>
                <a:ext cx="106560" cy="210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E734A0-D302-457E-BF1C-53B834BED5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01713" y="939873"/>
                  <a:ext cx="142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81E190-A0E4-4CB1-A1A1-B9CCDC7CDD48}"/>
                    </a:ext>
                  </a:extLst>
                </p14:cNvPr>
                <p14:cNvContentPartPr/>
                <p14:nvPr/>
              </p14:nvContentPartPr>
              <p14:xfrm>
                <a:off x="6291073" y="1090353"/>
                <a:ext cx="19800" cy="110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81E190-A0E4-4CB1-A1A1-B9CCDC7CDD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73433" y="1072713"/>
                  <a:ext cx="5544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1888BB6-C78D-4AEB-9D3E-1B1AAF1B62D0}"/>
                  </a:ext>
                </a:extLst>
              </p14:cNvPr>
              <p14:cNvContentPartPr/>
              <p14:nvPr/>
            </p14:nvContentPartPr>
            <p14:xfrm>
              <a:off x="6507073" y="930153"/>
              <a:ext cx="142200" cy="228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1888BB6-C78D-4AEB-9D3E-1B1AAF1B62D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89073" y="912153"/>
                <a:ext cx="17784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4FA7628-16D2-472A-ACCF-4CFBE1974892}"/>
              </a:ext>
            </a:extLst>
          </p:cNvPr>
          <p:cNvGrpSpPr/>
          <p:nvPr/>
        </p:nvGrpSpPr>
        <p:grpSpPr>
          <a:xfrm>
            <a:off x="1503073" y="403113"/>
            <a:ext cx="320760" cy="443520"/>
            <a:chOff x="1503073" y="403113"/>
            <a:chExt cx="32076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9D2963-514C-4845-A74C-BCC61981139B}"/>
                    </a:ext>
                  </a:extLst>
                </p14:cNvPr>
                <p14:cNvContentPartPr/>
                <p14:nvPr/>
              </p14:nvContentPartPr>
              <p14:xfrm>
                <a:off x="1634473" y="491673"/>
                <a:ext cx="39600" cy="23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9D2963-514C-4845-A74C-BCC6198113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16473" y="474033"/>
                  <a:ext cx="7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8DC6FA-6B8B-400E-BC9C-FB30AAE47C66}"/>
                    </a:ext>
                  </a:extLst>
                </p14:cNvPr>
                <p14:cNvContentPartPr/>
                <p14:nvPr/>
              </p14:nvContentPartPr>
              <p14:xfrm>
                <a:off x="1793593" y="656553"/>
                <a:ext cx="16920" cy="1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8DC6FA-6B8B-400E-BC9C-FB30AAE47C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75593" y="638553"/>
                  <a:ext cx="52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2D72BF2-66EA-4055-B0A8-698EC2AA431E}"/>
                    </a:ext>
                  </a:extLst>
                </p14:cNvPr>
                <p14:cNvContentPartPr/>
                <p14:nvPr/>
              </p14:nvContentPartPr>
              <p14:xfrm>
                <a:off x="1503073" y="403113"/>
                <a:ext cx="320760" cy="443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2D72BF2-66EA-4055-B0A8-698EC2AA43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85433" y="385113"/>
                  <a:ext cx="35640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6A5A50-9588-4D4E-B0CD-596F7222D9B7}"/>
              </a:ext>
            </a:extLst>
          </p:cNvPr>
          <p:cNvGrpSpPr/>
          <p:nvPr/>
        </p:nvGrpSpPr>
        <p:grpSpPr>
          <a:xfrm>
            <a:off x="1655353" y="173793"/>
            <a:ext cx="227880" cy="158760"/>
            <a:chOff x="1655353" y="173793"/>
            <a:chExt cx="22788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C94A0B-9E5F-4707-818B-6AA0CFBF285C}"/>
                    </a:ext>
                  </a:extLst>
                </p14:cNvPr>
                <p14:cNvContentPartPr/>
                <p14:nvPr/>
              </p14:nvContentPartPr>
              <p14:xfrm>
                <a:off x="1655353" y="218433"/>
                <a:ext cx="147600" cy="11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C94A0B-9E5F-4707-818B-6AA0CFBF28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37353" y="200433"/>
                  <a:ext cx="183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137A63-3742-4DB4-A9BF-C0700ED8B8ED}"/>
                    </a:ext>
                  </a:extLst>
                </p14:cNvPr>
                <p14:cNvContentPartPr/>
                <p14:nvPr/>
              </p14:nvContentPartPr>
              <p14:xfrm>
                <a:off x="1825633" y="173793"/>
                <a:ext cx="57600" cy="87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137A63-3742-4DB4-A9BF-C0700ED8B8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07993" y="156153"/>
                  <a:ext cx="9324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32E94F3-18A0-41DD-B5A4-AD676B5E25DC}"/>
              </a:ext>
            </a:extLst>
          </p:cNvPr>
          <p:cNvGrpSpPr/>
          <p:nvPr/>
        </p:nvGrpSpPr>
        <p:grpSpPr>
          <a:xfrm>
            <a:off x="2021113" y="97473"/>
            <a:ext cx="589680" cy="181440"/>
            <a:chOff x="2021113" y="97473"/>
            <a:chExt cx="5896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A05982-3232-4567-B754-331BC942AD19}"/>
                    </a:ext>
                  </a:extLst>
                </p14:cNvPr>
                <p14:cNvContentPartPr/>
                <p14:nvPr/>
              </p14:nvContentPartPr>
              <p14:xfrm>
                <a:off x="2021113" y="166233"/>
                <a:ext cx="83880" cy="112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A05982-3232-4567-B754-331BC942AD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03473" y="148233"/>
                  <a:ext cx="119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1966D9-F24D-485B-AF63-C6926E992AC7}"/>
                    </a:ext>
                  </a:extLst>
                </p14:cNvPr>
                <p14:cNvContentPartPr/>
                <p14:nvPr/>
              </p14:nvContentPartPr>
              <p14:xfrm>
                <a:off x="2198953" y="210513"/>
                <a:ext cx="630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1966D9-F24D-485B-AF63-C6926E992A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81313" y="192873"/>
                  <a:ext cx="98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C6CE80-3DC0-4A0D-96D2-640AE8B8D9A3}"/>
                    </a:ext>
                  </a:extLst>
                </p14:cNvPr>
                <p14:cNvContentPartPr/>
                <p14:nvPr/>
              </p14:nvContentPartPr>
              <p14:xfrm>
                <a:off x="2369953" y="170913"/>
                <a:ext cx="52560" cy="62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C6CE80-3DC0-4A0D-96D2-640AE8B8D9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2313" y="153273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B5F211-A846-475A-AFFE-14AF18F9D9C7}"/>
                    </a:ext>
                  </a:extLst>
                </p14:cNvPr>
                <p14:cNvContentPartPr/>
                <p14:nvPr/>
              </p14:nvContentPartPr>
              <p14:xfrm>
                <a:off x="2509633" y="97473"/>
                <a:ext cx="84600" cy="17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B5F211-A846-475A-AFFE-14AF18F9D9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91993" y="79833"/>
                  <a:ext cx="120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043CE4-E2FE-435E-9125-B5B833D906D2}"/>
                    </a:ext>
                  </a:extLst>
                </p14:cNvPr>
                <p14:cNvContentPartPr/>
                <p14:nvPr/>
              </p14:nvContentPartPr>
              <p14:xfrm>
                <a:off x="2518633" y="138513"/>
                <a:ext cx="92160" cy="3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043CE4-E2FE-435E-9125-B5B833D906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00633" y="120873"/>
                  <a:ext cx="12780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279567B-B8F3-440A-AFF4-E576C9372A31}"/>
                  </a:ext>
                </a:extLst>
              </p14:cNvPr>
              <p14:cNvContentPartPr/>
              <p14:nvPr/>
            </p14:nvContentPartPr>
            <p14:xfrm>
              <a:off x="5221513" y="897033"/>
              <a:ext cx="270720" cy="412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279567B-B8F3-440A-AFF4-E576C9372A3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03873" y="879393"/>
                <a:ext cx="306360" cy="44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3A9D8D-F705-4E60-9763-110C0731D1DA}"/>
              </a:ext>
            </a:extLst>
          </p:cNvPr>
          <p:cNvGrpSpPr/>
          <p:nvPr/>
        </p:nvGrpSpPr>
        <p:grpSpPr>
          <a:xfrm>
            <a:off x="5724433" y="1214193"/>
            <a:ext cx="869400" cy="480600"/>
            <a:chOff x="5724433" y="1214193"/>
            <a:chExt cx="86940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48ACAA-0CD7-430A-B0D3-E4328A1A5DC4}"/>
                    </a:ext>
                  </a:extLst>
                </p14:cNvPr>
                <p14:cNvContentPartPr/>
                <p14:nvPr/>
              </p14:nvContentPartPr>
              <p14:xfrm>
                <a:off x="5724433" y="1214193"/>
                <a:ext cx="8694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48ACAA-0CD7-430A-B0D3-E4328A1A5D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6793" y="1196193"/>
                  <a:ext cx="905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508B53-2008-4F6F-9003-D39091B9BEEB}"/>
                    </a:ext>
                  </a:extLst>
                </p14:cNvPr>
                <p14:cNvContentPartPr/>
                <p14:nvPr/>
              </p14:nvContentPartPr>
              <p14:xfrm>
                <a:off x="6130153" y="1520193"/>
                <a:ext cx="173160" cy="174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6508B53-2008-4F6F-9003-D39091B9BE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12513" y="1502553"/>
                  <a:ext cx="208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CB92024-CE0F-4F4B-937C-939B1B252133}"/>
                    </a:ext>
                  </a:extLst>
                </p14:cNvPr>
                <p14:cNvContentPartPr/>
                <p14:nvPr/>
              </p14:nvContentPartPr>
              <p14:xfrm>
                <a:off x="6335353" y="1537833"/>
                <a:ext cx="77400" cy="12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CB92024-CE0F-4F4B-937C-939B1B2521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17353" y="1519833"/>
                  <a:ext cx="113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02C964-7C11-4762-9704-3CCC3575CA35}"/>
                    </a:ext>
                  </a:extLst>
                </p14:cNvPr>
                <p14:cNvContentPartPr/>
                <p14:nvPr/>
              </p14:nvContentPartPr>
              <p14:xfrm>
                <a:off x="6480793" y="1535313"/>
                <a:ext cx="46800" cy="10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02C964-7C11-4762-9704-3CCC3575CA3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63153" y="1517673"/>
                  <a:ext cx="82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5507EC-4191-48E7-B90F-577C84DE59E1}"/>
                    </a:ext>
                  </a:extLst>
                </p14:cNvPr>
                <p14:cNvContentPartPr/>
                <p14:nvPr/>
              </p14:nvContentPartPr>
              <p14:xfrm>
                <a:off x="6458833" y="1479513"/>
                <a:ext cx="109080" cy="4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5507EC-4191-48E7-B90F-577C84DE59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40833" y="1461873"/>
                  <a:ext cx="1447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2913235-D9B1-4013-B13C-C4FAD60FB35B}"/>
                  </a:ext>
                </a:extLst>
              </p14:cNvPr>
              <p14:cNvContentPartPr/>
              <p14:nvPr/>
            </p14:nvContentPartPr>
            <p14:xfrm>
              <a:off x="1766233" y="1333713"/>
              <a:ext cx="3107880" cy="308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2913235-D9B1-4013-B13C-C4FAD60FB3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48233" y="1315713"/>
                <a:ext cx="314352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E9F16F88-CD22-42C7-80BB-6FD1B1204DBB}"/>
              </a:ext>
            </a:extLst>
          </p:cNvPr>
          <p:cNvGrpSpPr/>
          <p:nvPr/>
        </p:nvGrpSpPr>
        <p:grpSpPr>
          <a:xfrm>
            <a:off x="2641393" y="1804953"/>
            <a:ext cx="448920" cy="248400"/>
            <a:chOff x="2641393" y="1804953"/>
            <a:chExt cx="4489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649A2A-65DE-450C-AF90-3962DB1E53A3}"/>
                    </a:ext>
                  </a:extLst>
                </p14:cNvPr>
                <p14:cNvContentPartPr/>
                <p14:nvPr/>
              </p14:nvContentPartPr>
              <p14:xfrm>
                <a:off x="2641393" y="1878033"/>
                <a:ext cx="159840" cy="175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649A2A-65DE-450C-AF90-3962DB1E53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23753" y="1860033"/>
                  <a:ext cx="195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1F75C3-68F6-46B2-B182-2274E6371BFD}"/>
                    </a:ext>
                  </a:extLst>
                </p14:cNvPr>
                <p14:cNvContentPartPr/>
                <p14:nvPr/>
              </p14:nvContentPartPr>
              <p14:xfrm>
                <a:off x="2841193" y="1920153"/>
                <a:ext cx="43920" cy="30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1F75C3-68F6-46B2-B182-2274E6371B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23553" y="1902513"/>
                  <a:ext cx="79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A15F82-B8E8-4C65-9BB9-1922FD784CDF}"/>
                    </a:ext>
                  </a:extLst>
                </p14:cNvPr>
                <p14:cNvContentPartPr/>
                <p14:nvPr/>
              </p14:nvContentPartPr>
              <p14:xfrm>
                <a:off x="2834353" y="1853553"/>
                <a:ext cx="119160" cy="168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A15F82-B8E8-4C65-9BB9-1922FD784C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16353" y="1835553"/>
                  <a:ext cx="154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248F7E-7253-481C-8B37-591CFDAA7186}"/>
                    </a:ext>
                  </a:extLst>
                </p14:cNvPr>
                <p14:cNvContentPartPr/>
                <p14:nvPr/>
              </p14:nvContentPartPr>
              <p14:xfrm>
                <a:off x="3038833" y="1852833"/>
                <a:ext cx="20520" cy="10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248F7E-7253-481C-8B37-591CFDAA71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21193" y="1835193"/>
                  <a:ext cx="56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0EC72A-B50B-45A3-AA5A-5F9A17A36B2E}"/>
                    </a:ext>
                  </a:extLst>
                </p14:cNvPr>
                <p14:cNvContentPartPr/>
                <p14:nvPr/>
              </p14:nvContentPartPr>
              <p14:xfrm>
                <a:off x="2974393" y="1804953"/>
                <a:ext cx="115920" cy="43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0EC72A-B50B-45A3-AA5A-5F9A17A36B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56393" y="1786953"/>
                  <a:ext cx="1515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C5C7FFE-337E-4B9A-8482-AE3DEE7B05CA}"/>
                  </a:ext>
                </a:extLst>
              </p14:cNvPr>
              <p14:cNvContentPartPr/>
              <p14:nvPr/>
            </p14:nvContentPartPr>
            <p14:xfrm>
              <a:off x="6484753" y="2370873"/>
              <a:ext cx="179640" cy="427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C5C7FFE-337E-4B9A-8482-AE3DEE7B05C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466753" y="2353233"/>
                <a:ext cx="2152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8965CB3-2040-4320-BBA0-DFCC5798D6FD}"/>
                  </a:ext>
                </a:extLst>
              </p14:cNvPr>
              <p14:cNvContentPartPr/>
              <p14:nvPr/>
            </p14:nvContentPartPr>
            <p14:xfrm>
              <a:off x="4918393" y="3455913"/>
              <a:ext cx="247320" cy="4179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8965CB3-2040-4320-BBA0-DFCC5798D6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00393" y="3437913"/>
                <a:ext cx="2829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646ED7B-4154-4248-8845-D262B2A65116}"/>
                  </a:ext>
                </a:extLst>
              </p14:cNvPr>
              <p14:cNvContentPartPr/>
              <p14:nvPr/>
            </p14:nvContentPartPr>
            <p14:xfrm>
              <a:off x="6982633" y="3982953"/>
              <a:ext cx="327600" cy="443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646ED7B-4154-4248-8845-D262B2A6511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64633" y="3965313"/>
                <a:ext cx="363240" cy="4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321CF0-6E67-464E-826D-DB7EB378277B}"/>
              </a:ext>
            </a:extLst>
          </p:cNvPr>
          <p:cNvGrpSpPr/>
          <p:nvPr/>
        </p:nvGrpSpPr>
        <p:grpSpPr>
          <a:xfrm>
            <a:off x="4653433" y="1954353"/>
            <a:ext cx="3994200" cy="3740760"/>
            <a:chOff x="4653433" y="1954353"/>
            <a:chExt cx="3994200" cy="37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B66A8B-67B5-42AB-8AA8-9223307DF1A1}"/>
                    </a:ext>
                  </a:extLst>
                </p14:cNvPr>
                <p14:cNvContentPartPr/>
                <p14:nvPr/>
              </p14:nvContentPartPr>
              <p14:xfrm>
                <a:off x="8360353" y="2257833"/>
                <a:ext cx="36720" cy="87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B66A8B-67B5-42AB-8AA8-9223307DF1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2713" y="2239833"/>
                  <a:ext cx="72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2EAD59-D99E-4C06-939E-7929133F5DC3}"/>
                    </a:ext>
                  </a:extLst>
                </p14:cNvPr>
                <p14:cNvContentPartPr/>
                <p14:nvPr/>
              </p14:nvContentPartPr>
              <p14:xfrm>
                <a:off x="8480953" y="2063433"/>
                <a:ext cx="139680" cy="189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2EAD59-D99E-4C06-939E-7929133F5D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63313" y="2045433"/>
                  <a:ext cx="175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18E11F-D0DC-41FE-BA23-B36E40E52F41}"/>
                    </a:ext>
                  </a:extLst>
                </p14:cNvPr>
                <p14:cNvContentPartPr/>
                <p14:nvPr/>
              </p14:nvContentPartPr>
              <p14:xfrm>
                <a:off x="7274233" y="2049393"/>
                <a:ext cx="17640" cy="140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18E11F-D0DC-41FE-BA23-B36E40E52F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56233" y="2031393"/>
                  <a:ext cx="5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341418-0F08-424D-BA87-2DF83445F2D1}"/>
                    </a:ext>
                  </a:extLst>
                </p14:cNvPr>
                <p14:cNvContentPartPr/>
                <p14:nvPr/>
              </p14:nvContentPartPr>
              <p14:xfrm>
                <a:off x="7109353" y="1954353"/>
                <a:ext cx="357480" cy="3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341418-0F08-424D-BA87-2DF83445F2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1353" y="1936353"/>
                  <a:ext cx="393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87BAC5-CEC6-4E35-B4EB-AEED87514FCB}"/>
                    </a:ext>
                  </a:extLst>
                </p14:cNvPr>
                <p14:cNvContentPartPr/>
                <p14:nvPr/>
              </p14:nvContentPartPr>
              <p14:xfrm>
                <a:off x="7496713" y="2156313"/>
                <a:ext cx="262800" cy="291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87BAC5-CEC6-4E35-B4EB-AEED87514F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8713" y="2138673"/>
                  <a:ext cx="29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6F482E-5D09-4258-9E93-28B468ED9118}"/>
                    </a:ext>
                  </a:extLst>
                </p14:cNvPr>
                <p14:cNvContentPartPr/>
                <p14:nvPr/>
              </p14:nvContentPartPr>
              <p14:xfrm>
                <a:off x="7706593" y="2376633"/>
                <a:ext cx="142920" cy="111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6F482E-5D09-4258-9E93-28B468ED91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88593" y="2358993"/>
                  <a:ext cx="178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962624-3C85-4D88-80FE-5B744D724D04}"/>
                    </a:ext>
                  </a:extLst>
                </p14:cNvPr>
                <p14:cNvContentPartPr/>
                <p14:nvPr/>
              </p14:nvContentPartPr>
              <p14:xfrm>
                <a:off x="7848073" y="2112753"/>
                <a:ext cx="109800" cy="20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962624-3C85-4D88-80FE-5B744D724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30073" y="2095113"/>
                  <a:ext cx="145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E2B226-CD07-477C-881B-076D14D58441}"/>
                    </a:ext>
                  </a:extLst>
                </p14:cNvPr>
                <p14:cNvContentPartPr/>
                <p14:nvPr/>
              </p14:nvContentPartPr>
              <p14:xfrm>
                <a:off x="8035993" y="2265393"/>
                <a:ext cx="14040" cy="75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E2B226-CD07-477C-881B-076D14D584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18353" y="2247393"/>
                  <a:ext cx="49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1DD4093-4CEB-4A9A-9D75-49ECD4E5101F}"/>
                    </a:ext>
                  </a:extLst>
                </p14:cNvPr>
                <p14:cNvContentPartPr/>
                <p14:nvPr/>
              </p14:nvContentPartPr>
              <p14:xfrm>
                <a:off x="8101873" y="2117433"/>
                <a:ext cx="93240" cy="16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1DD4093-4CEB-4A9A-9D75-49ECD4E510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3873" y="2099793"/>
                  <a:ext cx="128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4CACA8-50EF-40F3-8AE3-AB9F88163866}"/>
                    </a:ext>
                  </a:extLst>
                </p14:cNvPr>
                <p14:cNvContentPartPr/>
                <p14:nvPr/>
              </p14:nvContentPartPr>
              <p14:xfrm>
                <a:off x="6777433" y="2232633"/>
                <a:ext cx="343080" cy="45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4CACA8-50EF-40F3-8AE3-AB9F881638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59433" y="2214633"/>
                  <a:ext cx="3787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999230-B3D7-4B23-9A2F-E3FA63580F33}"/>
                    </a:ext>
                  </a:extLst>
                </p14:cNvPr>
                <p14:cNvContentPartPr/>
                <p14:nvPr/>
              </p14:nvContentPartPr>
              <p14:xfrm>
                <a:off x="5108113" y="2604873"/>
                <a:ext cx="131040" cy="246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999230-B3D7-4B23-9A2F-E3FA63580F3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90473" y="2586873"/>
                  <a:ext cx="166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6AC93F-B97C-40E1-AAE1-46D70D99E851}"/>
                    </a:ext>
                  </a:extLst>
                </p14:cNvPr>
                <p14:cNvContentPartPr/>
                <p14:nvPr/>
              </p14:nvContentPartPr>
              <p14:xfrm>
                <a:off x="5339593" y="2786313"/>
                <a:ext cx="6120" cy="84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6AC93F-B97C-40E1-AAE1-46D70D99E8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21593" y="2768673"/>
                  <a:ext cx="41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036595-6A7F-4ABB-8775-8DA67315056B}"/>
                    </a:ext>
                  </a:extLst>
                </p14:cNvPr>
                <p14:cNvContentPartPr/>
                <p14:nvPr/>
              </p14:nvContentPartPr>
              <p14:xfrm>
                <a:off x="5416633" y="2653473"/>
                <a:ext cx="141480" cy="169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036595-6A7F-4ABB-8775-8DA6731505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98633" y="2635833"/>
                  <a:ext cx="177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0168A4-E599-48C0-9A86-15FD11C48FBE}"/>
                    </a:ext>
                  </a:extLst>
                </p14:cNvPr>
                <p14:cNvContentPartPr/>
                <p14:nvPr/>
              </p14:nvContentPartPr>
              <p14:xfrm>
                <a:off x="5611033" y="2769753"/>
                <a:ext cx="28080" cy="81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0168A4-E599-48C0-9A86-15FD11C48FB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93393" y="2751753"/>
                  <a:ext cx="63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021ED5D-DFC1-4A8B-990C-14776AAFB286}"/>
                    </a:ext>
                  </a:extLst>
                </p14:cNvPr>
                <p14:cNvContentPartPr/>
                <p14:nvPr/>
              </p14:nvContentPartPr>
              <p14:xfrm>
                <a:off x="5704273" y="2621073"/>
                <a:ext cx="20520" cy="144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021ED5D-DFC1-4A8B-990C-14776AAFB2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86633" y="2603073"/>
                  <a:ext cx="56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BFF628-C0A1-4AB3-8823-B00A47FA06CF}"/>
                    </a:ext>
                  </a:extLst>
                </p14:cNvPr>
                <p14:cNvContentPartPr/>
                <p14:nvPr/>
              </p14:nvContentPartPr>
              <p14:xfrm>
                <a:off x="5757193" y="2632593"/>
                <a:ext cx="97200" cy="112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BFF628-C0A1-4AB3-8823-B00A47FA06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39193" y="2614593"/>
                  <a:ext cx="132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1A1C62-F032-4C68-B468-5AF844467E04}"/>
                    </a:ext>
                  </a:extLst>
                </p14:cNvPr>
                <p14:cNvContentPartPr/>
                <p14:nvPr/>
              </p14:nvContentPartPr>
              <p14:xfrm>
                <a:off x="5928553" y="2711073"/>
                <a:ext cx="22680" cy="122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1A1C62-F032-4C68-B468-5AF844467E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10913" y="2693433"/>
                  <a:ext cx="58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89C47B0-064E-4E2F-817E-2BE4A814031E}"/>
                    </a:ext>
                  </a:extLst>
                </p14:cNvPr>
                <p14:cNvContentPartPr/>
                <p14:nvPr/>
              </p14:nvContentPartPr>
              <p14:xfrm>
                <a:off x="6027193" y="2561313"/>
                <a:ext cx="127440" cy="208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89C47B0-064E-4E2F-817E-2BE4A81403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09553" y="2543673"/>
                  <a:ext cx="163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C9CB26-7C6C-49C9-A894-8D5A751BF586}"/>
                    </a:ext>
                  </a:extLst>
                </p14:cNvPr>
                <p14:cNvContentPartPr/>
                <p14:nvPr/>
              </p14:nvContentPartPr>
              <p14:xfrm>
                <a:off x="6225913" y="2725113"/>
                <a:ext cx="17640" cy="93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C9CB26-7C6C-49C9-A894-8D5A751BF5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08273" y="2707473"/>
                  <a:ext cx="53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98AE5E-E98C-4B50-9C23-41D4EE7F8F74}"/>
                    </a:ext>
                  </a:extLst>
                </p14:cNvPr>
                <p14:cNvContentPartPr/>
                <p14:nvPr/>
              </p14:nvContentPartPr>
              <p14:xfrm>
                <a:off x="6317353" y="2555193"/>
                <a:ext cx="42840" cy="156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98AE5E-E98C-4B50-9C23-41D4EE7F8F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99713" y="2537193"/>
                  <a:ext cx="7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0BC3766-BD99-4DCA-A045-1016BEDB62EB}"/>
                    </a:ext>
                  </a:extLst>
                </p14:cNvPr>
                <p14:cNvContentPartPr/>
                <p14:nvPr/>
              </p14:nvContentPartPr>
              <p14:xfrm>
                <a:off x="6401953" y="2541153"/>
                <a:ext cx="20880" cy="149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0BC3766-BD99-4DCA-A045-1016BEDB62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3953" y="2523513"/>
                  <a:ext cx="56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81E9427-13C5-4BE1-B3F0-FEC655AB69C3}"/>
                    </a:ext>
                  </a:extLst>
                </p14:cNvPr>
                <p14:cNvContentPartPr/>
                <p14:nvPr/>
              </p14:nvContentPartPr>
              <p14:xfrm>
                <a:off x="6475753" y="2647713"/>
                <a:ext cx="9360" cy="124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81E9427-13C5-4BE1-B3F0-FEC655AB69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8113" y="2629713"/>
                  <a:ext cx="45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7E4425-D470-475C-8245-19E753764032}"/>
                    </a:ext>
                  </a:extLst>
                </p14:cNvPr>
                <p14:cNvContentPartPr/>
                <p14:nvPr/>
              </p14:nvContentPartPr>
              <p14:xfrm>
                <a:off x="6539473" y="2489313"/>
                <a:ext cx="108360" cy="13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7E4425-D470-475C-8245-19E75376403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21833" y="2471313"/>
                  <a:ext cx="144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B2B24A-1398-4B9D-AA78-5409827E528A}"/>
                    </a:ext>
                  </a:extLst>
                </p14:cNvPr>
                <p14:cNvContentPartPr/>
                <p14:nvPr/>
              </p14:nvContentPartPr>
              <p14:xfrm>
                <a:off x="6655753" y="2572473"/>
                <a:ext cx="20520" cy="111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B2B24A-1398-4B9D-AA78-5409827E52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37753" y="2554833"/>
                  <a:ext cx="56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00F0F6-197B-48CF-AF8C-249FD3E8F3CC}"/>
                    </a:ext>
                  </a:extLst>
                </p14:cNvPr>
                <p14:cNvContentPartPr/>
                <p14:nvPr/>
              </p14:nvContentPartPr>
              <p14:xfrm>
                <a:off x="6708313" y="2428113"/>
                <a:ext cx="81360" cy="136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00F0F6-197B-48CF-AF8C-249FD3E8F3C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90673" y="2410473"/>
                  <a:ext cx="117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14EF32-7FF3-4576-8BAB-2E68DE365764}"/>
                    </a:ext>
                  </a:extLst>
                </p14:cNvPr>
                <p14:cNvContentPartPr/>
                <p14:nvPr/>
              </p14:nvContentPartPr>
              <p14:xfrm>
                <a:off x="6770233" y="2380953"/>
                <a:ext cx="79920" cy="51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14EF32-7FF3-4576-8BAB-2E68DE3657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52233" y="2362953"/>
                  <a:ext cx="115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604B20-164F-47C3-B03C-806273FB3463}"/>
                    </a:ext>
                  </a:extLst>
                </p14:cNvPr>
                <p14:cNvContentPartPr/>
                <p14:nvPr/>
              </p14:nvContentPartPr>
              <p14:xfrm>
                <a:off x="6692113" y="2855433"/>
                <a:ext cx="117360" cy="11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604B20-164F-47C3-B03C-806273FB34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74473" y="2837793"/>
                  <a:ext cx="15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D8C3F05-AEB1-48D0-AC15-A1784A695756}"/>
                    </a:ext>
                  </a:extLst>
                </p14:cNvPr>
                <p14:cNvContentPartPr/>
                <p14:nvPr/>
              </p14:nvContentPartPr>
              <p14:xfrm>
                <a:off x="6553153" y="2731953"/>
                <a:ext cx="337320" cy="37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D8C3F05-AEB1-48D0-AC15-A1784A6957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35513" y="2713953"/>
                  <a:ext cx="372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5ADE71-9F27-4FDA-B2B1-8632DD601A14}"/>
                    </a:ext>
                  </a:extLst>
                </p14:cNvPr>
                <p14:cNvContentPartPr/>
                <p14:nvPr/>
              </p14:nvContentPartPr>
              <p14:xfrm>
                <a:off x="6865633" y="3017433"/>
                <a:ext cx="249120" cy="23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5ADE71-9F27-4FDA-B2B1-8632DD601A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47633" y="2999433"/>
                  <a:ext cx="284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AA4EC3-774D-467F-A663-806B80DC7917}"/>
                    </a:ext>
                  </a:extLst>
                </p14:cNvPr>
                <p14:cNvContentPartPr/>
                <p14:nvPr/>
              </p14:nvContentPartPr>
              <p14:xfrm>
                <a:off x="7184593" y="3363033"/>
                <a:ext cx="54360" cy="12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AA4EC3-774D-467F-A663-806B80DC79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66953" y="3345393"/>
                  <a:ext cx="90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12FD4A-2E53-4C48-82F1-E0F87A310CC7}"/>
                    </a:ext>
                  </a:extLst>
                </p14:cNvPr>
                <p14:cNvContentPartPr/>
                <p14:nvPr/>
              </p14:nvContentPartPr>
              <p14:xfrm>
                <a:off x="7202593" y="3281673"/>
                <a:ext cx="91800" cy="60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12FD4A-2E53-4C48-82F1-E0F87A310CC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84593" y="3264033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5D36CC-4B56-4C55-ACAF-58D8F12A693F}"/>
                    </a:ext>
                  </a:extLst>
                </p14:cNvPr>
                <p14:cNvContentPartPr/>
                <p14:nvPr/>
              </p14:nvContentPartPr>
              <p14:xfrm>
                <a:off x="7041313" y="3201753"/>
                <a:ext cx="382320" cy="388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5D36CC-4B56-4C55-ACAF-58D8F12A693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23313" y="3183753"/>
                  <a:ext cx="417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238C8A7-BE9B-4795-A832-11659474CC1B}"/>
                    </a:ext>
                  </a:extLst>
                </p14:cNvPr>
                <p14:cNvContentPartPr/>
                <p14:nvPr/>
              </p14:nvContentPartPr>
              <p14:xfrm>
                <a:off x="6280273" y="3066033"/>
                <a:ext cx="338400" cy="57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238C8A7-BE9B-4795-A832-11659474CC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62273" y="3048393"/>
                  <a:ext cx="37404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39228E-C66F-48C1-84BD-1472933A834E}"/>
                    </a:ext>
                  </a:extLst>
                </p14:cNvPr>
                <p14:cNvContentPartPr/>
                <p14:nvPr/>
              </p14:nvContentPartPr>
              <p14:xfrm>
                <a:off x="4653433" y="3563913"/>
                <a:ext cx="133920" cy="225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39228E-C66F-48C1-84BD-1472933A83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35433" y="3546273"/>
                  <a:ext cx="169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CFC100F-72B3-4FFA-9830-F3A1197460A6}"/>
                    </a:ext>
                  </a:extLst>
                </p14:cNvPr>
                <p14:cNvContentPartPr/>
                <p14:nvPr/>
              </p14:nvContentPartPr>
              <p14:xfrm>
                <a:off x="4849273" y="3747873"/>
                <a:ext cx="36720" cy="114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CFC100F-72B3-4FFA-9830-F3A1197460A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31273" y="3730233"/>
                  <a:ext cx="72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B3A26E-133B-4568-8584-6096A2FC856D}"/>
                    </a:ext>
                  </a:extLst>
                </p14:cNvPr>
                <p14:cNvContentPartPr/>
                <p14:nvPr/>
              </p14:nvContentPartPr>
              <p14:xfrm>
                <a:off x="4962673" y="3589473"/>
                <a:ext cx="124200" cy="159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B3A26E-133B-4568-8584-6096A2FC85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44673" y="3571833"/>
                  <a:ext cx="159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2D64275-CB66-4F77-A9ED-CF0502C9A048}"/>
                    </a:ext>
                  </a:extLst>
                </p14:cNvPr>
                <p14:cNvContentPartPr/>
                <p14:nvPr/>
              </p14:nvContentPartPr>
              <p14:xfrm>
                <a:off x="5132233" y="3678753"/>
                <a:ext cx="48240" cy="126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2D64275-CB66-4F77-A9ED-CF0502C9A04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14233" y="3661113"/>
                  <a:ext cx="8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4A2CC7-669C-4464-82CF-4112554A6074}"/>
                    </a:ext>
                  </a:extLst>
                </p14:cNvPr>
                <p14:cNvContentPartPr/>
                <p14:nvPr/>
              </p14:nvContentPartPr>
              <p14:xfrm>
                <a:off x="5295673" y="3555273"/>
                <a:ext cx="23760" cy="164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4A2CC7-669C-4464-82CF-4112554A60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77673" y="3537633"/>
                  <a:ext cx="59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812191-E9D0-44C8-A2E4-B367E948F5DB}"/>
                    </a:ext>
                  </a:extLst>
                </p14:cNvPr>
                <p14:cNvContentPartPr/>
                <p14:nvPr/>
              </p14:nvContentPartPr>
              <p14:xfrm>
                <a:off x="5377033" y="3528633"/>
                <a:ext cx="12168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812191-E9D0-44C8-A2E4-B367E948F5D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59033" y="3510993"/>
                  <a:ext cx="157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7AA550-2B5F-4614-A1E5-BCADB66A9951}"/>
                    </a:ext>
                  </a:extLst>
                </p14:cNvPr>
                <p14:cNvContentPartPr/>
                <p14:nvPr/>
              </p14:nvContentPartPr>
              <p14:xfrm>
                <a:off x="5549833" y="3612513"/>
                <a:ext cx="23400" cy="12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7AA550-2B5F-4614-A1E5-BCADB66A995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31833" y="3594513"/>
                  <a:ext cx="59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627D847-2F11-4B3C-ABBB-E91BDB9D1E95}"/>
                    </a:ext>
                  </a:extLst>
                </p14:cNvPr>
                <p14:cNvContentPartPr/>
                <p14:nvPr/>
              </p14:nvContentPartPr>
              <p14:xfrm>
                <a:off x="5621113" y="3448713"/>
                <a:ext cx="175320" cy="20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627D847-2F11-4B3C-ABBB-E91BDB9D1E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03473" y="3431073"/>
                  <a:ext cx="21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E59891-EC22-4C4B-ADB7-95BF9F0240DF}"/>
                    </a:ext>
                  </a:extLst>
                </p14:cNvPr>
                <p14:cNvContentPartPr/>
                <p14:nvPr/>
              </p14:nvContentPartPr>
              <p14:xfrm>
                <a:off x="5891473" y="3606753"/>
                <a:ext cx="27000" cy="124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E59891-EC22-4C4B-ADB7-95BF9F0240D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73833" y="3589113"/>
                  <a:ext cx="62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A16551-F81C-4614-AEAB-9A6453964E44}"/>
                    </a:ext>
                  </a:extLst>
                </p14:cNvPr>
                <p14:cNvContentPartPr/>
                <p14:nvPr/>
              </p14:nvContentPartPr>
              <p14:xfrm>
                <a:off x="5983633" y="3467433"/>
                <a:ext cx="41760" cy="153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A16551-F81C-4614-AEAB-9A6453964E4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65993" y="3449793"/>
                  <a:ext cx="77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3D957D3-170A-48FB-A2DD-C8F9B9156751}"/>
                    </a:ext>
                  </a:extLst>
                </p14:cNvPr>
                <p14:cNvContentPartPr/>
                <p14:nvPr/>
              </p14:nvContentPartPr>
              <p14:xfrm>
                <a:off x="6062833" y="3453033"/>
                <a:ext cx="25920" cy="150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3D957D3-170A-48FB-A2DD-C8F9B91567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44833" y="3435033"/>
                  <a:ext cx="61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742022-3812-48BD-93E5-FCDF45EBE679}"/>
                    </a:ext>
                  </a:extLst>
                </p14:cNvPr>
                <p14:cNvContentPartPr/>
                <p14:nvPr/>
              </p14:nvContentPartPr>
              <p14:xfrm>
                <a:off x="6151033" y="3590553"/>
                <a:ext cx="1836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742022-3812-48BD-93E5-FCDF45EBE6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33393" y="3572553"/>
                  <a:ext cx="54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1EAFD0-C9C9-4497-88BC-31A1D66E946C}"/>
                    </a:ext>
                  </a:extLst>
                </p14:cNvPr>
                <p14:cNvContentPartPr/>
                <p14:nvPr/>
              </p14:nvContentPartPr>
              <p14:xfrm>
                <a:off x="6104953" y="3770913"/>
                <a:ext cx="146160" cy="197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1EAFD0-C9C9-4497-88BC-31A1D66E946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86953" y="3752913"/>
                  <a:ext cx="181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93FD0F-F38A-4F0D-885B-2830F2DDE362}"/>
                    </a:ext>
                  </a:extLst>
                </p14:cNvPr>
                <p14:cNvContentPartPr/>
                <p14:nvPr/>
              </p14:nvContentPartPr>
              <p14:xfrm>
                <a:off x="6026833" y="3692793"/>
                <a:ext cx="349200" cy="435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93FD0F-F38A-4F0D-885B-2830F2DDE3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09193" y="3674793"/>
                  <a:ext cx="3848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9C29242-D7E1-46E6-BF7C-4B6064397311}"/>
                    </a:ext>
                  </a:extLst>
                </p14:cNvPr>
                <p14:cNvContentPartPr/>
                <p14:nvPr/>
              </p14:nvContentPartPr>
              <p14:xfrm>
                <a:off x="5807593" y="4101033"/>
                <a:ext cx="297360" cy="411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9C29242-D7E1-46E6-BF7C-4B60643973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89953" y="4083033"/>
                  <a:ext cx="333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7FDA2AB-D350-4B45-B380-C9EA4FDF4D5D}"/>
                    </a:ext>
                  </a:extLst>
                </p14:cNvPr>
                <p14:cNvContentPartPr/>
                <p14:nvPr/>
              </p14:nvContentPartPr>
              <p14:xfrm>
                <a:off x="5617873" y="4572273"/>
                <a:ext cx="131040" cy="25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7FDA2AB-D350-4B45-B380-C9EA4FDF4D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00233" y="4554273"/>
                  <a:ext cx="166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0303782-54CC-499B-95FF-52BAFADAF5B3}"/>
                    </a:ext>
                  </a:extLst>
                </p14:cNvPr>
                <p14:cNvContentPartPr/>
                <p14:nvPr/>
              </p14:nvContentPartPr>
              <p14:xfrm>
                <a:off x="5427073" y="4495233"/>
                <a:ext cx="514800" cy="46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0303782-54CC-499B-95FF-52BAFADAF5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09073" y="4477593"/>
                  <a:ext cx="5504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3C816B-FD37-4627-A508-ED6272092CC4}"/>
                    </a:ext>
                  </a:extLst>
                </p14:cNvPr>
                <p14:cNvContentPartPr/>
                <p14:nvPr/>
              </p14:nvContentPartPr>
              <p14:xfrm>
                <a:off x="6315193" y="4107873"/>
                <a:ext cx="336600" cy="408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3C816B-FD37-4627-A508-ED6272092C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97193" y="4090233"/>
                  <a:ext cx="372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095BBB8-21F8-4E14-9E2E-187059EA8740}"/>
                    </a:ext>
                  </a:extLst>
                </p14:cNvPr>
                <p14:cNvContentPartPr/>
                <p14:nvPr/>
              </p14:nvContentPartPr>
              <p14:xfrm>
                <a:off x="6603193" y="4211553"/>
                <a:ext cx="65160" cy="137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095BBB8-21F8-4E14-9E2E-187059EA874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5553" y="4193553"/>
                  <a:ext cx="100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E93D97-8915-4D45-9C41-03B4E28D49D6}"/>
                    </a:ext>
                  </a:extLst>
                </p14:cNvPr>
                <p14:cNvContentPartPr/>
                <p14:nvPr/>
              </p14:nvContentPartPr>
              <p14:xfrm>
                <a:off x="6690313" y="4182393"/>
                <a:ext cx="120960" cy="128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E93D97-8915-4D45-9C41-03B4E28D49D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72313" y="4164393"/>
                  <a:ext cx="15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851649-C9E2-4DEB-8240-936A8FCC9419}"/>
                    </a:ext>
                  </a:extLst>
                </p14:cNvPr>
                <p14:cNvContentPartPr/>
                <p14:nvPr/>
              </p14:nvContentPartPr>
              <p14:xfrm>
                <a:off x="6886513" y="4275633"/>
                <a:ext cx="12960" cy="10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851649-C9E2-4DEB-8240-936A8FCC94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68873" y="4257993"/>
                  <a:ext cx="4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E55687-3E7B-4EC4-9FC7-CEA2B22854D9}"/>
                    </a:ext>
                  </a:extLst>
                </p14:cNvPr>
                <p14:cNvContentPartPr/>
                <p14:nvPr/>
              </p14:nvContentPartPr>
              <p14:xfrm>
                <a:off x="7006753" y="4134153"/>
                <a:ext cx="164160" cy="186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E55687-3E7B-4EC4-9FC7-CEA2B22854D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89113" y="4116513"/>
                  <a:ext cx="199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ABB0E32-D451-45FA-B31A-97A65E90A564}"/>
                    </a:ext>
                  </a:extLst>
                </p14:cNvPr>
                <p14:cNvContentPartPr/>
                <p14:nvPr/>
              </p14:nvContentPartPr>
              <p14:xfrm>
                <a:off x="7290793" y="4280673"/>
                <a:ext cx="13320" cy="94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ABB0E32-D451-45FA-B31A-97A65E90A5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73153" y="4262673"/>
                  <a:ext cx="48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03505E-F0D1-4773-BCAB-C895A80CAD40}"/>
                    </a:ext>
                  </a:extLst>
                </p14:cNvPr>
                <p14:cNvContentPartPr/>
                <p14:nvPr/>
              </p14:nvContentPartPr>
              <p14:xfrm>
                <a:off x="7407793" y="4155033"/>
                <a:ext cx="43560" cy="140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03505E-F0D1-4773-BCAB-C895A80CAD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90153" y="4137393"/>
                  <a:ext cx="79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DF281EF-584A-42CF-A147-DA4F6CC3FE72}"/>
                    </a:ext>
                  </a:extLst>
                </p14:cNvPr>
                <p14:cNvContentPartPr/>
                <p14:nvPr/>
              </p14:nvContentPartPr>
              <p14:xfrm>
                <a:off x="7508953" y="4133793"/>
                <a:ext cx="23760" cy="17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DF281EF-584A-42CF-A147-DA4F6CC3FE7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90953" y="4115793"/>
                  <a:ext cx="59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50E600-4A06-45FF-BAE2-3453630183F3}"/>
                    </a:ext>
                  </a:extLst>
                </p14:cNvPr>
                <p14:cNvContentPartPr/>
                <p14:nvPr/>
              </p14:nvContentPartPr>
              <p14:xfrm>
                <a:off x="6612913" y="4522953"/>
                <a:ext cx="432360" cy="35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50E600-4A06-45FF-BAE2-3453630183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5273" y="4504953"/>
                  <a:ext cx="4680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A9B6CBC-5B0C-4BDE-A684-4F2ADC07A5CB}"/>
                    </a:ext>
                  </a:extLst>
                </p14:cNvPr>
                <p14:cNvContentPartPr/>
                <p14:nvPr/>
              </p14:nvContentPartPr>
              <p14:xfrm>
                <a:off x="6744313" y="4620153"/>
                <a:ext cx="10152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A9B6CBC-5B0C-4BDE-A684-4F2ADC07A5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26313" y="4602153"/>
                  <a:ext cx="137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D3A0C53-D98F-4780-8ADD-F8BF05974F69}"/>
                    </a:ext>
                  </a:extLst>
                </p14:cNvPr>
                <p14:cNvContentPartPr/>
                <p14:nvPr/>
              </p14:nvContentPartPr>
              <p14:xfrm>
                <a:off x="6435073" y="4846953"/>
                <a:ext cx="224640" cy="327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D3A0C53-D98F-4780-8ADD-F8BF05974F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17073" y="4828953"/>
                  <a:ext cx="260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7BDDCA3-2A61-4F57-9CC7-2E70AE1486E2}"/>
                    </a:ext>
                  </a:extLst>
                </p14:cNvPr>
                <p14:cNvContentPartPr/>
                <p14:nvPr/>
              </p14:nvContentPartPr>
              <p14:xfrm>
                <a:off x="6130153" y="5362833"/>
                <a:ext cx="37080" cy="179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7BDDCA3-2A61-4F57-9CC7-2E70AE1486E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12513" y="5345193"/>
                  <a:ext cx="72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68339BC-3930-4708-836C-99C1079EA379}"/>
                    </a:ext>
                  </a:extLst>
                </p14:cNvPr>
                <p14:cNvContentPartPr/>
                <p14:nvPr/>
              </p14:nvContentPartPr>
              <p14:xfrm>
                <a:off x="6365233" y="5322153"/>
                <a:ext cx="136440" cy="115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68339BC-3930-4708-836C-99C1079EA3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47593" y="5304513"/>
                  <a:ext cx="172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2890452-3091-49AB-97BD-2A3CABDD29E2}"/>
                    </a:ext>
                  </a:extLst>
                </p14:cNvPr>
                <p14:cNvContentPartPr/>
                <p14:nvPr/>
              </p14:nvContentPartPr>
              <p14:xfrm>
                <a:off x="6046993" y="5174913"/>
                <a:ext cx="616680" cy="520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2890452-3091-49AB-97BD-2A3CABDD29E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28993" y="5156913"/>
                  <a:ext cx="6523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5475155-A5D9-401C-8DD5-EDA3060B4602}"/>
                    </a:ext>
                  </a:extLst>
                </p14:cNvPr>
                <p14:cNvContentPartPr/>
                <p14:nvPr/>
              </p14:nvContentPartPr>
              <p14:xfrm>
                <a:off x="6992713" y="4878633"/>
                <a:ext cx="270720" cy="25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5475155-A5D9-401C-8DD5-EDA3060B46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74713" y="4860993"/>
                  <a:ext cx="306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81C0933-FBD1-463B-ABBB-BE87F6FD5881}"/>
                    </a:ext>
                  </a:extLst>
                </p14:cNvPr>
                <p14:cNvContentPartPr/>
                <p14:nvPr/>
              </p14:nvContentPartPr>
              <p14:xfrm>
                <a:off x="7310953" y="5244033"/>
                <a:ext cx="27720" cy="136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81C0933-FBD1-463B-ABBB-BE87F6FD58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93313" y="5226033"/>
                  <a:ext cx="63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59D9CD4-F430-44CD-B3A5-4E92497908DE}"/>
                    </a:ext>
                  </a:extLst>
                </p14:cNvPr>
                <p14:cNvContentPartPr/>
                <p14:nvPr/>
              </p14:nvContentPartPr>
              <p14:xfrm>
                <a:off x="7445953" y="5229993"/>
                <a:ext cx="20160" cy="108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59D9CD4-F430-44CD-B3A5-4E92497908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27953" y="5212353"/>
                  <a:ext cx="55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FC9B8E-1040-4236-9532-6BF040E9B225}"/>
                    </a:ext>
                  </a:extLst>
                </p14:cNvPr>
                <p14:cNvContentPartPr/>
                <p14:nvPr/>
              </p14:nvContentPartPr>
              <p14:xfrm>
                <a:off x="7132753" y="5137833"/>
                <a:ext cx="479520" cy="419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FC9B8E-1040-4236-9532-6BF040E9B2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14753" y="5119833"/>
                  <a:ext cx="515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B782E0D-F78C-4D2E-A9DF-30FB3B351B04}"/>
                    </a:ext>
                  </a:extLst>
                </p14:cNvPr>
                <p14:cNvContentPartPr/>
                <p14:nvPr/>
              </p14:nvContentPartPr>
              <p14:xfrm>
                <a:off x="7814233" y="2565633"/>
                <a:ext cx="120960" cy="204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B782E0D-F78C-4D2E-A9DF-30FB3B351B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96233" y="2547633"/>
                  <a:ext cx="156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85EEAA-FE80-4A13-BDDB-AE240B2B427C}"/>
                    </a:ext>
                  </a:extLst>
                </p14:cNvPr>
                <p14:cNvContentPartPr/>
                <p14:nvPr/>
              </p14:nvContentPartPr>
              <p14:xfrm>
                <a:off x="7695073" y="2498673"/>
                <a:ext cx="437400" cy="38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85EEAA-FE80-4A13-BDDB-AE240B2B427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77073" y="2481033"/>
                  <a:ext cx="473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DCCDAE2-9320-4143-BD32-C9B8A6DB559A}"/>
                    </a:ext>
                  </a:extLst>
                </p14:cNvPr>
                <p14:cNvContentPartPr/>
                <p14:nvPr/>
              </p14:nvContentPartPr>
              <p14:xfrm>
                <a:off x="7815673" y="2869833"/>
                <a:ext cx="65520" cy="196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DCCDAE2-9320-4143-BD32-C9B8A6DB55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98033" y="2851833"/>
                  <a:ext cx="101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546F0EC-C8E3-4113-95AB-3EFD62F18EB0}"/>
                    </a:ext>
                  </a:extLst>
                </p14:cNvPr>
                <p14:cNvContentPartPr/>
                <p14:nvPr/>
              </p14:nvContentPartPr>
              <p14:xfrm>
                <a:off x="7754473" y="3210393"/>
                <a:ext cx="97560" cy="194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546F0EC-C8E3-4113-95AB-3EFD62F18EB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36473" y="3192393"/>
                  <a:ext cx="133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695CF05-2482-4C3E-8A03-EF8223193C66}"/>
                    </a:ext>
                  </a:extLst>
                </p14:cNvPr>
                <p14:cNvContentPartPr/>
                <p14:nvPr/>
              </p14:nvContentPartPr>
              <p14:xfrm>
                <a:off x="7675633" y="3136953"/>
                <a:ext cx="354600" cy="349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695CF05-2482-4C3E-8A03-EF8223193C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57993" y="3118953"/>
                  <a:ext cx="3902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95A020-57AE-475C-AC41-37A0D8A63381}"/>
                    </a:ext>
                  </a:extLst>
                </p14:cNvPr>
                <p14:cNvContentPartPr/>
                <p14:nvPr/>
              </p14:nvContentPartPr>
              <p14:xfrm>
                <a:off x="8091433" y="2853993"/>
                <a:ext cx="295560" cy="26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95A020-57AE-475C-AC41-37A0D8A633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73793" y="2836353"/>
                  <a:ext cx="331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1CD7044-EEAC-47E4-8621-A944C5CF404B}"/>
                    </a:ext>
                  </a:extLst>
                </p14:cNvPr>
                <p14:cNvContentPartPr/>
                <p14:nvPr/>
              </p14:nvContentPartPr>
              <p14:xfrm>
                <a:off x="8380873" y="3203913"/>
                <a:ext cx="92160" cy="112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1CD7044-EEAC-47E4-8621-A944C5CF40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2873" y="3185913"/>
                  <a:ext cx="127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B03B2E9-BC7C-4FD2-A58C-F4EA2DAE61BB}"/>
                    </a:ext>
                  </a:extLst>
                </p14:cNvPr>
                <p14:cNvContentPartPr/>
                <p14:nvPr/>
              </p14:nvContentPartPr>
              <p14:xfrm>
                <a:off x="8255593" y="3084393"/>
                <a:ext cx="392040" cy="38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B03B2E9-BC7C-4FD2-A58C-F4EA2DAE61B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37953" y="3066753"/>
                  <a:ext cx="4276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4A3C77A-0EC0-494A-B8B7-15C58B2D62C8}"/>
                  </a:ext>
                </a:extLst>
              </p14:cNvPr>
              <p14:cNvContentPartPr/>
              <p14:nvPr/>
            </p14:nvContentPartPr>
            <p14:xfrm>
              <a:off x="8026273" y="2029233"/>
              <a:ext cx="282240" cy="3535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4A3C77A-0EC0-494A-B8B7-15C58B2D62C8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008633" y="2011593"/>
                <a:ext cx="31788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489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BCDD19-5594-467D-965A-781650148661}"/>
              </a:ext>
            </a:extLst>
          </p:cNvPr>
          <p:cNvGrpSpPr/>
          <p:nvPr/>
        </p:nvGrpSpPr>
        <p:grpSpPr>
          <a:xfrm>
            <a:off x="672553" y="389793"/>
            <a:ext cx="691920" cy="321840"/>
            <a:chOff x="672553" y="389793"/>
            <a:chExt cx="69192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90CE8C-324C-46FF-993B-12140CEF0FCE}"/>
                    </a:ext>
                  </a:extLst>
                </p14:cNvPr>
                <p14:cNvContentPartPr/>
                <p14:nvPr/>
              </p14:nvContentPartPr>
              <p14:xfrm>
                <a:off x="672553" y="537753"/>
                <a:ext cx="24840" cy="13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90CE8C-324C-46FF-993B-12140CEF0F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4913" y="520113"/>
                  <a:ext cx="60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CBB29F-BE2D-4F42-ADDB-3FFA58018B35}"/>
                    </a:ext>
                  </a:extLst>
                </p14:cNvPr>
                <p14:cNvContentPartPr/>
                <p14:nvPr/>
              </p14:nvContentPartPr>
              <p14:xfrm>
                <a:off x="729433" y="389793"/>
                <a:ext cx="112680" cy="32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CBB29F-BE2D-4F42-ADDB-3FFA58018B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33" y="372153"/>
                  <a:ext cx="148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540D59-62E3-4657-9D3A-494669B5A934}"/>
                    </a:ext>
                  </a:extLst>
                </p14:cNvPr>
                <p14:cNvContentPartPr/>
                <p14:nvPr/>
              </p14:nvContentPartPr>
              <p14:xfrm>
                <a:off x="855073" y="499953"/>
                <a:ext cx="150840" cy="144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540D59-62E3-4657-9D3A-494669B5A9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433" y="481953"/>
                  <a:ext cx="186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A1FC47-B0C5-4984-B29A-C4208511FB1C}"/>
                    </a:ext>
                  </a:extLst>
                </p14:cNvPr>
                <p14:cNvContentPartPr/>
                <p14:nvPr/>
              </p14:nvContentPartPr>
              <p14:xfrm>
                <a:off x="1037233" y="459273"/>
                <a:ext cx="132840" cy="20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A1FC47-B0C5-4984-B29A-C4208511FB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233" y="441633"/>
                  <a:ext cx="168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E37294-63D4-484D-AEC2-2FAA5C266DA7}"/>
                    </a:ext>
                  </a:extLst>
                </p14:cNvPr>
                <p14:cNvContentPartPr/>
                <p14:nvPr/>
              </p14:nvContentPartPr>
              <p14:xfrm>
                <a:off x="1230553" y="405273"/>
                <a:ext cx="92520" cy="22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E37294-63D4-484D-AEC2-2FAA5C266D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2913" y="387273"/>
                  <a:ext cx="128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7B1901-E760-4906-9251-8465061AE878}"/>
                    </a:ext>
                  </a:extLst>
                </p14:cNvPr>
                <p14:cNvContentPartPr/>
                <p14:nvPr/>
              </p14:nvContentPartPr>
              <p14:xfrm>
                <a:off x="1273033" y="492753"/>
                <a:ext cx="91440" cy="2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7B1901-E760-4906-9251-8465061AE8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5033" y="474753"/>
                  <a:ext cx="127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950D7-7432-431C-871B-15DF1C9A7C55}"/>
              </a:ext>
            </a:extLst>
          </p:cNvPr>
          <p:cNvGrpSpPr/>
          <p:nvPr/>
        </p:nvGrpSpPr>
        <p:grpSpPr>
          <a:xfrm>
            <a:off x="1568593" y="483753"/>
            <a:ext cx="150480" cy="132840"/>
            <a:chOff x="1568593" y="483753"/>
            <a:chExt cx="15048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92CE0A-FFDE-4BDC-B060-75019CD705A8}"/>
                    </a:ext>
                  </a:extLst>
                </p14:cNvPr>
                <p14:cNvContentPartPr/>
                <p14:nvPr/>
              </p14:nvContentPartPr>
              <p14:xfrm>
                <a:off x="1568593" y="483753"/>
                <a:ext cx="1404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92CE0A-FFDE-4BDC-B060-75019CD705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0953" y="465753"/>
                  <a:ext cx="49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A97345-D8A8-423E-B8E2-23D0011B003A}"/>
                    </a:ext>
                  </a:extLst>
                </p14:cNvPr>
                <p14:cNvContentPartPr/>
                <p14:nvPr/>
              </p14:nvContentPartPr>
              <p14:xfrm>
                <a:off x="1674433" y="530193"/>
                <a:ext cx="44640" cy="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A97345-D8A8-423E-B8E2-23D0011B00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6793" y="512193"/>
                  <a:ext cx="80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4D903F-6894-4921-82F0-64A03A00BACB}"/>
              </a:ext>
            </a:extLst>
          </p:cNvPr>
          <p:cNvGrpSpPr/>
          <p:nvPr/>
        </p:nvGrpSpPr>
        <p:grpSpPr>
          <a:xfrm>
            <a:off x="1998433" y="390513"/>
            <a:ext cx="898560" cy="340200"/>
            <a:chOff x="1998433" y="390513"/>
            <a:chExt cx="8985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E0441D-08E5-4253-B4E6-B0C5E48C173E}"/>
                    </a:ext>
                  </a:extLst>
                </p14:cNvPr>
                <p14:cNvContentPartPr/>
                <p14:nvPr/>
              </p14:nvContentPartPr>
              <p14:xfrm>
                <a:off x="1998433" y="390513"/>
                <a:ext cx="143280" cy="23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E0441D-08E5-4253-B4E6-B0C5E48C17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0793" y="372873"/>
                  <a:ext cx="178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40BC6A-90DA-4088-A6D1-D5E6ED8E5959}"/>
                    </a:ext>
                  </a:extLst>
                </p14:cNvPr>
                <p14:cNvContentPartPr/>
                <p14:nvPr/>
              </p14:nvContentPartPr>
              <p14:xfrm>
                <a:off x="2235673" y="609033"/>
                <a:ext cx="6372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40BC6A-90DA-4088-A6D1-D5E6ED8E59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17673" y="591393"/>
                  <a:ext cx="99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542311-2972-4F59-8737-4FF4C30C2B80}"/>
                    </a:ext>
                  </a:extLst>
                </p14:cNvPr>
                <p14:cNvContentPartPr/>
                <p14:nvPr/>
              </p14:nvContentPartPr>
              <p14:xfrm>
                <a:off x="2405953" y="435873"/>
                <a:ext cx="7200" cy="18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542311-2972-4F59-8737-4FF4C30C2B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7953" y="418233"/>
                  <a:ext cx="42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FC3BC6-F8D0-470F-9FEA-42A8FBFCB403}"/>
                    </a:ext>
                  </a:extLst>
                </p14:cNvPr>
                <p14:cNvContentPartPr/>
                <p14:nvPr/>
              </p14:nvContentPartPr>
              <p14:xfrm>
                <a:off x="2498113" y="578433"/>
                <a:ext cx="3240" cy="99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FC3BC6-F8D0-470F-9FEA-42A8FBFCB4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0113" y="560433"/>
                  <a:ext cx="38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99BA33-664C-450D-AFA8-15FF109178FF}"/>
                    </a:ext>
                  </a:extLst>
                </p14:cNvPr>
                <p14:cNvContentPartPr/>
                <p14:nvPr/>
              </p14:nvContentPartPr>
              <p14:xfrm>
                <a:off x="2625553" y="436953"/>
                <a:ext cx="115920" cy="14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99BA33-664C-450D-AFA8-15FF109178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7553" y="418953"/>
                  <a:ext cx="151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9548641-B889-4FD4-9CD5-932FC2E846F9}"/>
                    </a:ext>
                  </a:extLst>
                </p14:cNvPr>
                <p14:cNvContentPartPr/>
                <p14:nvPr/>
              </p14:nvContentPartPr>
              <p14:xfrm>
                <a:off x="2823913" y="561873"/>
                <a:ext cx="73080" cy="16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9548641-B889-4FD4-9CD5-932FC2E846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06273" y="543873"/>
                  <a:ext cx="1087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D26EEF-DBD2-4A65-86DB-3E750A984CE8}"/>
              </a:ext>
            </a:extLst>
          </p:cNvPr>
          <p:cNvGrpSpPr/>
          <p:nvPr/>
        </p:nvGrpSpPr>
        <p:grpSpPr>
          <a:xfrm>
            <a:off x="3669553" y="333993"/>
            <a:ext cx="950040" cy="352080"/>
            <a:chOff x="3669553" y="333993"/>
            <a:chExt cx="95004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2CFD37-8D5A-4BD3-99BE-F8F041E160B4}"/>
                    </a:ext>
                  </a:extLst>
                </p14:cNvPr>
                <p14:cNvContentPartPr/>
                <p14:nvPr/>
              </p14:nvContentPartPr>
              <p14:xfrm>
                <a:off x="3669553" y="370713"/>
                <a:ext cx="109080" cy="20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2CFD37-8D5A-4BD3-99BE-F8F041E160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1553" y="352713"/>
                  <a:ext cx="144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30B93E-55D0-471A-ACCF-AFD7DAE65DF4}"/>
                    </a:ext>
                  </a:extLst>
                </p14:cNvPr>
                <p14:cNvContentPartPr/>
                <p14:nvPr/>
              </p14:nvContentPartPr>
              <p14:xfrm>
                <a:off x="3914713" y="549633"/>
                <a:ext cx="3168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30B93E-55D0-471A-ACCF-AFD7DAE65D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7073" y="531993"/>
                  <a:ext cx="67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F2B57B-8059-4CAA-BDAB-F2B529158A2A}"/>
                    </a:ext>
                  </a:extLst>
                </p14:cNvPr>
                <p14:cNvContentPartPr/>
                <p14:nvPr/>
              </p14:nvContentPartPr>
              <p14:xfrm>
                <a:off x="4045393" y="421113"/>
                <a:ext cx="111600" cy="16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F2B57B-8059-4CAA-BDAB-F2B529158A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7753" y="403113"/>
                  <a:ext cx="147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7234CD-F02E-4FD5-B8A4-52F6915ADF0A}"/>
                    </a:ext>
                  </a:extLst>
                </p14:cNvPr>
                <p14:cNvContentPartPr/>
                <p14:nvPr/>
              </p14:nvContentPartPr>
              <p14:xfrm>
                <a:off x="4059433" y="378993"/>
                <a:ext cx="138240" cy="4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7234CD-F02E-4FD5-B8A4-52F6915ADF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1433" y="361353"/>
                  <a:ext cx="173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01A181-A9B2-4E09-9593-109E25D877EF}"/>
                    </a:ext>
                  </a:extLst>
                </p14:cNvPr>
                <p14:cNvContentPartPr/>
                <p14:nvPr/>
              </p14:nvContentPartPr>
              <p14:xfrm>
                <a:off x="4285153" y="533073"/>
                <a:ext cx="49320" cy="15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01A181-A9B2-4E09-9593-109E25D877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7513" y="515073"/>
                  <a:ext cx="84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0DB957-634B-4E4B-B572-29110466BF52}"/>
                    </a:ext>
                  </a:extLst>
                </p14:cNvPr>
                <p14:cNvContentPartPr/>
                <p14:nvPr/>
              </p14:nvContentPartPr>
              <p14:xfrm>
                <a:off x="4433113" y="333993"/>
                <a:ext cx="186480" cy="24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0DB957-634B-4E4B-B572-29110466BF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5113" y="316353"/>
                  <a:ext cx="2221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A6896C-3E83-4EBC-A1DC-0801EAF62D50}"/>
              </a:ext>
            </a:extLst>
          </p:cNvPr>
          <p:cNvGrpSpPr/>
          <p:nvPr/>
        </p:nvGrpSpPr>
        <p:grpSpPr>
          <a:xfrm>
            <a:off x="4749913" y="342633"/>
            <a:ext cx="348840" cy="348480"/>
            <a:chOff x="4749913" y="342633"/>
            <a:chExt cx="3488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4FC83F-0C50-49C7-8E5E-8822CCB5917A}"/>
                    </a:ext>
                  </a:extLst>
                </p14:cNvPr>
                <p14:cNvContentPartPr/>
                <p14:nvPr/>
              </p14:nvContentPartPr>
              <p14:xfrm>
                <a:off x="4749913" y="600753"/>
                <a:ext cx="47880" cy="9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4FC83F-0C50-49C7-8E5E-8822CCB591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1913" y="582753"/>
                  <a:ext cx="8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D1CF61-F93E-4835-9B84-9A81A9B9422F}"/>
                    </a:ext>
                  </a:extLst>
                </p14:cNvPr>
                <p14:cNvContentPartPr/>
                <p14:nvPr/>
              </p14:nvContentPartPr>
              <p14:xfrm>
                <a:off x="4925593" y="368553"/>
                <a:ext cx="47160" cy="15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D1CF61-F93E-4835-9B84-9A81A9B942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07593" y="350913"/>
                  <a:ext cx="8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A12173-AE21-4805-9814-FD94012FFD7A}"/>
                    </a:ext>
                  </a:extLst>
                </p14:cNvPr>
                <p14:cNvContentPartPr/>
                <p14:nvPr/>
              </p14:nvContentPartPr>
              <p14:xfrm>
                <a:off x="5072473" y="342633"/>
                <a:ext cx="26280" cy="17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A12173-AE21-4805-9814-FD94012FFD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4473" y="324633"/>
                  <a:ext cx="6192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C39EEB4-8801-43AE-84BB-E4C726A939F3}"/>
                  </a:ext>
                </a:extLst>
              </p14:cNvPr>
              <p14:cNvContentPartPr/>
              <p14:nvPr/>
            </p14:nvContentPartPr>
            <p14:xfrm>
              <a:off x="5230513" y="513993"/>
              <a:ext cx="29880" cy="115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C39EEB4-8801-43AE-84BB-E4C726A939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12513" y="496353"/>
                <a:ext cx="65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9F4F64D-2C0B-471D-95CD-D284C7982163}"/>
              </a:ext>
            </a:extLst>
          </p:cNvPr>
          <p:cNvGrpSpPr/>
          <p:nvPr/>
        </p:nvGrpSpPr>
        <p:grpSpPr>
          <a:xfrm>
            <a:off x="905670" y="1166313"/>
            <a:ext cx="1277640" cy="284760"/>
            <a:chOff x="717553" y="935553"/>
            <a:chExt cx="12776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17BCEA-D3C7-4999-A193-70B9778B68BC}"/>
                    </a:ext>
                  </a:extLst>
                </p14:cNvPr>
                <p14:cNvContentPartPr/>
                <p14:nvPr/>
              </p14:nvContentPartPr>
              <p14:xfrm>
                <a:off x="812953" y="1018353"/>
                <a:ext cx="57240" cy="13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17BCEA-D3C7-4999-A193-70B9778B68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313" y="1000713"/>
                  <a:ext cx="92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2D724B-BEE4-4463-98FF-D7EA7C06B09D}"/>
                    </a:ext>
                  </a:extLst>
                </p14:cNvPr>
                <p14:cNvContentPartPr/>
                <p14:nvPr/>
              </p14:nvContentPartPr>
              <p14:xfrm>
                <a:off x="717553" y="935553"/>
                <a:ext cx="133200" cy="3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2D724B-BEE4-4463-98FF-D7EA7C06B0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913" y="917553"/>
                  <a:ext cx="168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D63895-9C69-4C0F-8696-E860B62D6C51}"/>
                    </a:ext>
                  </a:extLst>
                </p14:cNvPr>
                <p14:cNvContentPartPr/>
                <p14:nvPr/>
              </p14:nvContentPartPr>
              <p14:xfrm>
                <a:off x="787033" y="1180353"/>
                <a:ext cx="11808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D63895-9C69-4C0F-8696-E860B62D6C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9033" y="1162353"/>
                  <a:ext cx="15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E2FB1A-F2DF-4A76-84E2-559B69AEF799}"/>
                    </a:ext>
                  </a:extLst>
                </p14:cNvPr>
                <p14:cNvContentPartPr/>
                <p14:nvPr/>
              </p14:nvContentPartPr>
              <p14:xfrm>
                <a:off x="960553" y="1081713"/>
                <a:ext cx="97920" cy="9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E2FB1A-F2DF-4A76-84E2-559B69AEF7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2553" y="1064073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701E5A-6AF7-4A71-B884-079B036235F9}"/>
                    </a:ext>
                  </a:extLst>
                </p14:cNvPr>
                <p14:cNvContentPartPr/>
                <p14:nvPr/>
              </p14:nvContentPartPr>
              <p14:xfrm>
                <a:off x="1115353" y="1076673"/>
                <a:ext cx="138240" cy="119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701E5A-6AF7-4A71-B884-079B036235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7353" y="1059033"/>
                  <a:ext cx="173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2BC97A-7A66-4EF3-83BC-DE0913457F16}"/>
                    </a:ext>
                  </a:extLst>
                </p14:cNvPr>
                <p14:cNvContentPartPr/>
                <p14:nvPr/>
              </p14:nvContentPartPr>
              <p14:xfrm>
                <a:off x="1305793" y="1038153"/>
                <a:ext cx="10260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2BC97A-7A66-4EF3-83BC-DE0913457F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7793" y="1020153"/>
                  <a:ext cx="138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93C044-2789-46C3-B94F-D992D61A33C9}"/>
                    </a:ext>
                  </a:extLst>
                </p14:cNvPr>
                <p14:cNvContentPartPr/>
                <p14:nvPr/>
              </p14:nvContentPartPr>
              <p14:xfrm>
                <a:off x="1432513" y="962193"/>
                <a:ext cx="98280" cy="258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93C044-2789-46C3-B94F-D992D61A33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14873" y="944553"/>
                  <a:ext cx="133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F41695-C5F6-4782-97CE-C5374EAEE2A7}"/>
                    </a:ext>
                  </a:extLst>
                </p14:cNvPr>
                <p14:cNvContentPartPr/>
                <p14:nvPr/>
              </p14:nvContentPartPr>
              <p14:xfrm>
                <a:off x="1545553" y="1069833"/>
                <a:ext cx="167400" cy="106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F41695-C5F6-4782-97CE-C5374EAEE2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27553" y="1051833"/>
                  <a:ext cx="203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FFC592-EF02-4640-9146-93D56C400806}"/>
                    </a:ext>
                  </a:extLst>
                </p14:cNvPr>
                <p14:cNvContentPartPr/>
                <p14:nvPr/>
              </p14:nvContentPartPr>
              <p14:xfrm>
                <a:off x="1731313" y="1001073"/>
                <a:ext cx="83160" cy="13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FFC592-EF02-4640-9146-93D56C4008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3313" y="983073"/>
                  <a:ext cx="118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700D026-E5E7-46AD-8E53-47BFC97CEFF0}"/>
                    </a:ext>
                  </a:extLst>
                </p14:cNvPr>
                <p14:cNvContentPartPr/>
                <p14:nvPr/>
              </p14:nvContentPartPr>
              <p14:xfrm>
                <a:off x="1886833" y="971913"/>
                <a:ext cx="11880" cy="3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700D026-E5E7-46AD-8E53-47BFC97CE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68833" y="954273"/>
                  <a:ext cx="47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7977A6-BB5C-4DB4-AA6F-044FE31688BB}"/>
                    </a:ext>
                  </a:extLst>
                </p14:cNvPr>
                <p14:cNvContentPartPr/>
                <p14:nvPr/>
              </p14:nvContentPartPr>
              <p14:xfrm>
                <a:off x="1892233" y="1053633"/>
                <a:ext cx="102960" cy="6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7977A6-BB5C-4DB4-AA6F-044FE31688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74593" y="1035633"/>
                  <a:ext cx="1386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B34743A-AF26-43C5-90F7-55AF6BCBF032}"/>
              </a:ext>
            </a:extLst>
          </p:cNvPr>
          <p:cNvGrpSpPr/>
          <p:nvPr/>
        </p:nvGrpSpPr>
        <p:grpSpPr>
          <a:xfrm>
            <a:off x="2484990" y="1213473"/>
            <a:ext cx="669960" cy="331560"/>
            <a:chOff x="2296873" y="982713"/>
            <a:chExt cx="6699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369EE9-6588-4754-AF93-B15C786CEF04}"/>
                    </a:ext>
                  </a:extLst>
                </p14:cNvPr>
                <p14:cNvContentPartPr/>
                <p14:nvPr/>
              </p14:nvContentPartPr>
              <p14:xfrm>
                <a:off x="2296873" y="982713"/>
                <a:ext cx="156600" cy="28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369EE9-6588-4754-AF93-B15C786CEF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79233" y="965073"/>
                  <a:ext cx="192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9B3ED27-CF8B-4009-B781-5BA55BEAEB48}"/>
                    </a:ext>
                  </a:extLst>
                </p14:cNvPr>
                <p14:cNvContentPartPr/>
                <p14:nvPr/>
              </p14:nvContentPartPr>
              <p14:xfrm>
                <a:off x="2544553" y="1230753"/>
                <a:ext cx="36720" cy="8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9B3ED27-CF8B-4009-B781-5BA55BEAEB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6913" y="1213113"/>
                  <a:ext cx="72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D56D34-F10D-4202-AE5B-C146C4DBC818}"/>
                    </a:ext>
                  </a:extLst>
                </p14:cNvPr>
                <p14:cNvContentPartPr/>
                <p14:nvPr/>
              </p14:nvContentPartPr>
              <p14:xfrm>
                <a:off x="2672713" y="1028073"/>
                <a:ext cx="114480" cy="17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D56D34-F10D-4202-AE5B-C146C4DBC8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54713" y="1010073"/>
                  <a:ext cx="150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28EDA2-B5FE-4DC9-AD83-4862535E9548}"/>
                    </a:ext>
                  </a:extLst>
                </p14:cNvPr>
                <p14:cNvContentPartPr/>
                <p14:nvPr/>
              </p14:nvContentPartPr>
              <p14:xfrm>
                <a:off x="2685313" y="1009713"/>
                <a:ext cx="281520" cy="299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28EDA2-B5FE-4DC9-AD83-4862535E95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67313" y="991713"/>
                  <a:ext cx="3171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5EA9B0-B037-428F-AAEE-E9B48C69B267}"/>
              </a:ext>
            </a:extLst>
          </p:cNvPr>
          <p:cNvGrpSpPr/>
          <p:nvPr/>
        </p:nvGrpSpPr>
        <p:grpSpPr>
          <a:xfrm>
            <a:off x="3295710" y="1178913"/>
            <a:ext cx="907920" cy="304200"/>
            <a:chOff x="3107593" y="948153"/>
            <a:chExt cx="9079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5B6568-2AC0-4D36-A378-39389CC975A3}"/>
                    </a:ext>
                  </a:extLst>
                </p14:cNvPr>
                <p14:cNvContentPartPr/>
                <p14:nvPr/>
              </p14:nvContentPartPr>
              <p14:xfrm>
                <a:off x="3107593" y="1021953"/>
                <a:ext cx="18720" cy="17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5B6568-2AC0-4D36-A378-39389CC975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89593" y="1004313"/>
                  <a:ext cx="54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574F33-5BA2-43DB-A62E-645B06E7E574}"/>
                    </a:ext>
                  </a:extLst>
                </p14:cNvPr>
                <p14:cNvContentPartPr/>
                <p14:nvPr/>
              </p14:nvContentPartPr>
              <p14:xfrm>
                <a:off x="3240073" y="1175313"/>
                <a:ext cx="2520" cy="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574F33-5BA2-43DB-A62E-645B06E7E5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22433" y="1157313"/>
                  <a:ext cx="38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B865C2-4B38-4285-889A-F1656C8B6312}"/>
                    </a:ext>
                  </a:extLst>
                </p14:cNvPr>
                <p14:cNvContentPartPr/>
                <p14:nvPr/>
              </p14:nvContentPartPr>
              <p14:xfrm>
                <a:off x="3318193" y="1000353"/>
                <a:ext cx="146880" cy="178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B865C2-4B38-4285-889A-F1656C8B63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00553" y="982713"/>
                  <a:ext cx="182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07F590-722D-4ACC-9BEC-AFE819A878FB}"/>
                    </a:ext>
                  </a:extLst>
                </p14:cNvPr>
                <p14:cNvContentPartPr/>
                <p14:nvPr/>
              </p14:nvContentPartPr>
              <p14:xfrm>
                <a:off x="3576673" y="1148313"/>
                <a:ext cx="19080" cy="9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07F590-722D-4ACC-9BEC-AFE819A878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9033" y="1130673"/>
                  <a:ext cx="54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35D5D2E-C941-48A7-BA1F-4BC15BA31C49}"/>
                    </a:ext>
                  </a:extLst>
                </p14:cNvPr>
                <p14:cNvContentPartPr/>
                <p14:nvPr/>
              </p14:nvContentPartPr>
              <p14:xfrm>
                <a:off x="3710593" y="948153"/>
                <a:ext cx="189360" cy="191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35D5D2E-C941-48A7-BA1F-4BC15BA31C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2953" y="930153"/>
                  <a:ext cx="225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AAEA1F-56C6-4FB2-B533-9774B5591023}"/>
                    </a:ext>
                  </a:extLst>
                </p14:cNvPr>
                <p14:cNvContentPartPr/>
                <p14:nvPr/>
              </p14:nvContentPartPr>
              <p14:xfrm>
                <a:off x="3961153" y="1102593"/>
                <a:ext cx="54360" cy="126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AAEA1F-56C6-4FB2-B533-9774B55910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3153" y="1084593"/>
                  <a:ext cx="900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B87420A-3472-4DD3-9EFE-E7AB2520F999}"/>
              </a:ext>
            </a:extLst>
          </p:cNvPr>
          <p:cNvGrpSpPr/>
          <p:nvPr/>
        </p:nvGrpSpPr>
        <p:grpSpPr>
          <a:xfrm>
            <a:off x="4412430" y="1177473"/>
            <a:ext cx="363600" cy="176400"/>
            <a:chOff x="4224313" y="946713"/>
            <a:chExt cx="3636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C67901-5377-4D6C-A705-D9BA1B5DF195}"/>
                    </a:ext>
                  </a:extLst>
                </p14:cNvPr>
                <p14:cNvContentPartPr/>
                <p14:nvPr/>
              </p14:nvContentPartPr>
              <p14:xfrm>
                <a:off x="4224313" y="948153"/>
                <a:ext cx="12600" cy="15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C67901-5377-4D6C-A705-D9BA1B5DF1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06673" y="930153"/>
                  <a:ext cx="48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33C146-7538-41F0-9E8B-71B69C597E92}"/>
                    </a:ext>
                  </a:extLst>
                </p14:cNvPr>
                <p14:cNvContentPartPr/>
                <p14:nvPr/>
              </p14:nvContentPartPr>
              <p14:xfrm>
                <a:off x="4343473" y="946713"/>
                <a:ext cx="244440" cy="17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33C146-7538-41F0-9E8B-71B69C597E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25473" y="929073"/>
                  <a:ext cx="2800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A86377E-5B09-47DB-98E7-65D53F490CF4}"/>
              </a:ext>
            </a:extLst>
          </p:cNvPr>
          <p:cNvGrpSpPr/>
          <p:nvPr/>
        </p:nvGrpSpPr>
        <p:grpSpPr>
          <a:xfrm>
            <a:off x="5010390" y="1106553"/>
            <a:ext cx="420480" cy="316080"/>
            <a:chOff x="4822273" y="875793"/>
            <a:chExt cx="42048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936AAB-FAF5-476A-9DE4-3A50E39EDF8F}"/>
                    </a:ext>
                  </a:extLst>
                </p14:cNvPr>
                <p14:cNvContentPartPr/>
                <p14:nvPr/>
              </p14:nvContentPartPr>
              <p14:xfrm>
                <a:off x="4822273" y="1116273"/>
                <a:ext cx="23400" cy="62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936AAB-FAF5-476A-9DE4-3A50E39EDF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04273" y="1098273"/>
                  <a:ext cx="59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05544A-21A8-433F-902F-6D0046B7438D}"/>
                    </a:ext>
                  </a:extLst>
                </p14:cNvPr>
                <p14:cNvContentPartPr/>
                <p14:nvPr/>
              </p14:nvContentPartPr>
              <p14:xfrm>
                <a:off x="4947553" y="875793"/>
                <a:ext cx="123120" cy="227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05544A-21A8-433F-902F-6D0046B743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29553" y="858153"/>
                  <a:ext cx="158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D64760-98A9-4B9D-A76D-F3B13159F526}"/>
                    </a:ext>
                  </a:extLst>
                </p14:cNvPr>
                <p14:cNvContentPartPr/>
                <p14:nvPr/>
              </p14:nvContentPartPr>
              <p14:xfrm>
                <a:off x="5192353" y="1082433"/>
                <a:ext cx="5040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D64760-98A9-4B9D-A76D-F3B13159F5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4713" y="1064793"/>
                  <a:ext cx="8604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4AD6AA5-EA52-4BE8-9E9C-1827295257F5}"/>
                  </a:ext>
                </a:extLst>
              </p14:cNvPr>
              <p14:cNvContentPartPr/>
              <p14:nvPr/>
            </p14:nvContentPartPr>
            <p14:xfrm>
              <a:off x="5590710" y="1157313"/>
              <a:ext cx="173160" cy="210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4AD6AA5-EA52-4BE8-9E9C-1827295257F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72710" y="1139313"/>
                <a:ext cx="20880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C862FC2-45A0-463F-A355-8F623986AB3E}"/>
              </a:ext>
            </a:extLst>
          </p:cNvPr>
          <p:cNvGrpSpPr/>
          <p:nvPr/>
        </p:nvGrpSpPr>
        <p:grpSpPr>
          <a:xfrm>
            <a:off x="5894910" y="1133193"/>
            <a:ext cx="360720" cy="303840"/>
            <a:chOff x="5706793" y="902433"/>
            <a:chExt cx="3607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99332E-FEA0-498B-9EA5-EA459B6E1186}"/>
                    </a:ext>
                  </a:extLst>
                </p14:cNvPr>
                <p14:cNvContentPartPr/>
                <p14:nvPr/>
              </p14:nvContentPartPr>
              <p14:xfrm>
                <a:off x="5706793" y="1134633"/>
                <a:ext cx="28080" cy="71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99332E-FEA0-498B-9EA5-EA459B6E11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88793" y="1116633"/>
                  <a:ext cx="63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65351C-CDBB-4A48-A06E-AEB9FC3B9E2D}"/>
                    </a:ext>
                  </a:extLst>
                </p14:cNvPr>
                <p14:cNvContentPartPr/>
                <p14:nvPr/>
              </p14:nvContentPartPr>
              <p14:xfrm>
                <a:off x="5817313" y="902433"/>
                <a:ext cx="127440" cy="18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65351C-CDBB-4A48-A06E-AEB9FC3B9E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99313" y="884793"/>
                  <a:ext cx="163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47179D-1BFF-4539-8ADE-B34D19E10802}"/>
                    </a:ext>
                  </a:extLst>
                </p14:cNvPr>
                <p14:cNvContentPartPr/>
                <p14:nvPr/>
              </p14:nvContentPartPr>
              <p14:xfrm>
                <a:off x="6050233" y="1067673"/>
                <a:ext cx="17280" cy="82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47179D-1BFF-4539-8ADE-B34D19E108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32233" y="1049673"/>
                  <a:ext cx="5292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2853908-5D5A-413D-8F37-88E68DFD72CD}"/>
                  </a:ext>
                </a:extLst>
              </p14:cNvPr>
              <p14:cNvContentPartPr/>
              <p14:nvPr/>
            </p14:nvContentPartPr>
            <p14:xfrm>
              <a:off x="6421950" y="1158033"/>
              <a:ext cx="23040" cy="129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2853908-5D5A-413D-8F37-88E68DFD72C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03950" y="1140083"/>
                <a:ext cx="58680" cy="16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D5CE91-A334-4BCA-B67B-77BA46E8B61E}"/>
                  </a:ext>
                </a:extLst>
              </p14:cNvPr>
              <p14:cNvContentPartPr/>
              <p14:nvPr/>
            </p14:nvContentPartPr>
            <p14:xfrm>
              <a:off x="6596190" y="1136433"/>
              <a:ext cx="22320" cy="147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D5CE91-A334-4BCA-B67B-77BA46E8B61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78190" y="1118477"/>
                <a:ext cx="57960" cy="182793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A9ADD7B6-FDAE-4AF9-B378-950C78FDD0D8}"/>
              </a:ext>
            </a:extLst>
          </p:cNvPr>
          <p:cNvGrpSpPr/>
          <p:nvPr/>
        </p:nvGrpSpPr>
        <p:grpSpPr>
          <a:xfrm>
            <a:off x="5449753" y="134193"/>
            <a:ext cx="1610280" cy="454320"/>
            <a:chOff x="5449753" y="134193"/>
            <a:chExt cx="161028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50AD96-F483-4BF1-A7BC-013952C1B035}"/>
                    </a:ext>
                  </a:extLst>
                </p14:cNvPr>
                <p14:cNvContentPartPr/>
                <p14:nvPr/>
              </p14:nvContentPartPr>
              <p14:xfrm>
                <a:off x="5449753" y="341913"/>
                <a:ext cx="176400" cy="20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50AD96-F483-4BF1-A7BC-013952C1B0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32113" y="323913"/>
                  <a:ext cx="212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9DB0BE-9A87-4DD1-94AC-D4C50686D4C3}"/>
                    </a:ext>
                  </a:extLst>
                </p14:cNvPr>
                <p14:cNvContentPartPr/>
                <p14:nvPr/>
              </p14:nvContentPartPr>
              <p14:xfrm>
                <a:off x="5746393" y="499233"/>
                <a:ext cx="9720" cy="8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9DB0BE-9A87-4DD1-94AC-D4C50686D4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28753" y="481233"/>
                  <a:ext cx="45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E6EA1A-0BE3-4959-B66F-F120AE44C689}"/>
                    </a:ext>
                  </a:extLst>
                </p14:cNvPr>
                <p14:cNvContentPartPr/>
                <p14:nvPr/>
              </p14:nvContentPartPr>
              <p14:xfrm>
                <a:off x="5868433" y="256953"/>
                <a:ext cx="166680" cy="236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E6EA1A-0BE3-4959-B66F-F120AE44C6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50793" y="239313"/>
                  <a:ext cx="202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B62D45-52E0-4005-A34E-1734D086D4F6}"/>
                    </a:ext>
                  </a:extLst>
                </p14:cNvPr>
                <p14:cNvContentPartPr/>
                <p14:nvPr/>
              </p14:nvContentPartPr>
              <p14:xfrm>
                <a:off x="5763673" y="134193"/>
                <a:ext cx="400680" cy="434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B62D45-52E0-4005-A34E-1734D086D4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45673" y="116553"/>
                  <a:ext cx="436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9211D2-F826-44A1-A97B-3DEEEC5F263A}"/>
                    </a:ext>
                  </a:extLst>
                </p14:cNvPr>
                <p14:cNvContentPartPr/>
                <p14:nvPr/>
              </p14:nvContentPartPr>
              <p14:xfrm>
                <a:off x="6255073" y="348033"/>
                <a:ext cx="142920" cy="2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9211D2-F826-44A1-A97B-3DEEEC5F26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7433" y="330393"/>
                  <a:ext cx="17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CA1C4B1-CC20-4B36-9067-05E6A071DFD5}"/>
                    </a:ext>
                  </a:extLst>
                </p14:cNvPr>
                <p14:cNvContentPartPr/>
                <p14:nvPr/>
              </p14:nvContentPartPr>
              <p14:xfrm>
                <a:off x="6383593" y="276033"/>
                <a:ext cx="65880" cy="156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CA1C4B1-CC20-4B36-9067-05E6A071DF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5953" y="258033"/>
                  <a:ext cx="101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701021-4E71-4B0F-B04E-1BC03C8C1283}"/>
                    </a:ext>
                  </a:extLst>
                </p14:cNvPr>
                <p14:cNvContentPartPr/>
                <p14:nvPr/>
              </p14:nvContentPartPr>
              <p14:xfrm>
                <a:off x="6567193" y="297633"/>
                <a:ext cx="190800" cy="118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701021-4E71-4B0F-B04E-1BC03C8C12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49553" y="279993"/>
                  <a:ext cx="22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F62278-B8F0-4B7C-B478-1BB046DD65CC}"/>
                    </a:ext>
                  </a:extLst>
                </p14:cNvPr>
                <p14:cNvContentPartPr/>
                <p14:nvPr/>
              </p14:nvContentPartPr>
              <p14:xfrm>
                <a:off x="6806233" y="318153"/>
                <a:ext cx="76680" cy="8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F62278-B8F0-4B7C-B478-1BB046DD65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8233" y="300153"/>
                  <a:ext cx="11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261483-46CE-499C-B664-FA93CE8124CB}"/>
                    </a:ext>
                  </a:extLst>
                </p14:cNvPr>
                <p14:cNvContentPartPr/>
                <p14:nvPr/>
              </p14:nvContentPartPr>
              <p14:xfrm>
                <a:off x="6934393" y="260553"/>
                <a:ext cx="110520" cy="13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261483-46CE-499C-B664-FA93CE812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6753" y="242913"/>
                  <a:ext cx="14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2ACDBFF-CD6A-4AA5-9D6C-A4B0CE826125}"/>
                    </a:ext>
                  </a:extLst>
                </p14:cNvPr>
                <p14:cNvContentPartPr/>
                <p14:nvPr/>
              </p14:nvContentPartPr>
              <p14:xfrm>
                <a:off x="6990553" y="290793"/>
                <a:ext cx="69480" cy="4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2ACDBFF-CD6A-4AA5-9D6C-A4B0CE8261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72913" y="272793"/>
                  <a:ext cx="10512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BB1D2A-5555-4D41-9B75-FDACB48ACB68}"/>
                  </a:ext>
                </a:extLst>
              </p14:cNvPr>
              <p14:cNvContentPartPr/>
              <p14:nvPr/>
            </p14:nvContentPartPr>
            <p14:xfrm>
              <a:off x="5056470" y="993873"/>
              <a:ext cx="369720" cy="478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BB1D2A-5555-4D41-9B75-FDACB48ACB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38470" y="975873"/>
                <a:ext cx="405360" cy="51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CCE890C-B1C5-4CF7-A61F-D6772CE76251}"/>
              </a:ext>
            </a:extLst>
          </p:cNvPr>
          <p:cNvGrpSpPr/>
          <p:nvPr/>
        </p:nvGrpSpPr>
        <p:grpSpPr>
          <a:xfrm>
            <a:off x="5679990" y="1435953"/>
            <a:ext cx="976320" cy="356400"/>
            <a:chOff x="5491873" y="1205193"/>
            <a:chExt cx="9763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EDD0A2-1C2B-4EDC-8C70-3B1B15D8E7A2}"/>
                    </a:ext>
                  </a:extLst>
                </p14:cNvPr>
                <p14:cNvContentPartPr/>
                <p14:nvPr/>
              </p14:nvContentPartPr>
              <p14:xfrm>
                <a:off x="5491873" y="1205193"/>
                <a:ext cx="976320" cy="17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EDD0A2-1C2B-4EDC-8C70-3B1B15D8E7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74233" y="1187193"/>
                  <a:ext cx="1011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244127-13CC-46C6-BF0E-7BD34B1C5E7F}"/>
                    </a:ext>
                  </a:extLst>
                </p14:cNvPr>
                <p14:cNvContentPartPr/>
                <p14:nvPr/>
              </p14:nvContentPartPr>
              <p14:xfrm>
                <a:off x="6015313" y="1415433"/>
                <a:ext cx="136080" cy="14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244127-13CC-46C6-BF0E-7BD34B1C5E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97673" y="1397433"/>
                  <a:ext cx="17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5A140C-3DD5-4C16-8E07-53C7B06BC6C3}"/>
                    </a:ext>
                  </a:extLst>
                </p14:cNvPr>
                <p14:cNvContentPartPr/>
                <p14:nvPr/>
              </p14:nvContentPartPr>
              <p14:xfrm>
                <a:off x="6207193" y="1437033"/>
                <a:ext cx="58680" cy="107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5A140C-3DD5-4C16-8E07-53C7B06BC6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89193" y="1419033"/>
                  <a:ext cx="9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3964004-F297-40AA-B3E9-2D371BA1E1AF}"/>
                    </a:ext>
                  </a:extLst>
                </p14:cNvPr>
                <p14:cNvContentPartPr/>
                <p14:nvPr/>
              </p14:nvContentPartPr>
              <p14:xfrm>
                <a:off x="6334633" y="1441353"/>
                <a:ext cx="29520" cy="79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3964004-F297-40AA-B3E9-2D371BA1E1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16993" y="1423713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9D2B5BB-3566-43CD-A071-16343E2F7CB1}"/>
                    </a:ext>
                  </a:extLst>
                </p14:cNvPr>
                <p14:cNvContentPartPr/>
                <p14:nvPr/>
              </p14:nvContentPartPr>
              <p14:xfrm>
                <a:off x="6324913" y="1389153"/>
                <a:ext cx="79920" cy="4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9D2B5BB-3566-43CD-A071-16343E2F7C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07273" y="1371513"/>
                  <a:ext cx="1155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7789806-5523-47EB-BA8C-E3AC13ED07BA}"/>
              </a:ext>
            </a:extLst>
          </p:cNvPr>
          <p:cNvGrpSpPr/>
          <p:nvPr/>
        </p:nvGrpSpPr>
        <p:grpSpPr>
          <a:xfrm>
            <a:off x="2594070" y="1512273"/>
            <a:ext cx="2009160" cy="548640"/>
            <a:chOff x="2405953" y="1281513"/>
            <a:chExt cx="200916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63CE6-A5D4-4030-89EE-A0800AEB425E}"/>
                    </a:ext>
                  </a:extLst>
                </p14:cNvPr>
                <p14:cNvContentPartPr/>
                <p14:nvPr/>
              </p14:nvContentPartPr>
              <p14:xfrm>
                <a:off x="2405953" y="1281513"/>
                <a:ext cx="2009160" cy="31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63CE6-A5D4-4030-89EE-A0800AEB42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87953" y="1263873"/>
                  <a:ext cx="2044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289F6B-9B95-4D36-AFA1-408C7E46F0C5}"/>
                    </a:ext>
                  </a:extLst>
                </p14:cNvPr>
                <p14:cNvContentPartPr/>
                <p14:nvPr/>
              </p14:nvContentPartPr>
              <p14:xfrm>
                <a:off x="3379753" y="1703433"/>
                <a:ext cx="167760" cy="126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289F6B-9B95-4D36-AFA1-408C7E46F0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61753" y="1685433"/>
                  <a:ext cx="203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8E12E9B-5D6A-4231-8468-2A337084F549}"/>
                    </a:ext>
                  </a:extLst>
                </p14:cNvPr>
                <p14:cNvContentPartPr/>
                <p14:nvPr/>
              </p14:nvContentPartPr>
              <p14:xfrm>
                <a:off x="3600433" y="1681473"/>
                <a:ext cx="48600" cy="100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8E12E9B-5D6A-4231-8468-2A337084F5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82433" y="1663473"/>
                  <a:ext cx="8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058C15-0AE1-4A64-B9ED-65F8722C792E}"/>
                    </a:ext>
                  </a:extLst>
                </p14:cNvPr>
                <p14:cNvContentPartPr/>
                <p14:nvPr/>
              </p14:nvContentPartPr>
              <p14:xfrm>
                <a:off x="3678193" y="1634673"/>
                <a:ext cx="66240" cy="120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058C15-0AE1-4A64-B9ED-65F8722C79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60553" y="1617033"/>
                  <a:ext cx="1018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2842C0-2555-4E3E-AA0C-5CEE26DE88E2}"/>
                  </a:ext>
                </a:extLst>
              </p14:cNvPr>
              <p14:cNvContentPartPr/>
              <p14:nvPr/>
            </p14:nvContentPartPr>
            <p14:xfrm>
              <a:off x="4828753" y="2354313"/>
              <a:ext cx="279000" cy="518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2842C0-2555-4E3E-AA0C-5CEE26DE88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10753" y="2336313"/>
                <a:ext cx="314640" cy="55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315C859-8920-43A4-8C24-73D83B2E1E1F}"/>
              </a:ext>
            </a:extLst>
          </p:cNvPr>
          <p:cNvGrpSpPr/>
          <p:nvPr/>
        </p:nvGrpSpPr>
        <p:grpSpPr>
          <a:xfrm>
            <a:off x="3017233" y="392673"/>
            <a:ext cx="597960" cy="273600"/>
            <a:chOff x="3017233" y="392673"/>
            <a:chExt cx="5979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E6F9AF2-FA27-4D3E-911A-4037A5343035}"/>
                    </a:ext>
                  </a:extLst>
                </p14:cNvPr>
                <p14:cNvContentPartPr/>
                <p14:nvPr/>
              </p14:nvContentPartPr>
              <p14:xfrm>
                <a:off x="3017233" y="457113"/>
                <a:ext cx="24840" cy="14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E6F9AF2-FA27-4D3E-911A-4037A53430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99593" y="439113"/>
                  <a:ext cx="60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E8C1209-693D-42CC-91D6-B88A18B0C48A}"/>
                    </a:ext>
                  </a:extLst>
                </p14:cNvPr>
                <p14:cNvContentPartPr/>
                <p14:nvPr/>
              </p14:nvContentPartPr>
              <p14:xfrm>
                <a:off x="3098593" y="399153"/>
                <a:ext cx="147240" cy="15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E8C1209-693D-42CC-91D6-B88A18B0C4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80953" y="381153"/>
                  <a:ext cx="182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11256F-238A-400A-81CD-642F7ACC9A03}"/>
                    </a:ext>
                  </a:extLst>
                </p14:cNvPr>
                <p14:cNvContentPartPr/>
                <p14:nvPr/>
              </p14:nvContentPartPr>
              <p14:xfrm>
                <a:off x="3318913" y="499593"/>
                <a:ext cx="19440" cy="13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11256F-238A-400A-81CD-642F7ACC9A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00913" y="481953"/>
                  <a:ext cx="55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F70C23-0B1E-4E59-BEE6-10449A7D6CE3}"/>
                    </a:ext>
                  </a:extLst>
                </p14:cNvPr>
                <p14:cNvContentPartPr/>
                <p14:nvPr/>
              </p14:nvContentPartPr>
              <p14:xfrm>
                <a:off x="3375073" y="392673"/>
                <a:ext cx="115560" cy="15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F70C23-0B1E-4E59-BEE6-10449A7D6C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57433" y="374673"/>
                  <a:ext cx="151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9D98A4B-A661-4946-A599-3549ABC72EE6}"/>
                    </a:ext>
                  </a:extLst>
                </p14:cNvPr>
                <p14:cNvContentPartPr/>
                <p14:nvPr/>
              </p14:nvContentPartPr>
              <p14:xfrm>
                <a:off x="3547153" y="532353"/>
                <a:ext cx="68040" cy="133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9D98A4B-A661-4946-A599-3549ABC72E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29513" y="514713"/>
                  <a:ext cx="1036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F0369CA-C459-4DB0-BD0E-9AD44176818D}"/>
              </a:ext>
            </a:extLst>
          </p:cNvPr>
          <p:cNvGrpSpPr/>
          <p:nvPr/>
        </p:nvGrpSpPr>
        <p:grpSpPr>
          <a:xfrm>
            <a:off x="4612770" y="1758062"/>
            <a:ext cx="4601520" cy="4010760"/>
            <a:chOff x="4594033" y="1695153"/>
            <a:chExt cx="4601520" cy="40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416C6CC-1558-4ECC-88E2-73E77306CA7E}"/>
                    </a:ext>
                  </a:extLst>
                </p14:cNvPr>
                <p14:cNvContentPartPr/>
                <p14:nvPr/>
              </p14:nvContentPartPr>
              <p14:xfrm>
                <a:off x="4594033" y="2540433"/>
                <a:ext cx="115560" cy="267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416C6CC-1558-4ECC-88E2-73E77306CA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393" y="2522793"/>
                  <a:ext cx="151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8E98DA-BA5B-46AD-9A02-598C02735497}"/>
                    </a:ext>
                  </a:extLst>
                </p14:cNvPr>
                <p14:cNvContentPartPr/>
                <p14:nvPr/>
              </p14:nvContentPartPr>
              <p14:xfrm>
                <a:off x="4785553" y="2772633"/>
                <a:ext cx="12960" cy="6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8E98DA-BA5B-46AD-9A02-598C027354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67913" y="2754633"/>
                  <a:ext cx="48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8CD45F-78B4-4536-83C4-63A22E71B7A6}"/>
                    </a:ext>
                  </a:extLst>
                </p14:cNvPr>
                <p14:cNvContentPartPr/>
                <p14:nvPr/>
              </p14:nvContentPartPr>
              <p14:xfrm>
                <a:off x="4884553" y="2597673"/>
                <a:ext cx="102600" cy="152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8CD45F-78B4-4536-83C4-63A22E71B7A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66553" y="2580033"/>
                  <a:ext cx="13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8585A0A-9660-4795-94AE-C63E22FA9BC3}"/>
                    </a:ext>
                  </a:extLst>
                </p14:cNvPr>
                <p14:cNvContentPartPr/>
                <p14:nvPr/>
              </p14:nvContentPartPr>
              <p14:xfrm>
                <a:off x="4884913" y="2531073"/>
                <a:ext cx="106560" cy="46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8585A0A-9660-4795-94AE-C63E22FA9B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67273" y="2513073"/>
                  <a:ext cx="142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E863BBE-BA12-4F5C-8A30-FF67261933AD}"/>
                    </a:ext>
                  </a:extLst>
                </p14:cNvPr>
                <p14:cNvContentPartPr/>
                <p14:nvPr/>
              </p14:nvContentPartPr>
              <p14:xfrm>
                <a:off x="5122873" y="2662113"/>
                <a:ext cx="38880" cy="17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E863BBE-BA12-4F5C-8A30-FF67261933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04873" y="2644113"/>
                  <a:ext cx="74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01FF02-323F-49FA-ABC3-F24ACCA11009}"/>
                    </a:ext>
                  </a:extLst>
                </p14:cNvPr>
                <p14:cNvContentPartPr/>
                <p14:nvPr/>
              </p14:nvContentPartPr>
              <p14:xfrm>
                <a:off x="7063633" y="1786953"/>
                <a:ext cx="171720" cy="27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01FF02-323F-49FA-ABC3-F24ACCA1100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45993" y="1768953"/>
                  <a:ext cx="207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200602-6D70-4310-BE72-082893CD15C0}"/>
                    </a:ext>
                  </a:extLst>
                </p14:cNvPr>
                <p14:cNvContentPartPr/>
                <p14:nvPr/>
              </p14:nvContentPartPr>
              <p14:xfrm>
                <a:off x="6859513" y="1695153"/>
                <a:ext cx="519480" cy="477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200602-6D70-4310-BE72-082893CD15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1513" y="1677513"/>
                  <a:ext cx="5551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866EFC-DE2B-4315-9C47-0A079B80BC22}"/>
                    </a:ext>
                  </a:extLst>
                </p14:cNvPr>
                <p14:cNvContentPartPr/>
                <p14:nvPr/>
              </p14:nvContentPartPr>
              <p14:xfrm>
                <a:off x="7371433" y="2073153"/>
                <a:ext cx="322920" cy="479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866EFC-DE2B-4315-9C47-0A079B80BC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53433" y="2055513"/>
                  <a:ext cx="358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76C4DE-4D05-4613-AAA7-4CE7AC244C5F}"/>
                    </a:ext>
                  </a:extLst>
                </p14:cNvPr>
                <p14:cNvContentPartPr/>
                <p14:nvPr/>
              </p14:nvContentPartPr>
              <p14:xfrm>
                <a:off x="7684633" y="2195913"/>
                <a:ext cx="176040" cy="16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76C4DE-4D05-4613-AAA7-4CE7AC244C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66633" y="2178273"/>
                  <a:ext cx="211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80D540-2D20-4C85-971A-FB3391A06C81}"/>
                    </a:ext>
                  </a:extLst>
                </p14:cNvPr>
                <p14:cNvContentPartPr/>
                <p14:nvPr/>
              </p14:nvContentPartPr>
              <p14:xfrm>
                <a:off x="7976953" y="2300313"/>
                <a:ext cx="11880" cy="74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80D540-2D20-4C85-971A-FB3391A06C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59313" y="2282673"/>
                  <a:ext cx="47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6817FDF-0B24-45EF-8912-A3A12B25B2F8}"/>
                    </a:ext>
                  </a:extLst>
                </p14:cNvPr>
                <p14:cNvContentPartPr/>
                <p14:nvPr/>
              </p14:nvContentPartPr>
              <p14:xfrm>
                <a:off x="8091073" y="2130033"/>
                <a:ext cx="105480" cy="151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6817FDF-0B24-45EF-8912-A3A12B25B2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73433" y="2112033"/>
                  <a:ext cx="141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A96D3F-E041-4E34-B6EC-AF4CDB2EB186}"/>
                    </a:ext>
                  </a:extLst>
                </p14:cNvPr>
                <p14:cNvContentPartPr/>
                <p14:nvPr/>
              </p14:nvContentPartPr>
              <p14:xfrm>
                <a:off x="8269273" y="2252073"/>
                <a:ext cx="18720" cy="5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A96D3F-E041-4E34-B6EC-AF4CDB2EB1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51273" y="2234433"/>
                  <a:ext cx="54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247B0A-A06E-4F9F-A8E9-3EEFBABF9F1E}"/>
                    </a:ext>
                  </a:extLst>
                </p14:cNvPr>
                <p14:cNvContentPartPr/>
                <p14:nvPr/>
              </p14:nvContentPartPr>
              <p14:xfrm>
                <a:off x="8461873" y="2164233"/>
                <a:ext cx="23040" cy="84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247B0A-A06E-4F9F-A8E9-3EEFBABF9F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44233" y="2146233"/>
                  <a:ext cx="5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AD16E41-4EA7-4E5F-A2D9-8203AC15A0CC}"/>
                    </a:ext>
                  </a:extLst>
                </p14:cNvPr>
                <p14:cNvContentPartPr/>
                <p14:nvPr/>
              </p14:nvContentPartPr>
              <p14:xfrm>
                <a:off x="8557993" y="2125713"/>
                <a:ext cx="6480" cy="134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D16E41-4EA7-4E5F-A2D9-8203AC15A0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39993" y="2107713"/>
                  <a:ext cx="42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D0ADAB-7BF1-4D71-AC08-3FFE94263F80}"/>
                    </a:ext>
                  </a:extLst>
                </p14:cNvPr>
                <p14:cNvContentPartPr/>
                <p14:nvPr/>
              </p14:nvContentPartPr>
              <p14:xfrm>
                <a:off x="6509593" y="2122473"/>
                <a:ext cx="384840" cy="57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D0ADAB-7BF1-4D71-AC08-3FFE94263F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91593" y="2104473"/>
                  <a:ext cx="420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01C3F0-F753-4B17-B01D-9D070CBBEAE2}"/>
                    </a:ext>
                  </a:extLst>
                </p14:cNvPr>
                <p14:cNvContentPartPr/>
                <p14:nvPr/>
              </p14:nvContentPartPr>
              <p14:xfrm>
                <a:off x="5366233" y="2525313"/>
                <a:ext cx="38160" cy="16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01C3F0-F753-4B17-B01D-9D070CBBEA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48593" y="2507673"/>
                  <a:ext cx="73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91D86E-30CE-4A4F-B55D-AD9970D7A08E}"/>
                    </a:ext>
                  </a:extLst>
                </p14:cNvPr>
                <p14:cNvContentPartPr/>
                <p14:nvPr/>
              </p14:nvContentPartPr>
              <p14:xfrm>
                <a:off x="5516353" y="2611713"/>
                <a:ext cx="25200" cy="136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91D86E-30CE-4A4F-B55D-AD9970D7A0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98713" y="2594073"/>
                  <a:ext cx="60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ECEE545-AE15-4CEC-8CEE-E7686A231896}"/>
                    </a:ext>
                  </a:extLst>
                </p14:cNvPr>
                <p14:cNvContentPartPr/>
                <p14:nvPr/>
              </p14:nvContentPartPr>
              <p14:xfrm>
                <a:off x="5639113" y="2485353"/>
                <a:ext cx="144360" cy="154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ECEE545-AE15-4CEC-8CEE-E7686A2318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21473" y="2467713"/>
                  <a:ext cx="180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1499A2-6E5F-4A6C-8C14-1A8382D5CB77}"/>
                    </a:ext>
                  </a:extLst>
                </p14:cNvPr>
                <p14:cNvContentPartPr/>
                <p14:nvPr/>
              </p14:nvContentPartPr>
              <p14:xfrm>
                <a:off x="5862313" y="2587233"/>
                <a:ext cx="15840" cy="100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1499A2-6E5F-4A6C-8C14-1A8382D5CB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44313" y="2569233"/>
                  <a:ext cx="5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1A9F236-C64C-44F9-9326-E7D64B576B01}"/>
                    </a:ext>
                  </a:extLst>
                </p14:cNvPr>
                <p14:cNvContentPartPr/>
                <p14:nvPr/>
              </p14:nvContentPartPr>
              <p14:xfrm>
                <a:off x="5929993" y="2460513"/>
                <a:ext cx="159480" cy="134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1A9F236-C64C-44F9-9326-E7D64B576B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12353" y="2442873"/>
                  <a:ext cx="195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2E7476-1868-4D8C-AE9C-E37A0698CE36}"/>
                    </a:ext>
                  </a:extLst>
                </p14:cNvPr>
                <p14:cNvContentPartPr/>
                <p14:nvPr/>
              </p14:nvContentPartPr>
              <p14:xfrm>
                <a:off x="6163993" y="2542593"/>
                <a:ext cx="14040" cy="84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2E7476-1868-4D8C-AE9C-E37A0698CE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46353" y="2524953"/>
                  <a:ext cx="4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62A9419-352C-4561-90AB-A783543B7A1C}"/>
                    </a:ext>
                  </a:extLst>
                </p14:cNvPr>
                <p14:cNvContentPartPr/>
                <p14:nvPr/>
              </p14:nvContentPartPr>
              <p14:xfrm>
                <a:off x="6258313" y="2459793"/>
                <a:ext cx="74160" cy="118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62A9419-352C-4561-90AB-A783543B7A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40313" y="2441793"/>
                  <a:ext cx="10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C9883B-A2D5-4227-8DA4-39411A922F23}"/>
                    </a:ext>
                  </a:extLst>
                </p14:cNvPr>
                <p14:cNvContentPartPr/>
                <p14:nvPr/>
              </p14:nvContentPartPr>
              <p14:xfrm>
                <a:off x="6403753" y="2436393"/>
                <a:ext cx="140760" cy="133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C9883B-A2D5-4227-8DA4-39411A922F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86113" y="2418753"/>
                  <a:ext cx="176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0BF687-C1F3-4550-ABD2-591F7BB64F28}"/>
                    </a:ext>
                  </a:extLst>
                </p14:cNvPr>
                <p14:cNvContentPartPr/>
                <p14:nvPr/>
              </p14:nvContentPartPr>
              <p14:xfrm>
                <a:off x="6452713" y="2834913"/>
                <a:ext cx="116640" cy="17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0BF687-C1F3-4550-ABD2-591F7BB64F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35073" y="2817273"/>
                  <a:ext cx="152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91DDC6-9931-4801-8AF5-1A4300DE85EA}"/>
                    </a:ext>
                  </a:extLst>
                </p14:cNvPr>
                <p14:cNvContentPartPr/>
                <p14:nvPr/>
              </p14:nvContentPartPr>
              <p14:xfrm>
                <a:off x="6509953" y="2807193"/>
                <a:ext cx="107640" cy="32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91DDC6-9931-4801-8AF5-1A4300DE85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92313" y="2789193"/>
                  <a:ext cx="143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5BB9871-570F-4F15-9B05-2D36EACE3FF2}"/>
                    </a:ext>
                  </a:extLst>
                </p14:cNvPr>
                <p14:cNvContentPartPr/>
                <p14:nvPr/>
              </p14:nvContentPartPr>
              <p14:xfrm>
                <a:off x="6283873" y="2700273"/>
                <a:ext cx="474480" cy="474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5BB9871-570F-4F15-9B05-2D36EACE3F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66233" y="2682273"/>
                  <a:ext cx="5101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937D13-4A27-4FC8-AD02-1A39A884C4F4}"/>
                    </a:ext>
                  </a:extLst>
                </p14:cNvPr>
                <p14:cNvContentPartPr/>
                <p14:nvPr/>
              </p14:nvContentPartPr>
              <p14:xfrm>
                <a:off x="5934673" y="3118233"/>
                <a:ext cx="422640" cy="431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937D13-4A27-4FC8-AD02-1A39A884C4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7033" y="3100233"/>
                  <a:ext cx="4582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5D453F0-797A-43C6-9215-FEF9D5AF200E}"/>
                    </a:ext>
                  </a:extLst>
                </p14:cNvPr>
                <p14:cNvContentPartPr/>
                <p14:nvPr/>
              </p14:nvContentPartPr>
              <p14:xfrm>
                <a:off x="5836393" y="3160353"/>
                <a:ext cx="168120" cy="217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5D453F0-797A-43C6-9215-FEF9D5AF20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18753" y="3142353"/>
                  <a:ext cx="203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3AB72D5-12ED-4710-AAAE-A95433D97897}"/>
                    </a:ext>
                  </a:extLst>
                </p14:cNvPr>
                <p14:cNvContentPartPr/>
                <p14:nvPr/>
              </p14:nvContentPartPr>
              <p14:xfrm>
                <a:off x="5712553" y="3581553"/>
                <a:ext cx="113760" cy="200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3AB72D5-12ED-4710-AAAE-A95433D978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94553" y="3563553"/>
                  <a:ext cx="149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DA2628E-C5E4-415C-B971-72833111CA45}"/>
                    </a:ext>
                  </a:extLst>
                </p14:cNvPr>
                <p14:cNvContentPartPr/>
                <p14:nvPr/>
              </p14:nvContentPartPr>
              <p14:xfrm>
                <a:off x="5510953" y="3488313"/>
                <a:ext cx="520560" cy="50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DA2628E-C5E4-415C-B971-72833111CA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92953" y="3470673"/>
                  <a:ext cx="5562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742C66A-E2BB-4C61-B309-3ED3333A5BEE}"/>
                    </a:ext>
                  </a:extLst>
                </p14:cNvPr>
                <p14:cNvContentPartPr/>
                <p14:nvPr/>
              </p14:nvContentPartPr>
              <p14:xfrm>
                <a:off x="6660793" y="3135513"/>
                <a:ext cx="226080" cy="505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742C66A-E2BB-4C61-B309-3ED3333A5B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43153" y="3117513"/>
                  <a:ext cx="2617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9E2949-1390-451C-BD61-016FE6ECF63E}"/>
                    </a:ext>
                  </a:extLst>
                </p14:cNvPr>
                <p14:cNvContentPartPr/>
                <p14:nvPr/>
              </p14:nvContentPartPr>
              <p14:xfrm>
                <a:off x="6983353" y="3240633"/>
                <a:ext cx="47520" cy="185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9E2949-1390-451C-BD61-016FE6ECF6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5713" y="3222633"/>
                  <a:ext cx="83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4869E6B-E76A-4EE1-8802-866CD42152BB}"/>
                    </a:ext>
                  </a:extLst>
                </p14:cNvPr>
                <p14:cNvContentPartPr/>
                <p14:nvPr/>
              </p14:nvContentPartPr>
              <p14:xfrm>
                <a:off x="7075153" y="3365913"/>
                <a:ext cx="15480" cy="109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4869E6B-E76A-4EE1-8802-866CD42152B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57153" y="3347913"/>
                  <a:ext cx="51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9A9618-0E19-4302-9979-FA37C45A243C}"/>
                    </a:ext>
                  </a:extLst>
                </p14:cNvPr>
                <p14:cNvContentPartPr/>
                <p14:nvPr/>
              </p14:nvContentPartPr>
              <p14:xfrm>
                <a:off x="7197553" y="3238833"/>
                <a:ext cx="108720" cy="162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9A9618-0E19-4302-9979-FA37C45A24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79553" y="3220833"/>
                  <a:ext cx="144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93ED87-2895-41AC-9C31-181BCD8759E4}"/>
                    </a:ext>
                  </a:extLst>
                </p14:cNvPr>
                <p14:cNvContentPartPr/>
                <p14:nvPr/>
              </p14:nvContentPartPr>
              <p14:xfrm>
                <a:off x="7410313" y="3387513"/>
                <a:ext cx="34200" cy="73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93ED87-2895-41AC-9C31-181BCD8759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92673" y="3369513"/>
                  <a:ext cx="69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43CA990-9FEF-4FCF-8732-90777E7786B1}"/>
                    </a:ext>
                  </a:extLst>
                </p14:cNvPr>
                <p14:cNvContentPartPr/>
                <p14:nvPr/>
              </p14:nvContentPartPr>
              <p14:xfrm>
                <a:off x="7548553" y="3224073"/>
                <a:ext cx="113760" cy="16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43CA990-9FEF-4FCF-8732-90777E7786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30553" y="3206073"/>
                  <a:ext cx="149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86367B0-FE8B-4C3F-9BB2-A527039EC76A}"/>
                    </a:ext>
                  </a:extLst>
                </p14:cNvPr>
                <p14:cNvContentPartPr/>
                <p14:nvPr/>
              </p14:nvContentPartPr>
              <p14:xfrm>
                <a:off x="7683193" y="3345393"/>
                <a:ext cx="19080" cy="118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86367B0-FE8B-4C3F-9BB2-A527039EC76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65193" y="3327753"/>
                  <a:ext cx="54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702DAB4-6618-4417-8D9F-861488C23E13}"/>
                    </a:ext>
                  </a:extLst>
                </p14:cNvPr>
                <p14:cNvContentPartPr/>
                <p14:nvPr/>
              </p14:nvContentPartPr>
              <p14:xfrm>
                <a:off x="7780393" y="3291033"/>
                <a:ext cx="25200" cy="106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702DAB4-6618-4417-8D9F-861488C23E1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62393" y="3273393"/>
                  <a:ext cx="60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B3AA7E-61FF-47E8-99DB-C9C5ABA7DD8D}"/>
                    </a:ext>
                  </a:extLst>
                </p14:cNvPr>
                <p14:cNvContentPartPr/>
                <p14:nvPr/>
              </p14:nvContentPartPr>
              <p14:xfrm>
                <a:off x="7830433" y="3236313"/>
                <a:ext cx="132840" cy="12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B3AA7E-61FF-47E8-99DB-C9C5ABA7DD8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12433" y="3218313"/>
                  <a:ext cx="16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8046FFC-4EE9-4EA4-9DE2-1742DC6AAD23}"/>
                    </a:ext>
                  </a:extLst>
                </p14:cNvPr>
                <p14:cNvContentPartPr/>
                <p14:nvPr/>
              </p14:nvContentPartPr>
              <p14:xfrm>
                <a:off x="6819913" y="3870633"/>
                <a:ext cx="16452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8046FFC-4EE9-4EA4-9DE2-1742DC6AAD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01913" y="3852993"/>
                  <a:ext cx="20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0A5905-3EFB-4972-95B9-A883E7FFDEAA}"/>
                    </a:ext>
                  </a:extLst>
                </p14:cNvPr>
                <p14:cNvContentPartPr/>
                <p14:nvPr/>
              </p14:nvContentPartPr>
              <p14:xfrm>
                <a:off x="6691033" y="3743913"/>
                <a:ext cx="470160" cy="412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0A5905-3EFB-4972-95B9-A883E7FFDEA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73393" y="3726273"/>
                  <a:ext cx="505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D734AEF-8378-4BC3-A120-C2A034EB8CB8}"/>
                    </a:ext>
                  </a:extLst>
                </p14:cNvPr>
                <p14:cNvContentPartPr/>
                <p14:nvPr/>
              </p14:nvContentPartPr>
              <p14:xfrm>
                <a:off x="6520393" y="4134873"/>
                <a:ext cx="293040" cy="424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D734AEF-8378-4BC3-A120-C2A034EB8CB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02753" y="4116873"/>
                  <a:ext cx="3286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54F8F5-26AB-4CB7-A301-C77B594AE3EB}"/>
                    </a:ext>
                  </a:extLst>
                </p14:cNvPr>
                <p14:cNvContentPartPr/>
                <p14:nvPr/>
              </p14:nvContentPartPr>
              <p14:xfrm>
                <a:off x="6303313" y="4612953"/>
                <a:ext cx="61920" cy="186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54F8F5-26AB-4CB7-A301-C77B594AE3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85673" y="4594953"/>
                  <a:ext cx="97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C5FC49A-5C4D-4F09-9BA1-C45AD906E6D7}"/>
                    </a:ext>
                  </a:extLst>
                </p14:cNvPr>
                <p14:cNvContentPartPr/>
                <p14:nvPr/>
              </p14:nvContentPartPr>
              <p14:xfrm>
                <a:off x="6209713" y="4504593"/>
                <a:ext cx="367560" cy="404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C5FC49A-5C4D-4F09-9BA1-C45AD906E6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92073" y="4486593"/>
                  <a:ext cx="4032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3337D1-C521-491B-90B8-FA9800EDAA72}"/>
                    </a:ext>
                  </a:extLst>
                </p14:cNvPr>
                <p14:cNvContentPartPr/>
                <p14:nvPr/>
              </p14:nvContentPartPr>
              <p14:xfrm>
                <a:off x="7017913" y="4117233"/>
                <a:ext cx="422280" cy="411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3337D1-C521-491B-90B8-FA9800EDAA7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00273" y="4099593"/>
                  <a:ext cx="4579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47DBD7-B88C-4D6B-A3B7-56AA4D2462CF}"/>
                    </a:ext>
                  </a:extLst>
                </p14:cNvPr>
                <p14:cNvContentPartPr/>
                <p14:nvPr/>
              </p14:nvContentPartPr>
              <p14:xfrm>
                <a:off x="7414633" y="4210113"/>
                <a:ext cx="222840" cy="17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47DBD7-B88C-4D6B-A3B7-56AA4D2462C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96633" y="4192473"/>
                  <a:ext cx="25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480BDA-F30D-4D4E-902C-265D5CB1AEE9}"/>
                    </a:ext>
                  </a:extLst>
                </p14:cNvPr>
                <p14:cNvContentPartPr/>
                <p14:nvPr/>
              </p14:nvContentPartPr>
              <p14:xfrm>
                <a:off x="7714153" y="4295793"/>
                <a:ext cx="8640" cy="98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480BDA-F30D-4D4E-902C-265D5CB1AE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96513" y="4278153"/>
                  <a:ext cx="44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E86848C-F389-4318-8BE8-D85FB0335E69}"/>
                    </a:ext>
                  </a:extLst>
                </p14:cNvPr>
                <p14:cNvContentPartPr/>
                <p14:nvPr/>
              </p14:nvContentPartPr>
              <p14:xfrm>
                <a:off x="7791193" y="4174113"/>
                <a:ext cx="67680" cy="130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E86848C-F389-4318-8BE8-D85FB0335E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3553" y="4156113"/>
                  <a:ext cx="103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07AD6-20B0-4805-8126-7958C8425EFC}"/>
                    </a:ext>
                  </a:extLst>
                </p14:cNvPr>
                <p14:cNvContentPartPr/>
                <p14:nvPr/>
              </p14:nvContentPartPr>
              <p14:xfrm>
                <a:off x="7867873" y="4139193"/>
                <a:ext cx="166680" cy="158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07AD6-20B0-4805-8126-7958C8425E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9873" y="4121553"/>
                  <a:ext cx="202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C149E6-8764-4CBB-95A4-6523F8C242CF}"/>
                    </a:ext>
                  </a:extLst>
                </p14:cNvPr>
                <p14:cNvContentPartPr/>
                <p14:nvPr/>
              </p14:nvContentPartPr>
              <p14:xfrm>
                <a:off x="7462873" y="4567233"/>
                <a:ext cx="13680" cy="201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0C149E6-8764-4CBB-95A4-6523F8C242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44873" y="4549593"/>
                  <a:ext cx="49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E5ADDA0-9D0E-4D1D-8265-8010D3836D53}"/>
                    </a:ext>
                  </a:extLst>
                </p14:cNvPr>
                <p14:cNvContentPartPr/>
                <p14:nvPr/>
              </p14:nvContentPartPr>
              <p14:xfrm>
                <a:off x="7549633" y="4592073"/>
                <a:ext cx="177120" cy="151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E5ADDA0-9D0E-4D1D-8265-8010D3836D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31633" y="4574073"/>
                  <a:ext cx="212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509E94E-E40B-4451-8C9F-1873B1738341}"/>
                    </a:ext>
                  </a:extLst>
                </p14:cNvPr>
                <p14:cNvContentPartPr/>
                <p14:nvPr/>
              </p14:nvContentPartPr>
              <p14:xfrm>
                <a:off x="7237513" y="4517193"/>
                <a:ext cx="526320" cy="440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509E94E-E40B-4451-8C9F-1873B17383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19513" y="4499193"/>
                  <a:ext cx="561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AB36FFA-7A31-4CA9-AC31-F7BF0E68CBF9}"/>
                    </a:ext>
                  </a:extLst>
                </p14:cNvPr>
                <p14:cNvContentPartPr/>
                <p14:nvPr/>
              </p14:nvContentPartPr>
              <p14:xfrm>
                <a:off x="7229593" y="4944153"/>
                <a:ext cx="124200" cy="20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AB36FFA-7A31-4CA9-AC31-F7BF0E68CBF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11593" y="4926153"/>
                  <a:ext cx="159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E4B9C7-2B30-4A6E-8D51-EB8941420031}"/>
                    </a:ext>
                  </a:extLst>
                </p14:cNvPr>
                <p14:cNvContentPartPr/>
                <p14:nvPr/>
              </p14:nvContentPartPr>
              <p14:xfrm>
                <a:off x="7024393" y="5340153"/>
                <a:ext cx="166320" cy="154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E4B9C7-2B30-4A6E-8D51-EB89414200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06753" y="5322513"/>
                  <a:ext cx="201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84F6F-5212-45DB-8921-44301BB7C2EA}"/>
                    </a:ext>
                  </a:extLst>
                </p14:cNvPr>
                <p14:cNvContentPartPr/>
                <p14:nvPr/>
              </p14:nvContentPartPr>
              <p14:xfrm>
                <a:off x="6843313" y="5176353"/>
                <a:ext cx="500040" cy="529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84F6F-5212-45DB-8921-44301BB7C2E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5673" y="5158353"/>
                  <a:ext cx="5356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4298FC-685F-45D7-9B1A-6DCC8B950151}"/>
                    </a:ext>
                  </a:extLst>
                </p14:cNvPr>
                <p14:cNvContentPartPr/>
                <p14:nvPr/>
              </p14:nvContentPartPr>
              <p14:xfrm>
                <a:off x="7899913" y="2657073"/>
                <a:ext cx="191880" cy="160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4298FC-685F-45D7-9B1A-6DCC8B9501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82273" y="2639433"/>
                  <a:ext cx="227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DE6090C-4EB5-4B8F-8260-89ECBAA5E050}"/>
                    </a:ext>
                  </a:extLst>
                </p14:cNvPr>
                <p14:cNvContentPartPr/>
                <p14:nvPr/>
              </p14:nvContentPartPr>
              <p14:xfrm>
                <a:off x="7722433" y="2535753"/>
                <a:ext cx="440640" cy="393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DE6090C-4EB5-4B8F-8260-89ECBAA5E0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04793" y="2518113"/>
                  <a:ext cx="476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48A749-C81C-4684-83CC-A6DDCBF1CCC2}"/>
                    </a:ext>
                  </a:extLst>
                </p14:cNvPr>
                <p14:cNvContentPartPr/>
                <p14:nvPr/>
              </p14:nvContentPartPr>
              <p14:xfrm>
                <a:off x="8143993" y="2871993"/>
                <a:ext cx="362520" cy="34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48A749-C81C-4684-83CC-A6DDCBF1CCC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25993" y="2853993"/>
                  <a:ext cx="398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109D5F-A96B-4626-A6A8-690FBF590791}"/>
                    </a:ext>
                  </a:extLst>
                </p14:cNvPr>
                <p14:cNvContentPartPr/>
                <p14:nvPr/>
              </p14:nvContentPartPr>
              <p14:xfrm>
                <a:off x="8638633" y="2829513"/>
                <a:ext cx="128880" cy="203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109D5F-A96B-4626-A6A8-690FBF5907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20993" y="2811513"/>
                  <a:ext cx="164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FC9807-3588-4D9D-9ACD-3EFF4A2AF7F5}"/>
                    </a:ext>
                  </a:extLst>
                </p14:cNvPr>
                <p14:cNvContentPartPr/>
                <p14:nvPr/>
              </p14:nvContentPartPr>
              <p14:xfrm>
                <a:off x="8857153" y="2955513"/>
                <a:ext cx="31680" cy="107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FC9807-3588-4D9D-9ACD-3EFF4A2AF7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39153" y="2937873"/>
                  <a:ext cx="67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B8A996F-85B6-45C8-A403-143913127D8F}"/>
                    </a:ext>
                  </a:extLst>
                </p14:cNvPr>
                <p14:cNvContentPartPr/>
                <p14:nvPr/>
              </p14:nvContentPartPr>
              <p14:xfrm>
                <a:off x="9039673" y="2802153"/>
                <a:ext cx="79920" cy="108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B8A996F-85B6-45C8-A403-143913127D8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2033" y="2784513"/>
                  <a:ext cx="115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FC7CFD-ADD8-4370-B3A1-B757F819DF17}"/>
                    </a:ext>
                  </a:extLst>
                </p14:cNvPr>
                <p14:cNvContentPartPr/>
                <p14:nvPr/>
              </p14:nvContentPartPr>
              <p14:xfrm>
                <a:off x="9149833" y="2796033"/>
                <a:ext cx="45720" cy="142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FC7CFD-ADD8-4370-B3A1-B757F819DF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32193" y="2778393"/>
                  <a:ext cx="81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4914501-1B2D-4A84-AFC0-DAB9032179CB}"/>
                    </a:ext>
                  </a:extLst>
                </p14:cNvPr>
                <p14:cNvContentPartPr/>
                <p14:nvPr/>
              </p14:nvContentPartPr>
              <p14:xfrm>
                <a:off x="8502913" y="3185553"/>
                <a:ext cx="83160" cy="154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4914501-1B2D-4A84-AFC0-DAB9032179C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84913" y="3167553"/>
                  <a:ext cx="118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286652-CBCE-4F45-9037-8E685E2A4F70}"/>
                    </a:ext>
                  </a:extLst>
                </p14:cNvPr>
                <p14:cNvContentPartPr/>
                <p14:nvPr/>
              </p14:nvContentPartPr>
              <p14:xfrm>
                <a:off x="8647993" y="3479313"/>
                <a:ext cx="156240" cy="217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286652-CBCE-4F45-9037-8E685E2A4F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29993" y="3461673"/>
                  <a:ext cx="191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98BF70-325F-4E0D-9B25-0EFA2B7855A8}"/>
                    </a:ext>
                  </a:extLst>
                </p14:cNvPr>
                <p14:cNvContentPartPr/>
                <p14:nvPr/>
              </p14:nvContentPartPr>
              <p14:xfrm>
                <a:off x="8502193" y="3375273"/>
                <a:ext cx="422640" cy="412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98BF70-325F-4E0D-9B25-0EFA2B7855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84553" y="3357633"/>
                  <a:ext cx="458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00AE07F-7091-4971-BCB5-47D8955CF1E9}"/>
                    </a:ext>
                  </a:extLst>
                </p14:cNvPr>
                <p14:cNvContentPartPr/>
                <p14:nvPr/>
              </p14:nvContentPartPr>
              <p14:xfrm>
                <a:off x="8870833" y="3718713"/>
                <a:ext cx="138240" cy="252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00AE07F-7091-4971-BCB5-47D8955CF1E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52833" y="3700713"/>
                  <a:ext cx="1738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1FBA8B7-157D-4480-A3CD-2C2F9A49782A}"/>
              </a:ext>
            </a:extLst>
          </p:cNvPr>
          <p:cNvGrpSpPr/>
          <p:nvPr/>
        </p:nvGrpSpPr>
        <p:grpSpPr>
          <a:xfrm>
            <a:off x="8523073" y="3972513"/>
            <a:ext cx="733320" cy="1105200"/>
            <a:chOff x="8523073" y="3972513"/>
            <a:chExt cx="733320" cy="11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C62E40A-03F6-46BB-A0A2-C98A75FD4EA7}"/>
                    </a:ext>
                  </a:extLst>
                </p14:cNvPr>
                <p14:cNvContentPartPr/>
                <p14:nvPr/>
              </p14:nvContentPartPr>
              <p14:xfrm>
                <a:off x="9017713" y="4181313"/>
                <a:ext cx="18000" cy="107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C62E40A-03F6-46BB-A0A2-C98A75FD4EA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00073" y="4163673"/>
                  <a:ext cx="53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53D771-4A8B-4FB7-817C-616D9B570F1E}"/>
                    </a:ext>
                  </a:extLst>
                </p14:cNvPr>
                <p14:cNvContentPartPr/>
                <p14:nvPr/>
              </p14:nvContentPartPr>
              <p14:xfrm>
                <a:off x="9140473" y="4134153"/>
                <a:ext cx="12240" cy="82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53D771-4A8B-4FB7-817C-616D9B570F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22833" y="4116153"/>
                  <a:ext cx="47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C35C15D-55C6-479A-BC5A-4933C8F674FE}"/>
                    </a:ext>
                  </a:extLst>
                </p14:cNvPr>
                <p14:cNvContentPartPr/>
                <p14:nvPr/>
              </p14:nvContentPartPr>
              <p14:xfrm>
                <a:off x="8830513" y="3972513"/>
                <a:ext cx="425880" cy="42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C35C15D-55C6-479A-BC5A-4933C8F674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12873" y="3954873"/>
                  <a:ext cx="4615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C6AC6C7-3748-4459-BBF6-54883A5ABEAE}"/>
                    </a:ext>
                  </a:extLst>
                </p14:cNvPr>
                <p14:cNvContentPartPr/>
                <p14:nvPr/>
              </p14:nvContentPartPr>
              <p14:xfrm>
                <a:off x="8868313" y="4392273"/>
                <a:ext cx="90720" cy="175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C6AC6C7-3748-4459-BBF6-54883A5ABE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50673" y="4374633"/>
                  <a:ext cx="126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2AD43FB-7F91-4903-A06D-BC3D8234F0AF}"/>
                    </a:ext>
                  </a:extLst>
                </p14:cNvPr>
                <p14:cNvContentPartPr/>
                <p14:nvPr/>
              </p14:nvContentPartPr>
              <p14:xfrm>
                <a:off x="8700193" y="4684953"/>
                <a:ext cx="132120" cy="218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2AD43FB-7F91-4903-A06D-BC3D8234F0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82553" y="4667313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14007C-027D-4F1E-8B58-914AD3F0E801}"/>
                    </a:ext>
                  </a:extLst>
                </p14:cNvPr>
                <p14:cNvContentPartPr/>
                <p14:nvPr/>
              </p14:nvContentPartPr>
              <p14:xfrm>
                <a:off x="8523073" y="4571553"/>
                <a:ext cx="433800" cy="50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14007C-027D-4F1E-8B58-914AD3F0E8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05433" y="4553913"/>
                  <a:ext cx="469440" cy="54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967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D72BE39-F2A5-40E6-85D5-DD6C8A028E2E}"/>
              </a:ext>
            </a:extLst>
          </p:cNvPr>
          <p:cNvGrpSpPr/>
          <p:nvPr/>
        </p:nvGrpSpPr>
        <p:grpSpPr>
          <a:xfrm>
            <a:off x="1099642" y="762876"/>
            <a:ext cx="351720" cy="316080"/>
            <a:chOff x="1045153" y="808113"/>
            <a:chExt cx="35172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75E70F-3AE6-46EC-BCB2-846A2024AEC1}"/>
                    </a:ext>
                  </a:extLst>
                </p14:cNvPr>
                <p14:cNvContentPartPr/>
                <p14:nvPr/>
              </p14:nvContentPartPr>
              <p14:xfrm>
                <a:off x="1170793" y="952113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75E70F-3AE6-46EC-BCB2-846A2024AE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3153" y="934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C12BE2-7707-479F-8489-CEB0E4980DF6}"/>
                    </a:ext>
                  </a:extLst>
                </p14:cNvPr>
                <p14:cNvContentPartPr/>
                <p14:nvPr/>
              </p14:nvContentPartPr>
              <p14:xfrm>
                <a:off x="1168993" y="808113"/>
                <a:ext cx="22320" cy="260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C12BE2-7707-479F-8489-CEB0E4980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0993" y="790473"/>
                  <a:ext cx="57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E91507-8928-422D-BD8B-636C5373F49A}"/>
                    </a:ext>
                  </a:extLst>
                </p14:cNvPr>
                <p14:cNvContentPartPr/>
                <p14:nvPr/>
              </p14:nvContentPartPr>
              <p14:xfrm>
                <a:off x="1055593" y="821793"/>
                <a:ext cx="229680" cy="2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E91507-8928-422D-BD8B-636C5373F4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593" y="803793"/>
                  <a:ext cx="265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84665E-A17D-4724-8225-78388FC05C79}"/>
                    </a:ext>
                  </a:extLst>
                </p14:cNvPr>
                <p14:cNvContentPartPr/>
                <p14:nvPr/>
              </p14:nvContentPartPr>
              <p14:xfrm>
                <a:off x="1045153" y="1085673"/>
                <a:ext cx="190800" cy="3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84665E-A17D-4724-8225-78388FC05C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7153" y="1067673"/>
                  <a:ext cx="226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ED430C-CC6E-4112-9B08-02A4BA96FCB2}"/>
                    </a:ext>
                  </a:extLst>
                </p14:cNvPr>
                <p14:cNvContentPartPr/>
                <p14:nvPr/>
              </p14:nvContentPartPr>
              <p14:xfrm>
                <a:off x="1311913" y="946353"/>
                <a:ext cx="84960" cy="13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ED430C-CC6E-4112-9B08-02A4BA96FC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3913" y="928713"/>
                  <a:ext cx="1206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9F5719-EB0F-4CC2-BB70-548EB0357443}"/>
              </a:ext>
            </a:extLst>
          </p:cNvPr>
          <p:cNvGrpSpPr/>
          <p:nvPr/>
        </p:nvGrpSpPr>
        <p:grpSpPr>
          <a:xfrm>
            <a:off x="1703233" y="805593"/>
            <a:ext cx="874080" cy="415800"/>
            <a:chOff x="1703233" y="805593"/>
            <a:chExt cx="8740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771954-AF37-4855-85C4-8ABB0792D6BC}"/>
                    </a:ext>
                  </a:extLst>
                </p14:cNvPr>
                <p14:cNvContentPartPr/>
                <p14:nvPr/>
              </p14:nvContentPartPr>
              <p14:xfrm>
                <a:off x="1703233" y="805593"/>
                <a:ext cx="129600" cy="26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771954-AF37-4855-85C4-8ABB0792D6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5233" y="787593"/>
                  <a:ext cx="165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1FFDD0-3D3F-4030-BEFF-9FC7E9238F0B}"/>
                    </a:ext>
                  </a:extLst>
                </p14:cNvPr>
                <p14:cNvContentPartPr/>
                <p14:nvPr/>
              </p14:nvContentPartPr>
              <p14:xfrm>
                <a:off x="1914913" y="958953"/>
                <a:ext cx="1080" cy="7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1FFDD0-3D3F-4030-BEFF-9FC7E9238F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6913" y="940953"/>
                  <a:ext cx="36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215E1D-8550-4483-B1F2-6D411E6756EF}"/>
                    </a:ext>
                  </a:extLst>
                </p14:cNvPr>
                <p14:cNvContentPartPr/>
                <p14:nvPr/>
              </p14:nvContentPartPr>
              <p14:xfrm>
                <a:off x="1905913" y="832233"/>
                <a:ext cx="2520" cy="1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215E1D-8550-4483-B1F2-6D411E6756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8273" y="814233"/>
                  <a:ext cx="3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AFE5B8-B632-4EFA-AB61-EFE5B9C4EF0C}"/>
                    </a:ext>
                  </a:extLst>
                </p14:cNvPr>
                <p14:cNvContentPartPr/>
                <p14:nvPr/>
              </p14:nvContentPartPr>
              <p14:xfrm>
                <a:off x="2031553" y="902433"/>
                <a:ext cx="127440" cy="11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AFE5B8-B632-4EFA-AB61-EFE5B9C4EF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3913" y="884433"/>
                  <a:ext cx="163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0E9FC0-B8F7-4682-9256-EEB3230F367C}"/>
                    </a:ext>
                  </a:extLst>
                </p14:cNvPr>
                <p14:cNvContentPartPr/>
                <p14:nvPr/>
              </p14:nvContentPartPr>
              <p14:xfrm>
                <a:off x="2153233" y="927633"/>
                <a:ext cx="18288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0E9FC0-B8F7-4682-9256-EEB3230F36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5233" y="909633"/>
                  <a:ext cx="218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825525-DE65-4135-9379-827A555B2FCA}"/>
                    </a:ext>
                  </a:extLst>
                </p14:cNvPr>
                <p14:cNvContentPartPr/>
                <p14:nvPr/>
              </p14:nvContentPartPr>
              <p14:xfrm>
                <a:off x="2333233" y="883353"/>
                <a:ext cx="109440" cy="11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825525-DE65-4135-9379-827A555B2F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5233" y="865353"/>
                  <a:ext cx="14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4556F9C-AA90-4FDA-A1A8-C0FA2E0B1B42}"/>
                    </a:ext>
                  </a:extLst>
                </p14:cNvPr>
                <p14:cNvContentPartPr/>
                <p14:nvPr/>
              </p14:nvContentPartPr>
              <p14:xfrm>
                <a:off x="2404873" y="889113"/>
                <a:ext cx="172440" cy="33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4556F9C-AA90-4FDA-A1A8-C0FA2E0B1B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6873" y="871113"/>
                  <a:ext cx="20808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60CE-C22B-4062-9E50-6C0EA0BBD72B}"/>
              </a:ext>
            </a:extLst>
          </p:cNvPr>
          <p:cNvGrpSpPr/>
          <p:nvPr/>
        </p:nvGrpSpPr>
        <p:grpSpPr>
          <a:xfrm>
            <a:off x="2834353" y="664113"/>
            <a:ext cx="1556640" cy="356400"/>
            <a:chOff x="2834353" y="664113"/>
            <a:chExt cx="15566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F7508-7624-4B88-A269-07B274E1994F}"/>
                    </a:ext>
                  </a:extLst>
                </p14:cNvPr>
                <p14:cNvContentPartPr/>
                <p14:nvPr/>
              </p14:nvContentPartPr>
              <p14:xfrm>
                <a:off x="2834353" y="801633"/>
                <a:ext cx="156240" cy="21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F7508-7624-4B88-A269-07B274E199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6713" y="783633"/>
                  <a:ext cx="191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6D62DF-77BC-4612-9FE7-99ACC957F988}"/>
                    </a:ext>
                  </a:extLst>
                </p14:cNvPr>
                <p14:cNvContentPartPr/>
                <p14:nvPr/>
              </p14:nvContentPartPr>
              <p14:xfrm>
                <a:off x="3035593" y="894513"/>
                <a:ext cx="13464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6D62DF-77BC-4612-9FE7-99ACC957F9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17593" y="876873"/>
                  <a:ext cx="170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59D157-7D38-4E46-A89D-0BD2B59D3DA9}"/>
                    </a:ext>
                  </a:extLst>
                </p14:cNvPr>
                <p14:cNvContentPartPr/>
                <p14:nvPr/>
              </p14:nvContentPartPr>
              <p14:xfrm>
                <a:off x="3139993" y="911793"/>
                <a:ext cx="194400" cy="10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59D157-7D38-4E46-A89D-0BD2B59D3D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1993" y="893793"/>
                  <a:ext cx="230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DC9537-2096-44FD-B72D-4F53D8544C10}"/>
                    </a:ext>
                  </a:extLst>
                </p14:cNvPr>
                <p14:cNvContentPartPr/>
                <p14:nvPr/>
              </p14:nvContentPartPr>
              <p14:xfrm>
                <a:off x="3307393" y="875433"/>
                <a:ext cx="117000" cy="12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DC9537-2096-44FD-B72D-4F53D8544C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89753" y="857793"/>
                  <a:ext cx="15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671805-FF5C-40A8-A439-58935623C928}"/>
                    </a:ext>
                  </a:extLst>
                </p14:cNvPr>
                <p14:cNvContentPartPr/>
                <p14:nvPr/>
              </p14:nvContentPartPr>
              <p14:xfrm>
                <a:off x="3437713" y="871113"/>
                <a:ext cx="95040" cy="12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671805-FF5C-40A8-A439-58935623C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0073" y="853113"/>
                  <a:ext cx="130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D1C3D1-7CD3-42AA-913A-FE2624FFB4EC}"/>
                    </a:ext>
                  </a:extLst>
                </p14:cNvPr>
                <p14:cNvContentPartPr/>
                <p14:nvPr/>
              </p14:nvContentPartPr>
              <p14:xfrm>
                <a:off x="3566593" y="766353"/>
                <a:ext cx="7272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D1C3D1-7CD3-42AA-913A-FE2624FFB4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48593" y="748353"/>
                  <a:ext cx="108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580432-BBC8-4417-B4A5-83128FD0538B}"/>
                    </a:ext>
                  </a:extLst>
                </p14:cNvPr>
                <p14:cNvContentPartPr/>
                <p14:nvPr/>
              </p14:nvContentPartPr>
              <p14:xfrm>
                <a:off x="3778993" y="664113"/>
                <a:ext cx="139320" cy="30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580432-BBC8-4417-B4A5-83128FD053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60993" y="646473"/>
                  <a:ext cx="174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32B87F-C255-4B17-8B7C-D389E6870E9A}"/>
                    </a:ext>
                  </a:extLst>
                </p14:cNvPr>
                <p14:cNvContentPartPr/>
                <p14:nvPr/>
              </p14:nvContentPartPr>
              <p14:xfrm>
                <a:off x="3808153" y="850233"/>
                <a:ext cx="10368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32B87F-C255-4B17-8B7C-D389E6870E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90513" y="832593"/>
                  <a:ext cx="139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A69FBE-B059-45EF-B83D-148E46243555}"/>
                    </a:ext>
                  </a:extLst>
                </p14:cNvPr>
                <p14:cNvContentPartPr/>
                <p14:nvPr/>
              </p14:nvContentPartPr>
              <p14:xfrm>
                <a:off x="3967993" y="844113"/>
                <a:ext cx="108360" cy="13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A69FBE-B059-45EF-B83D-148E462435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50353" y="826113"/>
                  <a:ext cx="144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C4F2E6-9E4C-4498-826F-797CABA3C4A1}"/>
                    </a:ext>
                  </a:extLst>
                </p14:cNvPr>
                <p14:cNvContentPartPr/>
                <p14:nvPr/>
              </p14:nvContentPartPr>
              <p14:xfrm>
                <a:off x="4121713" y="858513"/>
                <a:ext cx="11376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C4F2E6-9E4C-4498-826F-797CABA3C4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04073" y="840513"/>
                  <a:ext cx="149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828606-046B-4929-9B73-6B1E4721C50E}"/>
                    </a:ext>
                  </a:extLst>
                </p14:cNvPr>
                <p14:cNvContentPartPr/>
                <p14:nvPr/>
              </p14:nvContentPartPr>
              <p14:xfrm>
                <a:off x="4267153" y="829713"/>
                <a:ext cx="123840" cy="13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828606-046B-4929-9B73-6B1E4721C5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9513" y="811713"/>
                  <a:ext cx="1594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DBDEB0-495B-4C0B-92AE-5D3DB1FEBC61}"/>
              </a:ext>
            </a:extLst>
          </p:cNvPr>
          <p:cNvGrpSpPr/>
          <p:nvPr/>
        </p:nvGrpSpPr>
        <p:grpSpPr>
          <a:xfrm>
            <a:off x="1231633" y="1532433"/>
            <a:ext cx="622800" cy="276120"/>
            <a:chOff x="1231633" y="1532433"/>
            <a:chExt cx="622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9E7D42-3AFF-459B-BB94-BA873F8F1858}"/>
                    </a:ext>
                  </a:extLst>
                </p14:cNvPr>
                <p14:cNvContentPartPr/>
                <p14:nvPr/>
              </p14:nvContentPartPr>
              <p14:xfrm>
                <a:off x="1231633" y="1532433"/>
                <a:ext cx="152280" cy="27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9E7D42-3AFF-459B-BB94-BA873F8F18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13993" y="1514793"/>
                  <a:ext cx="187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2C49D5-8899-4991-96CE-E6920521F262}"/>
                    </a:ext>
                  </a:extLst>
                </p14:cNvPr>
                <p14:cNvContentPartPr/>
                <p14:nvPr/>
              </p14:nvContentPartPr>
              <p14:xfrm>
                <a:off x="1253233" y="1628553"/>
                <a:ext cx="105840" cy="4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2C49D5-8899-4991-96CE-E6920521F2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35593" y="1610913"/>
                  <a:ext cx="141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04079D-D01D-4205-8D0E-2A795EFF3548}"/>
                    </a:ext>
                  </a:extLst>
                </p14:cNvPr>
                <p14:cNvContentPartPr/>
                <p14:nvPr/>
              </p14:nvContentPartPr>
              <p14:xfrm>
                <a:off x="1420633" y="1540353"/>
                <a:ext cx="164160" cy="20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04079D-D01D-4205-8D0E-2A795EFF3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633" y="1522713"/>
                  <a:ext cx="199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47D389-43E5-4618-B9EB-8B3CE81872AF}"/>
                    </a:ext>
                  </a:extLst>
                </p14:cNvPr>
                <p14:cNvContentPartPr/>
                <p14:nvPr/>
              </p14:nvContentPartPr>
              <p14:xfrm>
                <a:off x="1608193" y="1628553"/>
                <a:ext cx="246240" cy="16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47D389-43E5-4618-B9EB-8B3CE81872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90193" y="1610553"/>
                  <a:ext cx="281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068CA7-65E3-40D0-BD3E-8F9152FEBA1A}"/>
              </a:ext>
            </a:extLst>
          </p:cNvPr>
          <p:cNvGrpSpPr/>
          <p:nvPr/>
        </p:nvGrpSpPr>
        <p:grpSpPr>
          <a:xfrm>
            <a:off x="2028313" y="1444233"/>
            <a:ext cx="2078640" cy="474480"/>
            <a:chOff x="2028313" y="1444233"/>
            <a:chExt cx="207864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5A2217-CAA3-4B7F-A198-95E036DB3A77}"/>
                    </a:ext>
                  </a:extLst>
                </p14:cNvPr>
                <p14:cNvContentPartPr/>
                <p14:nvPr/>
              </p14:nvContentPartPr>
              <p14:xfrm>
                <a:off x="2028313" y="1603353"/>
                <a:ext cx="173160" cy="31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5A2217-CAA3-4B7F-A198-95E036DB3A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10313" y="1585353"/>
                  <a:ext cx="208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951A76-A85D-4E11-9322-155FD9FFB45E}"/>
                    </a:ext>
                  </a:extLst>
                </p14:cNvPr>
                <p14:cNvContentPartPr/>
                <p14:nvPr/>
              </p14:nvContentPartPr>
              <p14:xfrm>
                <a:off x="2230273" y="1637193"/>
                <a:ext cx="174600" cy="10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951A76-A85D-4E11-9322-155FD9FFB4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2633" y="1619193"/>
                  <a:ext cx="210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2D82B7-E6A8-4D4A-B61E-85D992FB5A81}"/>
                    </a:ext>
                  </a:extLst>
                </p14:cNvPr>
                <p14:cNvContentPartPr/>
                <p14:nvPr/>
              </p14:nvContentPartPr>
              <p14:xfrm>
                <a:off x="2428273" y="1597953"/>
                <a:ext cx="197280" cy="14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2D82B7-E6A8-4D4A-B61E-85D992FB5A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10633" y="1579953"/>
                  <a:ext cx="23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AE288B-4EAF-4A14-AFF3-9481F9787ECA}"/>
                    </a:ext>
                  </a:extLst>
                </p14:cNvPr>
                <p14:cNvContentPartPr/>
                <p14:nvPr/>
              </p14:nvContentPartPr>
              <p14:xfrm>
                <a:off x="2625913" y="1594353"/>
                <a:ext cx="78840" cy="14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AE288B-4EAF-4A14-AFF3-9481F9787E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08273" y="1576713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6FB3CE-99D9-4352-B8EA-490CB81F2D1C}"/>
                    </a:ext>
                  </a:extLst>
                </p14:cNvPr>
                <p14:cNvContentPartPr/>
                <p14:nvPr/>
              </p14:nvContentPartPr>
              <p14:xfrm>
                <a:off x="2761273" y="1507593"/>
                <a:ext cx="90000" cy="20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6FB3CE-99D9-4352-B8EA-490CB81F2D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3273" y="1489953"/>
                  <a:ext cx="125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924BD8-8C4E-415F-AF02-F2B8EA3970E5}"/>
                    </a:ext>
                  </a:extLst>
                </p14:cNvPr>
                <p14:cNvContentPartPr/>
                <p14:nvPr/>
              </p14:nvContentPartPr>
              <p14:xfrm>
                <a:off x="2754433" y="1593993"/>
                <a:ext cx="140760" cy="8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924BD8-8C4E-415F-AF02-F2B8EA3970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36433" y="1576353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23F6BA-ACEC-4938-A560-BD6BF054E335}"/>
                    </a:ext>
                  </a:extLst>
                </p14:cNvPr>
                <p14:cNvContentPartPr/>
                <p14:nvPr/>
              </p14:nvContentPartPr>
              <p14:xfrm>
                <a:off x="2867833" y="1522353"/>
                <a:ext cx="936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23F6BA-ACEC-4938-A560-BD6BF054E3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49833" y="1504713"/>
                  <a:ext cx="4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672DE1-2ED4-4822-8E91-DE9563B643B4}"/>
                    </a:ext>
                  </a:extLst>
                </p14:cNvPr>
                <p14:cNvContentPartPr/>
                <p14:nvPr/>
              </p14:nvContentPartPr>
              <p14:xfrm>
                <a:off x="2961073" y="1565193"/>
                <a:ext cx="99360" cy="109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672DE1-2ED4-4822-8E91-DE9563B643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43073" y="1547193"/>
                  <a:ext cx="135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FBA96C-6938-4EFE-8C41-E5AE37368CE0}"/>
                    </a:ext>
                  </a:extLst>
                </p14:cNvPr>
                <p14:cNvContentPartPr/>
                <p14:nvPr/>
              </p14:nvContentPartPr>
              <p14:xfrm>
                <a:off x="3192553" y="1539633"/>
                <a:ext cx="199800" cy="10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FBA96C-6938-4EFE-8C41-E5AE37368C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4913" y="1521633"/>
                  <a:ext cx="235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856B4-7A55-468D-B5E2-B953E90F59AC}"/>
                    </a:ext>
                  </a:extLst>
                </p14:cNvPr>
                <p14:cNvContentPartPr/>
                <p14:nvPr/>
              </p14:nvContentPartPr>
              <p14:xfrm>
                <a:off x="3555073" y="1514793"/>
                <a:ext cx="111600" cy="115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856B4-7A55-468D-B5E2-B953E90F59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7073" y="1496793"/>
                  <a:ext cx="147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CAD1F2-9328-4B98-A8FD-77E31B6E7A09}"/>
                    </a:ext>
                  </a:extLst>
                </p14:cNvPr>
                <p14:cNvContentPartPr/>
                <p14:nvPr/>
              </p14:nvContentPartPr>
              <p14:xfrm>
                <a:off x="3758473" y="1529913"/>
                <a:ext cx="90360" cy="9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CAD1F2-9328-4B98-A8FD-77E31B6E7A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40473" y="1512273"/>
                  <a:ext cx="12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E54160-521E-4A7E-BD88-CA48707A2C44}"/>
                    </a:ext>
                  </a:extLst>
                </p14:cNvPr>
                <p14:cNvContentPartPr/>
                <p14:nvPr/>
              </p14:nvContentPartPr>
              <p14:xfrm>
                <a:off x="3875113" y="1444233"/>
                <a:ext cx="47160" cy="19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E54160-521E-4A7E-BD88-CA48707A2C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57473" y="1426593"/>
                  <a:ext cx="82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B2D436-CC65-4793-9D11-DF038A5E25BB}"/>
                    </a:ext>
                  </a:extLst>
                </p14:cNvPr>
                <p14:cNvContentPartPr/>
                <p14:nvPr/>
              </p14:nvContentPartPr>
              <p14:xfrm>
                <a:off x="3957553" y="1534593"/>
                <a:ext cx="149400" cy="26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B2D436-CC65-4793-9D11-DF038A5E25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39913" y="1516953"/>
                  <a:ext cx="18504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58F75E-CE8E-47B1-82B5-A042DC0FF604}"/>
              </a:ext>
            </a:extLst>
          </p:cNvPr>
          <p:cNvGrpSpPr/>
          <p:nvPr/>
        </p:nvGrpSpPr>
        <p:grpSpPr>
          <a:xfrm>
            <a:off x="4324033" y="1462233"/>
            <a:ext cx="695880" cy="288360"/>
            <a:chOff x="4324033" y="1462233"/>
            <a:chExt cx="6958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34A7EC-F5C5-405F-AD45-30F55CBAEF9F}"/>
                    </a:ext>
                  </a:extLst>
                </p14:cNvPr>
                <p14:cNvContentPartPr/>
                <p14:nvPr/>
              </p14:nvContentPartPr>
              <p14:xfrm>
                <a:off x="4324033" y="1462233"/>
                <a:ext cx="155160" cy="288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34A7EC-F5C5-405F-AD45-30F55CBAEF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06393" y="1444593"/>
                  <a:ext cx="190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B88683-5892-4FB8-9E5B-69711226D7B1}"/>
                    </a:ext>
                  </a:extLst>
                </p14:cNvPr>
                <p14:cNvContentPartPr/>
                <p14:nvPr/>
              </p14:nvContentPartPr>
              <p14:xfrm>
                <a:off x="4489633" y="1571313"/>
                <a:ext cx="18720" cy="4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B88683-5892-4FB8-9E5B-69711226D7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71993" y="1553673"/>
                  <a:ext cx="54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672DAA-6286-4D64-92E3-1F03A92A232F}"/>
                    </a:ext>
                  </a:extLst>
                </p14:cNvPr>
                <p14:cNvContentPartPr/>
                <p14:nvPr/>
              </p14:nvContentPartPr>
              <p14:xfrm>
                <a:off x="4462633" y="1472313"/>
                <a:ext cx="14040" cy="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672DAA-6286-4D64-92E3-1F03A92A23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44633" y="1454673"/>
                  <a:ext cx="4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D63F99-9B24-4F20-BB23-BD6C9634B0D9}"/>
                    </a:ext>
                  </a:extLst>
                </p14:cNvPr>
                <p14:cNvContentPartPr/>
                <p14:nvPr/>
              </p14:nvContentPartPr>
              <p14:xfrm>
                <a:off x="4532113" y="1463313"/>
                <a:ext cx="141840" cy="14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D63F99-9B24-4F20-BB23-BD6C9634B0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14473" y="1445313"/>
                  <a:ext cx="177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898C57-A521-4FD2-B743-1BE40544D1C7}"/>
                    </a:ext>
                  </a:extLst>
                </p14:cNvPr>
                <p14:cNvContentPartPr/>
                <p14:nvPr/>
              </p14:nvContentPartPr>
              <p14:xfrm>
                <a:off x="4727233" y="1465113"/>
                <a:ext cx="113760" cy="11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898C57-A521-4FD2-B743-1BE40544D1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09593" y="1447113"/>
                  <a:ext cx="149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96018B-E25A-45F0-AEAF-3E1CA302110E}"/>
                    </a:ext>
                  </a:extLst>
                </p14:cNvPr>
                <p14:cNvContentPartPr/>
                <p14:nvPr/>
              </p14:nvContentPartPr>
              <p14:xfrm>
                <a:off x="4875913" y="1464393"/>
                <a:ext cx="14400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96018B-E25A-45F0-AEAF-3E1CA30211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8273" y="1446753"/>
                  <a:ext cx="179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212F78-175C-4324-8F44-1955C0738795}"/>
              </a:ext>
            </a:extLst>
          </p:cNvPr>
          <p:cNvGrpSpPr/>
          <p:nvPr/>
        </p:nvGrpSpPr>
        <p:grpSpPr>
          <a:xfrm>
            <a:off x="5320873" y="1238673"/>
            <a:ext cx="1449360" cy="450360"/>
            <a:chOff x="5320873" y="1238673"/>
            <a:chExt cx="1449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D8A0AB-5380-499F-BC8C-E5EEF5093DB1}"/>
                    </a:ext>
                  </a:extLst>
                </p14:cNvPr>
                <p14:cNvContentPartPr/>
                <p14:nvPr/>
              </p14:nvContentPartPr>
              <p14:xfrm>
                <a:off x="5320873" y="1397793"/>
                <a:ext cx="125280" cy="29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D8A0AB-5380-499F-BC8C-E5EEF5093D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03233" y="1379793"/>
                  <a:ext cx="160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077022-197D-46D5-BC3E-20287E0C902A}"/>
                    </a:ext>
                  </a:extLst>
                </p14:cNvPr>
                <p14:cNvContentPartPr/>
                <p14:nvPr/>
              </p14:nvContentPartPr>
              <p14:xfrm>
                <a:off x="5471353" y="1385553"/>
                <a:ext cx="180720" cy="15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077022-197D-46D5-BC3E-20287E0C90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53353" y="1367913"/>
                  <a:ext cx="216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C946C8C-77D9-4E89-AB31-F8071AA31BAE}"/>
                    </a:ext>
                  </a:extLst>
                </p14:cNvPr>
                <p14:cNvContentPartPr/>
                <p14:nvPr/>
              </p14:nvContentPartPr>
              <p14:xfrm>
                <a:off x="5694553" y="1356033"/>
                <a:ext cx="153720" cy="165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C946C8C-77D9-4E89-AB31-F8071AA31B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6553" y="1338393"/>
                  <a:ext cx="189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2E3BCA-0CB7-4140-8947-B1798AEB22F7}"/>
                    </a:ext>
                  </a:extLst>
                </p14:cNvPr>
                <p14:cNvContentPartPr/>
                <p14:nvPr/>
              </p14:nvContentPartPr>
              <p14:xfrm>
                <a:off x="5942233" y="1380513"/>
                <a:ext cx="120960" cy="11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2E3BCA-0CB7-4140-8947-B1798AEB22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24593" y="1362513"/>
                  <a:ext cx="15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E176CA-5027-4C43-BF9E-C486813E3A73}"/>
                    </a:ext>
                  </a:extLst>
                </p14:cNvPr>
                <p14:cNvContentPartPr/>
                <p14:nvPr/>
              </p14:nvContentPartPr>
              <p14:xfrm>
                <a:off x="6160033" y="1313913"/>
                <a:ext cx="133560" cy="16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E176CA-5027-4C43-BF9E-C486813E3A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42033" y="1296273"/>
                  <a:ext cx="16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EC5106-DE3F-48D8-9306-9669B45B5041}"/>
                    </a:ext>
                  </a:extLst>
                </p14:cNvPr>
                <p14:cNvContentPartPr/>
                <p14:nvPr/>
              </p14:nvContentPartPr>
              <p14:xfrm>
                <a:off x="6264793" y="1238673"/>
                <a:ext cx="128880" cy="261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EC5106-DE3F-48D8-9306-9669B45B50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46793" y="1221033"/>
                  <a:ext cx="164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9F3DF7-33D3-4D1E-A5D9-F7C0F1FAC605}"/>
                    </a:ext>
                  </a:extLst>
                </p14:cNvPr>
                <p14:cNvContentPartPr/>
                <p14:nvPr/>
              </p14:nvContentPartPr>
              <p14:xfrm>
                <a:off x="6432193" y="1343433"/>
                <a:ext cx="188280" cy="11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9F3DF7-33D3-4D1E-A5D9-F7C0F1FAC6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4553" y="1325793"/>
                  <a:ext cx="22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F29AF5-332F-4AAD-ACF7-73E47D92296F}"/>
                    </a:ext>
                  </a:extLst>
                </p14:cNvPr>
                <p14:cNvContentPartPr/>
                <p14:nvPr/>
              </p14:nvContentPartPr>
              <p14:xfrm>
                <a:off x="6671953" y="1262073"/>
                <a:ext cx="98280" cy="174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F29AF5-332F-4AAD-ACF7-73E47D9229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53953" y="1244433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6EA51A-3ACD-4971-9086-2AB79D88CB4D}"/>
              </a:ext>
            </a:extLst>
          </p:cNvPr>
          <p:cNvGrpSpPr/>
          <p:nvPr/>
        </p:nvGrpSpPr>
        <p:grpSpPr>
          <a:xfrm>
            <a:off x="1968193" y="2475259"/>
            <a:ext cx="648720" cy="300960"/>
            <a:chOff x="2193913" y="2466993"/>
            <a:chExt cx="6487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402004-4321-4B4A-9F2F-03D0742D12A4}"/>
                    </a:ext>
                  </a:extLst>
                </p14:cNvPr>
                <p14:cNvContentPartPr/>
                <p14:nvPr/>
              </p14:nvContentPartPr>
              <p14:xfrm>
                <a:off x="2193913" y="2466993"/>
                <a:ext cx="92520" cy="30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402004-4321-4B4A-9F2F-03D0742D12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76273" y="2448993"/>
                  <a:ext cx="128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119AD9-E257-437A-B7DF-5394811175AC}"/>
                    </a:ext>
                  </a:extLst>
                </p14:cNvPr>
                <p14:cNvContentPartPr/>
                <p14:nvPr/>
              </p14:nvContentPartPr>
              <p14:xfrm>
                <a:off x="2319913" y="2545473"/>
                <a:ext cx="89280" cy="123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119AD9-E257-437A-B7DF-5394811175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2273" y="2527473"/>
                  <a:ext cx="12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5E1CF9-1085-45C5-860E-BC50172D7CFE}"/>
                    </a:ext>
                  </a:extLst>
                </p14:cNvPr>
                <p14:cNvContentPartPr/>
                <p14:nvPr/>
              </p14:nvContentPartPr>
              <p14:xfrm>
                <a:off x="2446273" y="2543673"/>
                <a:ext cx="136440" cy="109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5E1CF9-1085-45C5-860E-BC50172D7C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8273" y="2526033"/>
                  <a:ext cx="172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73B362-F119-4E27-83A8-1AE582464880}"/>
                    </a:ext>
                  </a:extLst>
                </p14:cNvPr>
                <p14:cNvContentPartPr/>
                <p14:nvPr/>
              </p14:nvContentPartPr>
              <p14:xfrm>
                <a:off x="2688553" y="2526033"/>
                <a:ext cx="13680" cy="37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73B362-F119-4E27-83A8-1AE5824648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0553" y="2508033"/>
                  <a:ext cx="49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CCAC56-9F53-4C61-ADCE-6C551F7ECB84}"/>
                    </a:ext>
                  </a:extLst>
                </p14:cNvPr>
                <p14:cNvContentPartPr/>
                <p14:nvPr/>
              </p14:nvContentPartPr>
              <p14:xfrm>
                <a:off x="2696833" y="2561313"/>
                <a:ext cx="14580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CCAC56-9F53-4C61-ADCE-6C551F7ECB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79193" y="2543673"/>
                  <a:ext cx="181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AB39E5-B942-4A22-A831-CC0FFA4D7B1A}"/>
              </a:ext>
            </a:extLst>
          </p:cNvPr>
          <p:cNvGrpSpPr/>
          <p:nvPr/>
        </p:nvGrpSpPr>
        <p:grpSpPr>
          <a:xfrm>
            <a:off x="2858113" y="2452939"/>
            <a:ext cx="701640" cy="328320"/>
            <a:chOff x="3083833" y="2444673"/>
            <a:chExt cx="7016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8094F1-46BC-4665-8AD8-D874691F2970}"/>
                    </a:ext>
                  </a:extLst>
                </p14:cNvPr>
                <p14:cNvContentPartPr/>
                <p14:nvPr/>
              </p14:nvContentPartPr>
              <p14:xfrm>
                <a:off x="3083833" y="2478153"/>
                <a:ext cx="144360" cy="19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8094F1-46BC-4665-8AD8-D874691F29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65833" y="2460513"/>
                  <a:ext cx="180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DE5603-0C8A-4AA1-8086-E6F298C59E1B}"/>
                    </a:ext>
                  </a:extLst>
                </p14:cNvPr>
                <p14:cNvContentPartPr/>
                <p14:nvPr/>
              </p14:nvContentPartPr>
              <p14:xfrm>
                <a:off x="3223153" y="2510193"/>
                <a:ext cx="129240" cy="12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DE5603-0C8A-4AA1-8086-E6F298C59E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05513" y="2492193"/>
                  <a:ext cx="16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E30666-20C3-4472-9356-ADB171F65B00}"/>
                    </a:ext>
                  </a:extLst>
                </p14:cNvPr>
                <p14:cNvContentPartPr/>
                <p14:nvPr/>
              </p14:nvContentPartPr>
              <p14:xfrm>
                <a:off x="3466873" y="2624313"/>
                <a:ext cx="57960" cy="148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E30666-20C3-4472-9356-ADB171F65B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48873" y="2606313"/>
                  <a:ext cx="93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871BCF-B8FE-4EC7-B363-547CC5D473D6}"/>
                    </a:ext>
                  </a:extLst>
                </p14:cNvPr>
                <p14:cNvContentPartPr/>
                <p14:nvPr/>
              </p14:nvContentPartPr>
              <p14:xfrm>
                <a:off x="3595033" y="2490753"/>
                <a:ext cx="25200" cy="150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871BCF-B8FE-4EC7-B363-547CC5D473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77033" y="2472753"/>
                  <a:ext cx="60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E4E663-3306-4581-846F-1EE9AACB84F2}"/>
                    </a:ext>
                  </a:extLst>
                </p14:cNvPr>
                <p14:cNvContentPartPr/>
                <p14:nvPr/>
              </p14:nvContentPartPr>
              <p14:xfrm>
                <a:off x="3694753" y="2444673"/>
                <a:ext cx="90720" cy="199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E4E663-3306-4581-846F-1EE9AACB84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77113" y="2426673"/>
                  <a:ext cx="12636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12591F7-9332-4BD9-B79F-045D3F0D8BFB}"/>
                  </a:ext>
                </a:extLst>
              </p14:cNvPr>
              <p14:cNvContentPartPr/>
              <p14:nvPr/>
            </p14:nvContentPartPr>
            <p14:xfrm>
              <a:off x="3703753" y="2604859"/>
              <a:ext cx="74880" cy="103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12591F7-9332-4BD9-B79F-045D3F0D8B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85753" y="2586859"/>
                <a:ext cx="1105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A941906-1AD8-4A39-8C42-C7483A30E0CE}"/>
              </a:ext>
            </a:extLst>
          </p:cNvPr>
          <p:cNvGrpSpPr/>
          <p:nvPr/>
        </p:nvGrpSpPr>
        <p:grpSpPr>
          <a:xfrm>
            <a:off x="3983833" y="2432779"/>
            <a:ext cx="241200" cy="251640"/>
            <a:chOff x="4209553" y="2424513"/>
            <a:chExt cx="2412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EC7744-CF5D-4895-AF9F-F31C62BD0EE2}"/>
                    </a:ext>
                  </a:extLst>
                </p14:cNvPr>
                <p14:cNvContentPartPr/>
                <p14:nvPr/>
              </p14:nvContentPartPr>
              <p14:xfrm>
                <a:off x="4209553" y="2434233"/>
                <a:ext cx="73440" cy="169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EC7744-CF5D-4895-AF9F-F31C62BD0E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91553" y="2416593"/>
                  <a:ext cx="10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087CB3B-A582-46CF-AC15-A2BCD91D52CE}"/>
                    </a:ext>
                  </a:extLst>
                </p14:cNvPr>
                <p14:cNvContentPartPr/>
                <p14:nvPr/>
              </p14:nvContentPartPr>
              <p14:xfrm>
                <a:off x="4245193" y="2424513"/>
                <a:ext cx="136080" cy="2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087CB3B-A582-46CF-AC15-A2BCD91D52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7193" y="2406873"/>
                  <a:ext cx="171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DCDCA2-A5C8-4273-9DD6-4DB098F88F98}"/>
                    </a:ext>
                  </a:extLst>
                </p14:cNvPr>
                <p14:cNvContentPartPr/>
                <p14:nvPr/>
              </p14:nvContentPartPr>
              <p14:xfrm>
                <a:off x="4392433" y="2558433"/>
                <a:ext cx="5832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DCDCA2-A5C8-4273-9DD6-4DB098F88F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74433" y="2540793"/>
                  <a:ext cx="939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8FE6172-3131-41E7-8556-CB3FF79BF524}"/>
              </a:ext>
            </a:extLst>
          </p:cNvPr>
          <p:cNvGrpSpPr/>
          <p:nvPr/>
        </p:nvGrpSpPr>
        <p:grpSpPr>
          <a:xfrm>
            <a:off x="4446073" y="2474179"/>
            <a:ext cx="300600" cy="254880"/>
            <a:chOff x="4671793" y="2465913"/>
            <a:chExt cx="3006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18FAF9-D189-4435-81D2-FDF3BE4775DC}"/>
                    </a:ext>
                  </a:extLst>
                </p14:cNvPr>
                <p14:cNvContentPartPr/>
                <p14:nvPr/>
              </p14:nvContentPartPr>
              <p14:xfrm>
                <a:off x="4671793" y="2509833"/>
                <a:ext cx="35640" cy="11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18FAF9-D189-4435-81D2-FDF3BE4775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53793" y="2492193"/>
                  <a:ext cx="71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7D948B-B4AC-4C77-8392-EC229DDD22A5}"/>
                    </a:ext>
                  </a:extLst>
                </p14:cNvPr>
                <p14:cNvContentPartPr/>
                <p14:nvPr/>
              </p14:nvContentPartPr>
              <p14:xfrm>
                <a:off x="4789513" y="2465913"/>
                <a:ext cx="95760" cy="179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7D948B-B4AC-4C77-8392-EC229DDD22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71873" y="2448273"/>
                  <a:ext cx="131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390DC0-6CC6-4661-ADEC-CD71BAF0A5E6}"/>
                    </a:ext>
                  </a:extLst>
                </p14:cNvPr>
                <p14:cNvContentPartPr/>
                <p14:nvPr/>
              </p14:nvContentPartPr>
              <p14:xfrm>
                <a:off x="4955833" y="2617113"/>
                <a:ext cx="16560" cy="103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390DC0-6CC6-4661-ADEC-CD71BAF0A5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37833" y="2599113"/>
                  <a:ext cx="522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76E0F9E-F836-4892-9D77-6D3898B5A799}"/>
              </a:ext>
            </a:extLst>
          </p:cNvPr>
          <p:cNvGrpSpPr/>
          <p:nvPr/>
        </p:nvGrpSpPr>
        <p:grpSpPr>
          <a:xfrm>
            <a:off x="4943233" y="2482459"/>
            <a:ext cx="312840" cy="240840"/>
            <a:chOff x="5168953" y="2474193"/>
            <a:chExt cx="3128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9CFB9DD-0B51-433B-BA58-F513F7A5CE6C}"/>
                    </a:ext>
                  </a:extLst>
                </p14:cNvPr>
                <p14:cNvContentPartPr/>
                <p14:nvPr/>
              </p14:nvContentPartPr>
              <p14:xfrm>
                <a:off x="5168953" y="2513793"/>
                <a:ext cx="30960" cy="13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9CFB9DD-0B51-433B-BA58-F513F7A5CE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51313" y="2496153"/>
                  <a:ext cx="6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58A449-9E56-471A-A17C-FC68F258FA1D}"/>
                    </a:ext>
                  </a:extLst>
                </p14:cNvPr>
                <p14:cNvContentPartPr/>
                <p14:nvPr/>
              </p14:nvContentPartPr>
              <p14:xfrm>
                <a:off x="5337073" y="2474193"/>
                <a:ext cx="144720" cy="240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58A449-9E56-471A-A17C-FC68F258FA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19433" y="2456193"/>
                  <a:ext cx="1803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BFDDA9B-184A-4B0E-BDF3-D820FAF921FC}"/>
                  </a:ext>
                </a:extLst>
              </p14:cNvPr>
              <p14:cNvContentPartPr/>
              <p14:nvPr/>
            </p14:nvContentPartPr>
            <p14:xfrm>
              <a:off x="5366593" y="2626819"/>
              <a:ext cx="23760" cy="137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BFDDA9B-184A-4B0E-BDF3-D820FAF921F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48593" y="2608819"/>
                <a:ext cx="594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B0642A6-B5AA-44EE-A2ED-ACD69551AB86}"/>
                  </a:ext>
                </a:extLst>
              </p14:cNvPr>
              <p14:cNvContentPartPr/>
              <p14:nvPr/>
            </p14:nvContentPartPr>
            <p14:xfrm>
              <a:off x="5589433" y="2498299"/>
              <a:ext cx="28800" cy="10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B0642A6-B5AA-44EE-A2ED-ACD69551AB8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71433" y="2480299"/>
                <a:ext cx="6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61AFA1E-F24B-46A1-BEF5-ABA58F564F8D}"/>
                  </a:ext>
                </a:extLst>
              </p14:cNvPr>
              <p14:cNvContentPartPr/>
              <p14:nvPr/>
            </p14:nvContentPartPr>
            <p14:xfrm>
              <a:off x="5704273" y="2465899"/>
              <a:ext cx="134640" cy="195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61AFA1E-F24B-46A1-BEF5-ABA58F564F8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86225" y="2447899"/>
                <a:ext cx="170376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06B7173-CDBD-48DF-B158-91BDB1F1E288}"/>
                  </a:ext>
                </a:extLst>
              </p14:cNvPr>
              <p14:cNvContentPartPr/>
              <p14:nvPr/>
            </p14:nvContentPartPr>
            <p14:xfrm>
              <a:off x="5946193" y="2613139"/>
              <a:ext cx="19800" cy="90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06B7173-CDBD-48DF-B158-91BDB1F1E28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28193" y="2595210"/>
                <a:ext cx="55440" cy="12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BBBD53-2652-4EEA-867A-BF1B28F71E09}"/>
                  </a:ext>
                </a:extLst>
              </p14:cNvPr>
              <p14:cNvContentPartPr/>
              <p14:nvPr/>
            </p14:nvContentPartPr>
            <p14:xfrm>
              <a:off x="6092713" y="2400019"/>
              <a:ext cx="131400" cy="199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BBBD53-2652-4EEA-867A-BF1B28F71E0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74713" y="2382019"/>
                <a:ext cx="1670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710BC4D-A005-40B1-9C8C-183C02BD22B0}"/>
                  </a:ext>
                </a:extLst>
              </p14:cNvPr>
              <p14:cNvContentPartPr/>
              <p14:nvPr/>
            </p14:nvContentPartPr>
            <p14:xfrm>
              <a:off x="6271273" y="2454019"/>
              <a:ext cx="111960" cy="108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710BC4D-A005-40B1-9C8C-183C02BD22B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53273" y="2436019"/>
                <a:ext cx="147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DC6B7C8-F5A2-446D-AEAF-2325EB2136D8}"/>
                  </a:ext>
                </a:extLst>
              </p14:cNvPr>
              <p14:cNvContentPartPr/>
              <p14:nvPr/>
            </p14:nvContentPartPr>
            <p14:xfrm>
              <a:off x="6473593" y="2544739"/>
              <a:ext cx="28800" cy="121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DC6B7C8-F5A2-446D-AEAF-2325EB2136D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55365" y="2526739"/>
                <a:ext cx="64891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689BEE4-CF82-43F6-ACA5-DFD9C71D1479}"/>
                  </a:ext>
                </a:extLst>
              </p14:cNvPr>
              <p14:cNvContentPartPr/>
              <p14:nvPr/>
            </p14:nvContentPartPr>
            <p14:xfrm>
              <a:off x="6698233" y="2396779"/>
              <a:ext cx="159120" cy="182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689BEE4-CF82-43F6-ACA5-DFD9C71D14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80233" y="2378779"/>
                <a:ext cx="194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E84F146-1EFC-4056-95F1-B0BC7F7EF012}"/>
                  </a:ext>
                </a:extLst>
              </p14:cNvPr>
              <p14:cNvContentPartPr/>
              <p14:nvPr/>
            </p14:nvContentPartPr>
            <p14:xfrm>
              <a:off x="6914233" y="2444299"/>
              <a:ext cx="66240" cy="120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E84F146-1EFC-4056-95F1-B0BC7F7EF0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896233" y="2426299"/>
                <a:ext cx="101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E5D7812-D71A-4174-8449-76671BBF762E}"/>
                  </a:ext>
                </a:extLst>
              </p14:cNvPr>
              <p14:cNvContentPartPr/>
              <p14:nvPr/>
            </p14:nvContentPartPr>
            <p14:xfrm>
              <a:off x="6924673" y="2384539"/>
              <a:ext cx="68400" cy="22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E5D7812-D71A-4174-8449-76671BBF762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906673" y="2366539"/>
                <a:ext cx="104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A79919E-BD95-43FA-9C4E-4D849A8AF992}"/>
                  </a:ext>
                </a:extLst>
              </p14:cNvPr>
              <p14:cNvContentPartPr/>
              <p14:nvPr/>
            </p14:nvContentPartPr>
            <p14:xfrm>
              <a:off x="7076593" y="2515579"/>
              <a:ext cx="40320" cy="125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A79919E-BD95-43FA-9C4E-4D849A8AF99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058593" y="2497579"/>
                <a:ext cx="75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BB3D3E2-87A4-4761-B011-7430FC13029A}"/>
                  </a:ext>
                </a:extLst>
              </p14:cNvPr>
              <p14:cNvContentPartPr/>
              <p14:nvPr/>
            </p14:nvContentPartPr>
            <p14:xfrm>
              <a:off x="7310593" y="2410819"/>
              <a:ext cx="100800" cy="162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BB3D3E2-87A4-4761-B011-7430FC13029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92593" y="2392779"/>
                <a:ext cx="136440" cy="19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1283A23-CCED-47A9-9037-5CD43201909F}"/>
                  </a:ext>
                </a:extLst>
              </p14:cNvPr>
              <p14:cNvContentPartPr/>
              <p14:nvPr/>
            </p14:nvContentPartPr>
            <p14:xfrm>
              <a:off x="7467913" y="2404699"/>
              <a:ext cx="164520" cy="136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1283A23-CCED-47A9-9037-5CD43201909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449913" y="2386699"/>
                <a:ext cx="2001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40EB526-70E4-43A1-975B-2E5906729D71}"/>
              </a:ext>
            </a:extLst>
          </p:cNvPr>
          <p:cNvGrpSpPr/>
          <p:nvPr/>
        </p:nvGrpSpPr>
        <p:grpSpPr>
          <a:xfrm>
            <a:off x="1315153" y="3235233"/>
            <a:ext cx="339840" cy="326880"/>
            <a:chOff x="1315153" y="3235233"/>
            <a:chExt cx="33984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0D297DE-64FF-4312-8336-69350B3ACD5F}"/>
                    </a:ext>
                  </a:extLst>
                </p14:cNvPr>
                <p14:cNvContentPartPr/>
                <p14:nvPr/>
              </p14:nvContentPartPr>
              <p14:xfrm>
                <a:off x="1396153" y="3367713"/>
                <a:ext cx="45720" cy="193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0D297DE-64FF-4312-8336-69350B3ACD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78513" y="3350073"/>
                  <a:ext cx="81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D0DEF8-DF8B-4449-B124-6595D024B605}"/>
                    </a:ext>
                  </a:extLst>
                </p14:cNvPr>
                <p14:cNvContentPartPr/>
                <p14:nvPr/>
              </p14:nvContentPartPr>
              <p14:xfrm>
                <a:off x="1315153" y="3235233"/>
                <a:ext cx="277560" cy="7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D0DEF8-DF8B-4449-B124-6595D024B6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97153" y="3217593"/>
                  <a:ext cx="31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2DA923-F15A-42A3-B77C-11B5AA9A0F3D}"/>
                    </a:ext>
                  </a:extLst>
                </p14:cNvPr>
                <p14:cNvContentPartPr/>
                <p14:nvPr/>
              </p14:nvContentPartPr>
              <p14:xfrm>
                <a:off x="1502353" y="3410553"/>
                <a:ext cx="152640" cy="151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2DA923-F15A-42A3-B77C-11B5AA9A0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84353" y="3392553"/>
                  <a:ext cx="188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13FAB6-14C3-4DED-B5FE-9D8C178796A0}"/>
              </a:ext>
            </a:extLst>
          </p:cNvPr>
          <p:cNvGrpSpPr/>
          <p:nvPr/>
        </p:nvGrpSpPr>
        <p:grpSpPr>
          <a:xfrm>
            <a:off x="2049193" y="3282033"/>
            <a:ext cx="568440" cy="279000"/>
            <a:chOff x="2049193" y="3282033"/>
            <a:chExt cx="5684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ED19FF-CC1E-4FD5-988B-A31CA0F08DA9}"/>
                    </a:ext>
                  </a:extLst>
                </p14:cNvPr>
                <p14:cNvContentPartPr/>
                <p14:nvPr/>
              </p14:nvContentPartPr>
              <p14:xfrm>
                <a:off x="2049193" y="3282033"/>
                <a:ext cx="146520" cy="279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ED19FF-CC1E-4FD5-988B-A31CA0F08D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31193" y="3264393"/>
                  <a:ext cx="182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F5E76F-DC93-4403-9828-B1C372FA86DD}"/>
                    </a:ext>
                  </a:extLst>
                </p14:cNvPr>
                <p14:cNvContentPartPr/>
                <p14:nvPr/>
              </p14:nvContentPartPr>
              <p14:xfrm>
                <a:off x="2053153" y="3473193"/>
                <a:ext cx="174960" cy="5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F5E76F-DC93-4403-9828-B1C372FA86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35513" y="3455193"/>
                  <a:ext cx="210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00A89D-EB92-44B7-9E01-9C268C5604A7}"/>
                    </a:ext>
                  </a:extLst>
                </p14:cNvPr>
                <p14:cNvContentPartPr/>
                <p14:nvPr/>
              </p14:nvContentPartPr>
              <p14:xfrm>
                <a:off x="2261593" y="3398313"/>
                <a:ext cx="5760" cy="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00A89D-EB92-44B7-9E01-9C268C5604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43953" y="3380313"/>
                  <a:ext cx="4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6100C1-D5C3-4FCE-B5EB-10F54037B7B4}"/>
                    </a:ext>
                  </a:extLst>
                </p14:cNvPr>
                <p14:cNvContentPartPr/>
                <p14:nvPr/>
              </p14:nvContentPartPr>
              <p14:xfrm>
                <a:off x="2286433" y="3440433"/>
                <a:ext cx="97920" cy="9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6100C1-D5C3-4FCE-B5EB-10F54037B7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68793" y="3422793"/>
                  <a:ext cx="133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D33A5F-BDB7-49EC-86C2-4196BD2C2F37}"/>
                    </a:ext>
                  </a:extLst>
                </p14:cNvPr>
                <p14:cNvContentPartPr/>
                <p14:nvPr/>
              </p14:nvContentPartPr>
              <p14:xfrm>
                <a:off x="2489113" y="3330633"/>
                <a:ext cx="128520" cy="227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D33A5F-BDB7-49EC-86C2-4196BD2C2F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71113" y="3312993"/>
                  <a:ext cx="1641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6E1B2D3-0B8D-44FE-B528-181E77DFECB9}"/>
              </a:ext>
            </a:extLst>
          </p:cNvPr>
          <p:cNvGrpSpPr/>
          <p:nvPr/>
        </p:nvGrpSpPr>
        <p:grpSpPr>
          <a:xfrm>
            <a:off x="2966113" y="3275553"/>
            <a:ext cx="1034640" cy="277920"/>
            <a:chOff x="2966113" y="3275553"/>
            <a:chExt cx="10346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05C3985-53D3-41BD-AC7F-3C5B582FC96B}"/>
                    </a:ext>
                  </a:extLst>
                </p14:cNvPr>
                <p14:cNvContentPartPr/>
                <p14:nvPr/>
              </p14:nvContentPartPr>
              <p14:xfrm>
                <a:off x="2966113" y="3477513"/>
                <a:ext cx="11880" cy="60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05C3985-53D3-41BD-AC7F-3C5B582FC9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48473" y="3459873"/>
                  <a:ext cx="47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2ECCF9A-67BC-4623-A596-99E58C299D3F}"/>
                    </a:ext>
                  </a:extLst>
                </p14:cNvPr>
                <p14:cNvContentPartPr/>
                <p14:nvPr/>
              </p14:nvContentPartPr>
              <p14:xfrm>
                <a:off x="3073393" y="3438993"/>
                <a:ext cx="105480" cy="114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2ECCF9A-67BC-4623-A596-99E58C299D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55393" y="3421353"/>
                  <a:ext cx="141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D0DA8-4D07-46A5-A21A-A3BD8C8EEA95}"/>
                    </a:ext>
                  </a:extLst>
                </p14:cNvPr>
                <p14:cNvContentPartPr/>
                <p14:nvPr/>
              </p14:nvContentPartPr>
              <p14:xfrm>
                <a:off x="3231073" y="3412713"/>
                <a:ext cx="76680" cy="81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D0DA8-4D07-46A5-A21A-A3BD8C8EEA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13073" y="339471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6EE31B-2067-4E77-932F-1F03B1DC9BE5}"/>
                    </a:ext>
                  </a:extLst>
                </p14:cNvPr>
                <p14:cNvContentPartPr/>
                <p14:nvPr/>
              </p14:nvContentPartPr>
              <p14:xfrm>
                <a:off x="3393433" y="3374193"/>
                <a:ext cx="140760" cy="149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6EE31B-2067-4E77-932F-1F03B1DC9B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75433" y="3356193"/>
                  <a:ext cx="176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5B0017-6122-490C-BD94-EE41323D493B}"/>
                    </a:ext>
                  </a:extLst>
                </p14:cNvPr>
                <p14:cNvContentPartPr/>
                <p14:nvPr/>
              </p14:nvContentPartPr>
              <p14:xfrm>
                <a:off x="3569833" y="3275553"/>
                <a:ext cx="102960" cy="241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5B0017-6122-490C-BD94-EE41323D49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51833" y="3257913"/>
                  <a:ext cx="138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9C0AE32-ADAE-4E96-B615-2F13FF0E5ACB}"/>
                    </a:ext>
                  </a:extLst>
                </p14:cNvPr>
                <p14:cNvContentPartPr/>
                <p14:nvPr/>
              </p14:nvContentPartPr>
              <p14:xfrm>
                <a:off x="3703753" y="3382113"/>
                <a:ext cx="115200" cy="116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9C0AE32-ADAE-4E96-B615-2F13FF0E5A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86113" y="3364473"/>
                  <a:ext cx="150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37DDE1-1AFB-4A67-AB0A-A1D269EB1CD7}"/>
                    </a:ext>
                  </a:extLst>
                </p14:cNvPr>
                <p14:cNvContentPartPr/>
                <p14:nvPr/>
              </p14:nvContentPartPr>
              <p14:xfrm>
                <a:off x="3848473" y="3329553"/>
                <a:ext cx="152280" cy="122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37DDE1-1AFB-4A67-AB0A-A1D269EB1C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30833" y="3311913"/>
                  <a:ext cx="1879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CB11936-55B7-4BC9-AF6E-8F2B3BB83EB4}"/>
                  </a:ext>
                </a:extLst>
              </p14:cNvPr>
              <p14:cNvContentPartPr/>
              <p14:nvPr/>
            </p14:nvContentPartPr>
            <p14:xfrm>
              <a:off x="4398913" y="3212553"/>
              <a:ext cx="10080" cy="7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CB11936-55B7-4BC9-AF6E-8F2B3BB83EB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80913" y="3194553"/>
                <a:ext cx="457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845D72E-3C36-4793-A5C9-A56D379158B7}"/>
              </a:ext>
            </a:extLst>
          </p:cNvPr>
          <p:cNvGrpSpPr/>
          <p:nvPr/>
        </p:nvGrpSpPr>
        <p:grpSpPr>
          <a:xfrm>
            <a:off x="4394233" y="3312633"/>
            <a:ext cx="211320" cy="127440"/>
            <a:chOff x="4394233" y="3312633"/>
            <a:chExt cx="2113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09AF797-E6B5-47DC-8D5F-0782508EB393}"/>
                    </a:ext>
                  </a:extLst>
                </p14:cNvPr>
                <p14:cNvContentPartPr/>
                <p14:nvPr/>
              </p14:nvContentPartPr>
              <p14:xfrm>
                <a:off x="4394233" y="3354393"/>
                <a:ext cx="10800" cy="85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09AF797-E6B5-47DC-8D5F-0782508EB3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76593" y="3336753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68A823-B3DA-4CB6-826C-2592D6A7A9C6}"/>
                    </a:ext>
                  </a:extLst>
                </p14:cNvPr>
                <p14:cNvContentPartPr/>
                <p14:nvPr/>
              </p14:nvContentPartPr>
              <p14:xfrm>
                <a:off x="4460473" y="3312633"/>
                <a:ext cx="145080" cy="121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68A823-B3DA-4CB6-826C-2592D6A7A9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42833" y="3294993"/>
                  <a:ext cx="1807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3860BBF-1A18-49BF-8A00-C10D55E4C3A0}"/>
              </a:ext>
            </a:extLst>
          </p:cNvPr>
          <p:cNvGrpSpPr/>
          <p:nvPr/>
        </p:nvGrpSpPr>
        <p:grpSpPr>
          <a:xfrm>
            <a:off x="4978153" y="3183393"/>
            <a:ext cx="877320" cy="385200"/>
            <a:chOff x="4978153" y="3183393"/>
            <a:chExt cx="87732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4F14003-7FDB-466C-B7CB-345FFDC11E0D}"/>
                    </a:ext>
                  </a:extLst>
                </p14:cNvPr>
                <p14:cNvContentPartPr/>
                <p14:nvPr/>
              </p14:nvContentPartPr>
              <p14:xfrm>
                <a:off x="4978153" y="3183393"/>
                <a:ext cx="136440" cy="217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F14003-7FDB-466C-B7CB-345FFDC11E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60153" y="3165393"/>
                  <a:ext cx="172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940DD4-D20E-4149-9CA0-A492E4722780}"/>
                    </a:ext>
                  </a:extLst>
                </p14:cNvPr>
                <p14:cNvContentPartPr/>
                <p14:nvPr/>
              </p14:nvContentPartPr>
              <p14:xfrm>
                <a:off x="5177233" y="3287433"/>
                <a:ext cx="7560" cy="94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940DD4-D20E-4149-9CA0-A492E47227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59593" y="3269433"/>
                  <a:ext cx="4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E117F3E-267B-476C-B1E1-FBD1B0D6B73A}"/>
                    </a:ext>
                  </a:extLst>
                </p14:cNvPr>
                <p14:cNvContentPartPr/>
                <p14:nvPr/>
              </p14:nvContentPartPr>
              <p14:xfrm>
                <a:off x="5174713" y="3186273"/>
                <a:ext cx="30600" cy="2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E117F3E-267B-476C-B1E1-FBD1B0D6B7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56713" y="3168273"/>
                  <a:ext cx="66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B460AA-D3D1-46ED-808E-68C7EA8E417F}"/>
                    </a:ext>
                  </a:extLst>
                </p14:cNvPr>
                <p14:cNvContentPartPr/>
                <p14:nvPr/>
              </p14:nvContentPartPr>
              <p14:xfrm>
                <a:off x="5227633" y="3267993"/>
                <a:ext cx="138960" cy="109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B460AA-D3D1-46ED-808E-68C7EA8E41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9993" y="3249993"/>
                  <a:ext cx="17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998257-7A9E-475B-A110-B9208B8BD212}"/>
                    </a:ext>
                  </a:extLst>
                </p14:cNvPr>
                <p14:cNvContentPartPr/>
                <p14:nvPr/>
              </p14:nvContentPartPr>
              <p14:xfrm>
                <a:off x="5401513" y="3266193"/>
                <a:ext cx="182520" cy="11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998257-7A9E-475B-A110-B9208B8BD2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83873" y="3248193"/>
                  <a:ext cx="218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A687A59-B5D7-4F69-8E9F-50F04444E69B}"/>
                    </a:ext>
                  </a:extLst>
                </p14:cNvPr>
                <p14:cNvContentPartPr/>
                <p14:nvPr/>
              </p14:nvContentPartPr>
              <p14:xfrm>
                <a:off x="5624713" y="3223353"/>
                <a:ext cx="112680" cy="13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A687A59-B5D7-4F69-8E9F-50F04444E6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07073" y="3205353"/>
                  <a:ext cx="148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AE518E-1FBA-48BE-A28D-137BD8791DA6}"/>
                    </a:ext>
                  </a:extLst>
                </p14:cNvPr>
                <p14:cNvContentPartPr/>
                <p14:nvPr/>
              </p14:nvContentPartPr>
              <p14:xfrm>
                <a:off x="5567833" y="3236673"/>
                <a:ext cx="287640" cy="331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AE518E-1FBA-48BE-A28D-137BD8791DA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50193" y="3218673"/>
                  <a:ext cx="32328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D53647D-86B7-4F65-803E-4771F997AC44}"/>
              </a:ext>
            </a:extLst>
          </p:cNvPr>
          <p:cNvGrpSpPr/>
          <p:nvPr/>
        </p:nvGrpSpPr>
        <p:grpSpPr>
          <a:xfrm>
            <a:off x="6115393" y="3153873"/>
            <a:ext cx="1058400" cy="291960"/>
            <a:chOff x="6115393" y="3153873"/>
            <a:chExt cx="1058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EDFC80-1E5B-4F49-980B-E3315E096557}"/>
                    </a:ext>
                  </a:extLst>
                </p14:cNvPr>
                <p14:cNvContentPartPr/>
                <p14:nvPr/>
              </p14:nvContentPartPr>
              <p14:xfrm>
                <a:off x="6115393" y="3240273"/>
                <a:ext cx="117360" cy="20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EDFC80-1E5B-4F49-980B-E3315E0965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97753" y="3222273"/>
                  <a:ext cx="153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50634B-F391-46C9-99C1-1292A0418B88}"/>
                    </a:ext>
                  </a:extLst>
                </p14:cNvPr>
                <p14:cNvContentPartPr/>
                <p14:nvPr/>
              </p14:nvContentPartPr>
              <p14:xfrm>
                <a:off x="6308353" y="3246033"/>
                <a:ext cx="192240" cy="150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50634B-F391-46C9-99C1-1292A0418B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90353" y="3228393"/>
                  <a:ext cx="22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C2A9FC1-3236-4372-BB1D-061338AE6FE7}"/>
                    </a:ext>
                  </a:extLst>
                </p14:cNvPr>
                <p14:cNvContentPartPr/>
                <p14:nvPr/>
              </p14:nvContentPartPr>
              <p14:xfrm>
                <a:off x="6480433" y="3266193"/>
                <a:ext cx="174960" cy="102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C2A9FC1-3236-4372-BB1D-061338AE6FE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62433" y="3248553"/>
                  <a:ext cx="210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4E1E6B-9752-488C-88EE-8D525B252844}"/>
                    </a:ext>
                  </a:extLst>
                </p14:cNvPr>
                <p14:cNvContentPartPr/>
                <p14:nvPr/>
              </p14:nvContentPartPr>
              <p14:xfrm>
                <a:off x="6689233" y="3243873"/>
                <a:ext cx="99360" cy="111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4E1E6B-9752-488C-88EE-8D525B25284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71593" y="3226233"/>
                  <a:ext cx="13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ECFE60-8D03-48F3-94F6-DF1AC0DCC685}"/>
                    </a:ext>
                  </a:extLst>
                </p14:cNvPr>
                <p14:cNvContentPartPr/>
                <p14:nvPr/>
              </p14:nvContentPartPr>
              <p14:xfrm>
                <a:off x="6811273" y="3217953"/>
                <a:ext cx="113760" cy="135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ECFE60-8D03-48F3-94F6-DF1AC0DCC6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93633" y="3200313"/>
                  <a:ext cx="149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91F902D-683C-460E-AEE4-D84F15E2CC14}"/>
                    </a:ext>
                  </a:extLst>
                </p14:cNvPr>
                <p14:cNvContentPartPr/>
                <p14:nvPr/>
              </p14:nvContentPartPr>
              <p14:xfrm>
                <a:off x="6935473" y="3153873"/>
                <a:ext cx="238320" cy="164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91F902D-683C-460E-AEE4-D84F15E2CC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17473" y="3136233"/>
                  <a:ext cx="273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EADAAE4-9E20-4BBB-8C8A-BEA63BCEBDBA}"/>
              </a:ext>
            </a:extLst>
          </p:cNvPr>
          <p:cNvGrpSpPr/>
          <p:nvPr/>
        </p:nvGrpSpPr>
        <p:grpSpPr>
          <a:xfrm>
            <a:off x="7507153" y="3078273"/>
            <a:ext cx="1394280" cy="340920"/>
            <a:chOff x="7507153" y="3078273"/>
            <a:chExt cx="13942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51B558-DD6B-43DB-94AC-1692673CB122}"/>
                    </a:ext>
                  </a:extLst>
                </p14:cNvPr>
                <p14:cNvContentPartPr/>
                <p14:nvPr/>
              </p14:nvContentPartPr>
              <p14:xfrm>
                <a:off x="7507153" y="3146673"/>
                <a:ext cx="214200" cy="159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51B558-DD6B-43DB-94AC-1692673CB1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89513" y="3128673"/>
                  <a:ext cx="249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1900BB9-B8C9-4EA6-AC1D-5E917DC5994B}"/>
                    </a:ext>
                  </a:extLst>
                </p14:cNvPr>
                <p14:cNvContentPartPr/>
                <p14:nvPr/>
              </p14:nvContentPartPr>
              <p14:xfrm>
                <a:off x="7772473" y="3150273"/>
                <a:ext cx="145440" cy="10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1900BB9-B8C9-4EA6-AC1D-5E917DC599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54833" y="3132273"/>
                  <a:ext cx="181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DAB4E8-E09E-4405-8DA0-0CFFAE00D7A2}"/>
                    </a:ext>
                  </a:extLst>
                </p14:cNvPr>
                <p14:cNvContentPartPr/>
                <p14:nvPr/>
              </p14:nvContentPartPr>
              <p14:xfrm>
                <a:off x="7938793" y="3113913"/>
                <a:ext cx="142920" cy="117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DAB4E8-E09E-4405-8DA0-0CFFAE00D7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21153" y="3096273"/>
                  <a:ext cx="178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23D8B2-109B-43BA-AFA8-529CCCFE4118}"/>
                    </a:ext>
                  </a:extLst>
                </p14:cNvPr>
                <p14:cNvContentPartPr/>
                <p14:nvPr/>
              </p14:nvContentPartPr>
              <p14:xfrm>
                <a:off x="8118793" y="3142353"/>
                <a:ext cx="149040" cy="9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23D8B2-109B-43BA-AFA8-529CCCFE41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1153" y="3124353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E0DBC7-EAD6-45F8-9998-9AADC3107C60}"/>
                    </a:ext>
                  </a:extLst>
                </p14:cNvPr>
                <p14:cNvContentPartPr/>
                <p14:nvPr/>
              </p14:nvContentPartPr>
              <p14:xfrm>
                <a:off x="8316433" y="3109593"/>
                <a:ext cx="145440" cy="10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E0DBC7-EAD6-45F8-9998-9AADC3107C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98793" y="3091953"/>
                  <a:ext cx="181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5F3560-48CB-44A7-8F03-87C4C71C817C}"/>
                    </a:ext>
                  </a:extLst>
                </p14:cNvPr>
                <p14:cNvContentPartPr/>
                <p14:nvPr/>
              </p14:nvContentPartPr>
              <p14:xfrm>
                <a:off x="8517673" y="3092673"/>
                <a:ext cx="131400" cy="326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5F3560-48CB-44A7-8F03-87C4C71C817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00033" y="3075033"/>
                  <a:ext cx="167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91AED09-E601-428F-AFAB-833C14FAD957}"/>
                    </a:ext>
                  </a:extLst>
                </p14:cNvPr>
                <p14:cNvContentPartPr/>
                <p14:nvPr/>
              </p14:nvContentPartPr>
              <p14:xfrm>
                <a:off x="8756353" y="3078273"/>
                <a:ext cx="145080" cy="151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91AED09-E601-428F-AFAB-833C14FAD9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38353" y="3060273"/>
                  <a:ext cx="1807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606CD8B-0925-4DA9-971A-5DF9A49F688F}"/>
              </a:ext>
            </a:extLst>
          </p:cNvPr>
          <p:cNvGrpSpPr/>
          <p:nvPr/>
        </p:nvGrpSpPr>
        <p:grpSpPr>
          <a:xfrm>
            <a:off x="9292393" y="2951553"/>
            <a:ext cx="853560" cy="259200"/>
            <a:chOff x="9292393" y="2951553"/>
            <a:chExt cx="8535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67A200-487A-40E6-B19E-49E69B430505}"/>
                    </a:ext>
                  </a:extLst>
                </p14:cNvPr>
                <p14:cNvContentPartPr/>
                <p14:nvPr/>
              </p14:nvContentPartPr>
              <p14:xfrm>
                <a:off x="9292393" y="2967033"/>
                <a:ext cx="79920" cy="243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67A200-487A-40E6-B19E-49E69B43050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74393" y="2949393"/>
                  <a:ext cx="115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C52C59-9076-45B6-980D-B3365F96DFEE}"/>
                    </a:ext>
                  </a:extLst>
                </p14:cNvPr>
                <p14:cNvContentPartPr/>
                <p14:nvPr/>
              </p14:nvContentPartPr>
              <p14:xfrm>
                <a:off x="9312193" y="3042633"/>
                <a:ext cx="87120" cy="2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C52C59-9076-45B6-980D-B3365F96DFE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94553" y="3024993"/>
                  <a:ext cx="122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7D014E2-6915-40DC-B997-EC7C27165C0A}"/>
                    </a:ext>
                  </a:extLst>
                </p14:cNvPr>
                <p14:cNvContentPartPr/>
                <p14:nvPr/>
              </p14:nvContentPartPr>
              <p14:xfrm>
                <a:off x="9461953" y="2951553"/>
                <a:ext cx="156960" cy="237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7D014E2-6915-40DC-B997-EC7C27165C0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44313" y="2933553"/>
                  <a:ext cx="192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3AD78C5-274E-46E5-A6DB-A27673129011}"/>
                    </a:ext>
                  </a:extLst>
                </p14:cNvPr>
                <p14:cNvContentPartPr/>
                <p14:nvPr/>
              </p14:nvContentPartPr>
              <p14:xfrm>
                <a:off x="9652393" y="3074313"/>
                <a:ext cx="90360" cy="122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3AD78C5-274E-46E5-A6DB-A276731290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34753" y="3056673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6D1D0D-9205-4291-900D-43A306E26A9F}"/>
                    </a:ext>
                  </a:extLst>
                </p14:cNvPr>
                <p14:cNvContentPartPr/>
                <p14:nvPr/>
              </p14:nvContentPartPr>
              <p14:xfrm>
                <a:off x="9821233" y="3095193"/>
                <a:ext cx="324720" cy="11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6D1D0D-9205-4291-900D-43A306E26A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803593" y="3077553"/>
                  <a:ext cx="3603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580FF91-4E24-4EC8-AE1D-5C8E23868EE1}"/>
              </a:ext>
            </a:extLst>
          </p:cNvPr>
          <p:cNvGrpSpPr/>
          <p:nvPr/>
        </p:nvGrpSpPr>
        <p:grpSpPr>
          <a:xfrm>
            <a:off x="10387873" y="2943633"/>
            <a:ext cx="269280" cy="299520"/>
            <a:chOff x="10387873" y="2943633"/>
            <a:chExt cx="2692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FABFFF-C5A6-4264-B8CA-25F5AAEAAC7B}"/>
                    </a:ext>
                  </a:extLst>
                </p14:cNvPr>
                <p14:cNvContentPartPr/>
                <p14:nvPr/>
              </p14:nvContentPartPr>
              <p14:xfrm>
                <a:off x="10387873" y="3129033"/>
                <a:ext cx="16920" cy="54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FABFFF-C5A6-4264-B8CA-25F5AAEAAC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70233" y="3111393"/>
                  <a:ext cx="52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240F48-1ED7-4D07-A0BC-2CF3E599531B}"/>
                    </a:ext>
                  </a:extLst>
                </p14:cNvPr>
                <p14:cNvContentPartPr/>
                <p14:nvPr/>
              </p14:nvContentPartPr>
              <p14:xfrm>
                <a:off x="10400113" y="2943633"/>
                <a:ext cx="23040" cy="33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240F48-1ED7-4D07-A0BC-2CF3E599531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82473" y="2925633"/>
                  <a:ext cx="58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31B12C-B487-4E77-9105-931E06589096}"/>
                    </a:ext>
                  </a:extLst>
                </p14:cNvPr>
                <p14:cNvContentPartPr/>
                <p14:nvPr/>
              </p14:nvContentPartPr>
              <p14:xfrm>
                <a:off x="10491193" y="3062433"/>
                <a:ext cx="16596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31B12C-B487-4E77-9105-931E065890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73553" y="3044793"/>
                  <a:ext cx="2016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20F0E41-5463-4E7C-BD9C-A30B48304524}"/>
              </a:ext>
            </a:extLst>
          </p:cNvPr>
          <p:cNvGrpSpPr/>
          <p:nvPr/>
        </p:nvGrpSpPr>
        <p:grpSpPr>
          <a:xfrm>
            <a:off x="2259073" y="3972873"/>
            <a:ext cx="1450440" cy="363600"/>
            <a:chOff x="2259073" y="3972873"/>
            <a:chExt cx="145044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B60C651-C441-4C00-9A30-F3EB0E4EAC73}"/>
                    </a:ext>
                  </a:extLst>
                </p14:cNvPr>
                <p14:cNvContentPartPr/>
                <p14:nvPr/>
              </p14:nvContentPartPr>
              <p14:xfrm>
                <a:off x="2259073" y="4063953"/>
                <a:ext cx="181080" cy="144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B60C651-C441-4C00-9A30-F3EB0E4EAC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41073" y="4046313"/>
                  <a:ext cx="216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98C4BB-15D3-432E-87F2-94C2AB38F43D}"/>
                    </a:ext>
                  </a:extLst>
                </p14:cNvPr>
                <p14:cNvContentPartPr/>
                <p14:nvPr/>
              </p14:nvContentPartPr>
              <p14:xfrm>
                <a:off x="2434753" y="4064313"/>
                <a:ext cx="128520" cy="164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98C4BB-15D3-432E-87F2-94C2AB38F43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16753" y="4046313"/>
                  <a:ext cx="164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4A2B5C-DA4F-4524-A23A-9754A3CEEB72}"/>
                    </a:ext>
                  </a:extLst>
                </p14:cNvPr>
                <p14:cNvContentPartPr/>
                <p14:nvPr/>
              </p14:nvContentPartPr>
              <p14:xfrm>
                <a:off x="2589193" y="4093473"/>
                <a:ext cx="128880" cy="110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4A2B5C-DA4F-4524-A23A-9754A3CEEB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71553" y="4075473"/>
                  <a:ext cx="164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263BBD1-9373-4423-9996-9B1F312DC684}"/>
                    </a:ext>
                  </a:extLst>
                </p14:cNvPr>
                <p14:cNvContentPartPr/>
                <p14:nvPr/>
              </p14:nvContentPartPr>
              <p14:xfrm>
                <a:off x="2707633" y="4083393"/>
                <a:ext cx="112680" cy="109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263BBD1-9373-4423-9996-9B1F312DC68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89633" y="4065753"/>
                  <a:ext cx="148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5B459-77E2-497E-ABD8-5280D45AC027}"/>
                    </a:ext>
                  </a:extLst>
                </p14:cNvPr>
                <p14:cNvContentPartPr/>
                <p14:nvPr/>
              </p14:nvContentPartPr>
              <p14:xfrm>
                <a:off x="2873593" y="4080873"/>
                <a:ext cx="133560" cy="80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5B459-77E2-497E-ABD8-5280D45AC02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55953" y="4063233"/>
                  <a:ext cx="169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FDCEF79-9963-4181-966E-73972F6C44FF}"/>
                    </a:ext>
                  </a:extLst>
                </p14:cNvPr>
                <p14:cNvContentPartPr/>
                <p14:nvPr/>
              </p14:nvContentPartPr>
              <p14:xfrm>
                <a:off x="3061873" y="3972873"/>
                <a:ext cx="110520" cy="195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FDCEF79-9963-4181-966E-73972F6C44F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43873" y="3954873"/>
                  <a:ext cx="146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AFD0E1-807C-4444-9965-82306F4B45C5}"/>
                    </a:ext>
                  </a:extLst>
                </p14:cNvPr>
                <p14:cNvContentPartPr/>
                <p14:nvPr/>
              </p14:nvContentPartPr>
              <p14:xfrm>
                <a:off x="3240793" y="4080153"/>
                <a:ext cx="8280" cy="45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AFD0E1-807C-4444-9965-82306F4B45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22793" y="4062153"/>
                  <a:ext cx="43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5145A33-F70C-4E65-8963-59FB028806F1}"/>
                    </a:ext>
                  </a:extLst>
                </p14:cNvPr>
                <p14:cNvContentPartPr/>
                <p14:nvPr/>
              </p14:nvContentPartPr>
              <p14:xfrm>
                <a:off x="3270313" y="3979353"/>
                <a:ext cx="864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5145A33-F70C-4E65-8963-59FB028806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52313" y="3961353"/>
                  <a:ext cx="44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598B0D7-CC37-4388-A59A-766BB70C56AD}"/>
                    </a:ext>
                  </a:extLst>
                </p14:cNvPr>
                <p14:cNvContentPartPr/>
                <p14:nvPr/>
              </p14:nvContentPartPr>
              <p14:xfrm>
                <a:off x="3352753" y="4035873"/>
                <a:ext cx="168120" cy="79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598B0D7-CC37-4388-A59A-766BB70C56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34753" y="4017873"/>
                  <a:ext cx="203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91DEBD-61E3-4BC1-8718-209CFB9BCF71}"/>
                    </a:ext>
                  </a:extLst>
                </p14:cNvPr>
                <p14:cNvContentPartPr/>
                <p14:nvPr/>
              </p14:nvContentPartPr>
              <p14:xfrm>
                <a:off x="3541393" y="4020033"/>
                <a:ext cx="168120" cy="316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91DEBD-61E3-4BC1-8718-209CFB9BCF7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23393" y="4002033"/>
                  <a:ext cx="2037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E484AE0-3AB3-4B0E-8F4A-C3EA57172636}"/>
              </a:ext>
            </a:extLst>
          </p:cNvPr>
          <p:cNvGrpSpPr/>
          <p:nvPr/>
        </p:nvGrpSpPr>
        <p:grpSpPr>
          <a:xfrm>
            <a:off x="3948913" y="3907713"/>
            <a:ext cx="816120" cy="231480"/>
            <a:chOff x="3948913" y="3907713"/>
            <a:chExt cx="81612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272E6FF-7E45-47DC-86A8-4EC0E9688A3A}"/>
                    </a:ext>
                  </a:extLst>
                </p14:cNvPr>
                <p14:cNvContentPartPr/>
                <p14:nvPr/>
              </p14:nvContentPartPr>
              <p14:xfrm>
                <a:off x="3948913" y="4019673"/>
                <a:ext cx="131760" cy="88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272E6FF-7E45-47DC-86A8-4EC0E9688A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31273" y="4001673"/>
                  <a:ext cx="167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A497D5D-717C-4780-9CC3-C8334741E351}"/>
                    </a:ext>
                  </a:extLst>
                </p14:cNvPr>
                <p14:cNvContentPartPr/>
                <p14:nvPr/>
              </p14:nvContentPartPr>
              <p14:xfrm>
                <a:off x="4181473" y="3973593"/>
                <a:ext cx="157320" cy="165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A497D5D-717C-4780-9CC3-C8334741E3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63833" y="3955593"/>
                  <a:ext cx="192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0934B34-5A08-4CE1-8A17-9441EBBABFE0}"/>
                    </a:ext>
                  </a:extLst>
                </p14:cNvPr>
                <p14:cNvContentPartPr/>
                <p14:nvPr/>
              </p14:nvContentPartPr>
              <p14:xfrm>
                <a:off x="4307833" y="3913833"/>
                <a:ext cx="11160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0934B34-5A08-4CE1-8A17-9441EBBABF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89833" y="3896193"/>
                  <a:ext cx="14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8BCEB1-6DA5-437C-9B14-9210C4A529AC}"/>
                    </a:ext>
                  </a:extLst>
                </p14:cNvPr>
                <p14:cNvContentPartPr/>
                <p14:nvPr/>
              </p14:nvContentPartPr>
              <p14:xfrm>
                <a:off x="4481353" y="3963873"/>
                <a:ext cx="149400" cy="130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8BCEB1-6DA5-437C-9B14-9210C4A529A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63353" y="3946233"/>
                  <a:ext cx="185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7F1F0E6-78A1-4A5E-ACD7-BD2277D41D11}"/>
                    </a:ext>
                  </a:extLst>
                </p14:cNvPr>
                <p14:cNvContentPartPr/>
                <p14:nvPr/>
              </p14:nvContentPartPr>
              <p14:xfrm>
                <a:off x="4655953" y="3907713"/>
                <a:ext cx="109080" cy="143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7F1F0E6-78A1-4A5E-ACD7-BD2277D41D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38313" y="3889713"/>
                  <a:ext cx="1447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CEFF911-BDD9-45E0-BC2C-683B7A2ED5E0}"/>
              </a:ext>
            </a:extLst>
          </p:cNvPr>
          <p:cNvGrpSpPr/>
          <p:nvPr/>
        </p:nvGrpSpPr>
        <p:grpSpPr>
          <a:xfrm>
            <a:off x="1661833" y="4794573"/>
            <a:ext cx="1456200" cy="302760"/>
            <a:chOff x="2112193" y="4882593"/>
            <a:chExt cx="145620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F77F67F-5912-4508-A979-E9CEEC02E248}"/>
                    </a:ext>
                  </a:extLst>
                </p14:cNvPr>
                <p14:cNvContentPartPr/>
                <p14:nvPr/>
              </p14:nvContentPartPr>
              <p14:xfrm>
                <a:off x="2200753" y="4961073"/>
                <a:ext cx="36720" cy="172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F77F67F-5912-4508-A979-E9CEEC02E2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83113" y="4943073"/>
                  <a:ext cx="7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3CC7F3-63D0-442E-BCCF-DF625F65DEC8}"/>
                    </a:ext>
                  </a:extLst>
                </p14:cNvPr>
                <p14:cNvContentPartPr/>
                <p14:nvPr/>
              </p14:nvContentPartPr>
              <p14:xfrm>
                <a:off x="2136313" y="4885473"/>
                <a:ext cx="207360" cy="43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3CC7F3-63D0-442E-BCCF-DF625F65DEC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18673" y="4867473"/>
                  <a:ext cx="243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1DB66A-5D6A-455A-97F8-999E3767B4C2}"/>
                    </a:ext>
                  </a:extLst>
                </p14:cNvPr>
                <p14:cNvContentPartPr/>
                <p14:nvPr/>
              </p14:nvContentPartPr>
              <p14:xfrm>
                <a:off x="2112193" y="5164833"/>
                <a:ext cx="160560" cy="20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1DB66A-5D6A-455A-97F8-999E3767B4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94553" y="5147193"/>
                  <a:ext cx="196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C793C9-D70A-4523-91A4-A2BAAEB8D5AC}"/>
                    </a:ext>
                  </a:extLst>
                </p14:cNvPr>
                <p14:cNvContentPartPr/>
                <p14:nvPr/>
              </p14:nvContentPartPr>
              <p14:xfrm>
                <a:off x="2395513" y="4997793"/>
                <a:ext cx="141480" cy="12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C793C9-D70A-4523-91A4-A2BAAEB8D5A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77513" y="4980153"/>
                  <a:ext cx="177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3498017-D079-44B3-93AA-33B50837A1C2}"/>
                    </a:ext>
                  </a:extLst>
                </p14:cNvPr>
                <p14:cNvContentPartPr/>
                <p14:nvPr/>
              </p14:nvContentPartPr>
              <p14:xfrm>
                <a:off x="2601793" y="4997433"/>
                <a:ext cx="119520" cy="11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3498017-D079-44B3-93AA-33B50837A1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84153" y="4979793"/>
                  <a:ext cx="155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1F5367-FE46-4C1C-9D63-38EB4DD9275C}"/>
                    </a:ext>
                  </a:extLst>
                </p14:cNvPr>
                <p14:cNvContentPartPr/>
                <p14:nvPr/>
              </p14:nvContentPartPr>
              <p14:xfrm>
                <a:off x="2758753" y="4941993"/>
                <a:ext cx="146880" cy="123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1F5367-FE46-4C1C-9D63-38EB4DD927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40753" y="4923993"/>
                  <a:ext cx="182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545FBFA-B67B-4D9F-A61C-3D6054133486}"/>
                    </a:ext>
                  </a:extLst>
                </p14:cNvPr>
                <p14:cNvContentPartPr/>
                <p14:nvPr/>
              </p14:nvContentPartPr>
              <p14:xfrm>
                <a:off x="2911033" y="4882593"/>
                <a:ext cx="115920" cy="222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545FBFA-B67B-4D9F-A61C-3D60541334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93033" y="4864593"/>
                  <a:ext cx="151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236333-E0B9-44EB-B88A-E8B643111D9A}"/>
                    </a:ext>
                  </a:extLst>
                </p14:cNvPr>
                <p14:cNvContentPartPr/>
                <p14:nvPr/>
              </p14:nvContentPartPr>
              <p14:xfrm>
                <a:off x="3100393" y="4905633"/>
                <a:ext cx="288000" cy="149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236333-E0B9-44EB-B88A-E8B643111D9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82393" y="4887633"/>
                  <a:ext cx="323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382F651-40F5-4317-B5B3-274D6F7FB0E7}"/>
                    </a:ext>
                  </a:extLst>
                </p14:cNvPr>
                <p14:cNvContentPartPr/>
                <p14:nvPr/>
              </p14:nvContentPartPr>
              <p14:xfrm>
                <a:off x="3460753" y="4917513"/>
                <a:ext cx="9720" cy="1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382F651-40F5-4317-B5B3-274D6F7FB0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43113" y="4899873"/>
                  <a:ext cx="45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93EA378-F086-44B4-B655-03EDAE983A11}"/>
                    </a:ext>
                  </a:extLst>
                </p14:cNvPr>
                <p14:cNvContentPartPr/>
                <p14:nvPr/>
              </p14:nvContentPartPr>
              <p14:xfrm>
                <a:off x="3411073" y="4994553"/>
                <a:ext cx="157320" cy="76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93EA378-F086-44B4-B655-03EDAE983A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93073" y="4976913"/>
                  <a:ext cx="1929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02D5F9E-1589-47C7-828E-60B863496328}"/>
              </a:ext>
            </a:extLst>
          </p:cNvPr>
          <p:cNvGrpSpPr/>
          <p:nvPr/>
        </p:nvGrpSpPr>
        <p:grpSpPr>
          <a:xfrm>
            <a:off x="3506113" y="4694133"/>
            <a:ext cx="324360" cy="308880"/>
            <a:chOff x="3956473" y="4782153"/>
            <a:chExt cx="3243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FACA47-2BA1-40D5-A42A-A48EEBAE87BB}"/>
                    </a:ext>
                  </a:extLst>
                </p14:cNvPr>
                <p14:cNvContentPartPr/>
                <p14:nvPr/>
              </p14:nvContentPartPr>
              <p14:xfrm>
                <a:off x="3956473" y="4844433"/>
                <a:ext cx="139320" cy="197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FACA47-2BA1-40D5-A42A-A48EEBAE87B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38833" y="4826793"/>
                  <a:ext cx="174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2ABEE23-D7D6-4DC2-87CF-A7DF8B154462}"/>
                    </a:ext>
                  </a:extLst>
                </p14:cNvPr>
                <p14:cNvContentPartPr/>
                <p14:nvPr/>
              </p14:nvContentPartPr>
              <p14:xfrm>
                <a:off x="4012633" y="4782153"/>
                <a:ext cx="15444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2ABEE23-D7D6-4DC2-87CF-A7DF8B1544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94993" y="4764153"/>
                  <a:ext cx="190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CED597F-28E6-4C1F-8A8C-6BAA01CC8A15}"/>
                    </a:ext>
                  </a:extLst>
                </p14:cNvPr>
                <p14:cNvContentPartPr/>
                <p14:nvPr/>
              </p14:nvContentPartPr>
              <p14:xfrm>
                <a:off x="4226833" y="4933713"/>
                <a:ext cx="54000" cy="157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CED597F-28E6-4C1F-8A8C-6BAA01CC8A1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09193" y="4916073"/>
                  <a:ext cx="896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6BA78FD-2B83-4EFB-8245-A5CF4BBB33FD}"/>
              </a:ext>
            </a:extLst>
          </p:cNvPr>
          <p:cNvGrpSpPr/>
          <p:nvPr/>
        </p:nvGrpSpPr>
        <p:grpSpPr>
          <a:xfrm>
            <a:off x="4029913" y="4682253"/>
            <a:ext cx="867240" cy="259920"/>
            <a:chOff x="4480273" y="4770273"/>
            <a:chExt cx="8672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A99FA76-9974-41B4-AA3C-CC1756407FAD}"/>
                    </a:ext>
                  </a:extLst>
                </p14:cNvPr>
                <p14:cNvContentPartPr/>
                <p14:nvPr/>
              </p14:nvContentPartPr>
              <p14:xfrm>
                <a:off x="4480273" y="4818513"/>
                <a:ext cx="20160" cy="149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A99FA76-9974-41B4-AA3C-CC1756407FA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62273" y="4800513"/>
                  <a:ext cx="55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CBA2C6D-1A54-4C10-85A2-E6E1C8FA5B27}"/>
                    </a:ext>
                  </a:extLst>
                </p14:cNvPr>
                <p14:cNvContentPartPr/>
                <p14:nvPr/>
              </p14:nvContentPartPr>
              <p14:xfrm>
                <a:off x="4581073" y="4770273"/>
                <a:ext cx="92520" cy="189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CBA2C6D-1A54-4C10-85A2-E6E1C8FA5B2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63433" y="4752633"/>
                  <a:ext cx="128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FF9C408-0E68-459C-B6B6-A809C3F8312A}"/>
                    </a:ext>
                  </a:extLst>
                </p14:cNvPr>
                <p14:cNvContentPartPr/>
                <p14:nvPr/>
              </p14:nvContentPartPr>
              <p14:xfrm>
                <a:off x="4806433" y="4924353"/>
                <a:ext cx="41040" cy="103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FF9C408-0E68-459C-B6B6-A809C3F831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88793" y="4906353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9E6A922-6399-4527-BBFA-C3CF0E269366}"/>
                    </a:ext>
                  </a:extLst>
                </p14:cNvPr>
                <p14:cNvContentPartPr/>
                <p14:nvPr/>
              </p14:nvContentPartPr>
              <p14:xfrm>
                <a:off x="4968793" y="4787193"/>
                <a:ext cx="53640" cy="146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9E6A922-6399-4527-BBFA-C3CF0E2693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51153" y="4769553"/>
                  <a:ext cx="8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5EB3D27-38FE-4457-9438-B6DADF29CF57}"/>
                    </a:ext>
                  </a:extLst>
                </p14:cNvPr>
                <p14:cNvContentPartPr/>
                <p14:nvPr/>
              </p14:nvContentPartPr>
              <p14:xfrm>
                <a:off x="5083993" y="4777833"/>
                <a:ext cx="113040" cy="157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5EB3D27-38FE-4457-9438-B6DADF29CF5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65993" y="4759833"/>
                  <a:ext cx="148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DE43127-D430-4482-965D-D4E2A2EC5734}"/>
                    </a:ext>
                  </a:extLst>
                </p14:cNvPr>
                <p14:cNvContentPartPr/>
                <p14:nvPr/>
              </p14:nvContentPartPr>
              <p14:xfrm>
                <a:off x="5324473" y="4921113"/>
                <a:ext cx="23040" cy="109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DE43127-D430-4482-965D-D4E2A2EC57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06833" y="4903473"/>
                  <a:ext cx="586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3191D8D-667C-49B4-BC3B-37C1F069E80A}"/>
              </a:ext>
            </a:extLst>
          </p:cNvPr>
          <p:cNvGrpSpPr/>
          <p:nvPr/>
        </p:nvGrpSpPr>
        <p:grpSpPr>
          <a:xfrm>
            <a:off x="5101633" y="4630413"/>
            <a:ext cx="1440720" cy="305280"/>
            <a:chOff x="5551993" y="4718433"/>
            <a:chExt cx="14407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2E92309-3FF4-42A6-8BB4-399D8EC936C6}"/>
                    </a:ext>
                  </a:extLst>
                </p14:cNvPr>
                <p14:cNvContentPartPr/>
                <p14:nvPr/>
              </p14:nvContentPartPr>
              <p14:xfrm>
                <a:off x="5551993" y="4800153"/>
                <a:ext cx="83520" cy="126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2E92309-3FF4-42A6-8BB4-399D8EC936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33993" y="4782513"/>
                  <a:ext cx="119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415C09E-DA82-4E16-A4B4-6A6D69EE4739}"/>
                    </a:ext>
                  </a:extLst>
                </p14:cNvPr>
                <p14:cNvContentPartPr/>
                <p14:nvPr/>
              </p14:nvContentPartPr>
              <p14:xfrm>
                <a:off x="5690593" y="4743993"/>
                <a:ext cx="125280" cy="198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415C09E-DA82-4E16-A4B4-6A6D69EE47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2953" y="4726353"/>
                  <a:ext cx="160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BFF93D4-3B90-4107-821D-B2833978D6B3}"/>
                    </a:ext>
                  </a:extLst>
                </p14:cNvPr>
                <p14:cNvContentPartPr/>
                <p14:nvPr/>
              </p14:nvContentPartPr>
              <p14:xfrm>
                <a:off x="5889313" y="4895193"/>
                <a:ext cx="33120" cy="92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BFF93D4-3B90-4107-821D-B2833978D6B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71673" y="4877193"/>
                  <a:ext cx="6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B18FF7-5C20-49C3-AE7A-F3CD912E8A6A}"/>
                    </a:ext>
                  </a:extLst>
                </p14:cNvPr>
                <p14:cNvContentPartPr/>
                <p14:nvPr/>
              </p14:nvContentPartPr>
              <p14:xfrm>
                <a:off x="6042313" y="4776033"/>
                <a:ext cx="38160" cy="150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B18FF7-5C20-49C3-AE7A-F3CD912E8A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24673" y="4758033"/>
                  <a:ext cx="7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D952752-F8C4-484F-822F-E383949DF33E}"/>
                    </a:ext>
                  </a:extLst>
                </p14:cNvPr>
                <p14:cNvContentPartPr/>
                <p14:nvPr/>
              </p14:nvContentPartPr>
              <p14:xfrm>
                <a:off x="6183073" y="4730673"/>
                <a:ext cx="96840" cy="194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D952752-F8C4-484F-822F-E383949DF33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65073" y="4713033"/>
                  <a:ext cx="132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91EB52F-E0D5-47B5-B9D7-036D21E9A162}"/>
                    </a:ext>
                  </a:extLst>
                </p14:cNvPr>
                <p14:cNvContentPartPr/>
                <p14:nvPr/>
              </p14:nvContentPartPr>
              <p14:xfrm>
                <a:off x="6405193" y="4916433"/>
                <a:ext cx="46440" cy="10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91EB52F-E0D5-47B5-B9D7-036D21E9A1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87553" y="4898433"/>
                  <a:ext cx="8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4AAA3CA-C62F-402E-822B-FAB7A51F2A7E}"/>
                    </a:ext>
                  </a:extLst>
                </p14:cNvPr>
                <p14:cNvContentPartPr/>
                <p14:nvPr/>
              </p14:nvContentPartPr>
              <p14:xfrm>
                <a:off x="6595633" y="4722753"/>
                <a:ext cx="180000" cy="19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4AAA3CA-C62F-402E-822B-FAB7A51F2A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77993" y="4705113"/>
                  <a:ext cx="215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E1830D3-EC9A-4D3B-A498-30114B5271C4}"/>
                    </a:ext>
                  </a:extLst>
                </p14:cNvPr>
                <p14:cNvContentPartPr/>
                <p14:nvPr/>
              </p14:nvContentPartPr>
              <p14:xfrm>
                <a:off x="6803713" y="4718433"/>
                <a:ext cx="189000" cy="167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E1830D3-EC9A-4D3B-A498-30114B5271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786073" y="4700433"/>
                  <a:ext cx="22464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CB5B149-7475-4C35-9FE8-04092052B0E8}"/>
                  </a:ext>
                </a:extLst>
              </p14:cNvPr>
              <p14:cNvContentPartPr/>
              <p14:nvPr/>
            </p14:nvContentPartPr>
            <p14:xfrm>
              <a:off x="6663313" y="4866933"/>
              <a:ext cx="19080" cy="91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CB5B149-7475-4C35-9FE8-04092052B0E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645646" y="4848933"/>
                <a:ext cx="5406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355010D-9C63-4CAA-A7D5-781F84925BD7}"/>
              </a:ext>
            </a:extLst>
          </p:cNvPr>
          <p:cNvGrpSpPr/>
          <p:nvPr/>
        </p:nvGrpSpPr>
        <p:grpSpPr>
          <a:xfrm>
            <a:off x="6875353" y="4438893"/>
            <a:ext cx="1981080" cy="444960"/>
            <a:chOff x="7325713" y="4526913"/>
            <a:chExt cx="19810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31806C-3544-40BB-9DE6-F5B3191C157D}"/>
                    </a:ext>
                  </a:extLst>
                </p14:cNvPr>
                <p14:cNvContentPartPr/>
                <p14:nvPr/>
              </p14:nvContentPartPr>
              <p14:xfrm>
                <a:off x="7325713" y="4684953"/>
                <a:ext cx="152640" cy="226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31806C-3544-40BB-9DE6-F5B3191C157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08073" y="4667313"/>
                  <a:ext cx="188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EA675B0-C55A-4837-B34B-051899B52A12}"/>
                    </a:ext>
                  </a:extLst>
                </p14:cNvPr>
                <p14:cNvContentPartPr/>
                <p14:nvPr/>
              </p14:nvContentPartPr>
              <p14:xfrm>
                <a:off x="7529473" y="4715553"/>
                <a:ext cx="129600" cy="120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EA675B0-C55A-4837-B34B-051899B52A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11833" y="4697553"/>
                  <a:ext cx="165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9FD0CC-D037-4568-AC79-30F8E3C1D8FC}"/>
                    </a:ext>
                  </a:extLst>
                </p14:cNvPr>
                <p14:cNvContentPartPr/>
                <p14:nvPr/>
              </p14:nvContentPartPr>
              <p14:xfrm>
                <a:off x="7741513" y="4817793"/>
                <a:ext cx="63000" cy="154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9FD0CC-D037-4568-AC79-30F8E3C1D8F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23873" y="4800153"/>
                  <a:ext cx="98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0C122C-7C3C-461B-BB65-D009C381FD84}"/>
                    </a:ext>
                  </a:extLst>
                </p14:cNvPr>
                <p14:cNvContentPartPr/>
                <p14:nvPr/>
              </p14:nvContentPartPr>
              <p14:xfrm>
                <a:off x="7947073" y="4634913"/>
                <a:ext cx="178920" cy="207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0C122C-7C3C-461B-BB65-D009C381FD8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29433" y="4616913"/>
                  <a:ext cx="214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B6CB4C-AA0A-4F96-93AF-F580F746AC66}"/>
                    </a:ext>
                  </a:extLst>
                </p14:cNvPr>
                <p14:cNvContentPartPr/>
                <p14:nvPr/>
              </p14:nvContentPartPr>
              <p14:xfrm>
                <a:off x="8250913" y="4663353"/>
                <a:ext cx="156960" cy="128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B6CB4C-AA0A-4F96-93AF-F580F746AC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33273" y="4645713"/>
                  <a:ext cx="192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6DC47C6-79ED-4C9F-88EE-1689B8C5F3C2}"/>
                    </a:ext>
                  </a:extLst>
                </p14:cNvPr>
                <p14:cNvContentPartPr/>
                <p14:nvPr/>
              </p14:nvContentPartPr>
              <p14:xfrm>
                <a:off x="8536033" y="4785753"/>
                <a:ext cx="41400" cy="127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6DC47C6-79ED-4C9F-88EE-1689B8C5F3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18393" y="4767753"/>
                  <a:ext cx="77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256FE56-8512-4A81-8E69-1D55D95B7BCF}"/>
                    </a:ext>
                  </a:extLst>
                </p14:cNvPr>
                <p14:cNvContentPartPr/>
                <p14:nvPr/>
              </p14:nvContentPartPr>
              <p14:xfrm>
                <a:off x="8730073" y="4558953"/>
                <a:ext cx="190800" cy="199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256FE56-8512-4A81-8E69-1D55D95B7B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12433" y="4540953"/>
                  <a:ext cx="226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C00CB16-729F-4AA4-977F-FF930D9F9CDC}"/>
                    </a:ext>
                  </a:extLst>
                </p14:cNvPr>
                <p14:cNvContentPartPr/>
                <p14:nvPr/>
              </p14:nvContentPartPr>
              <p14:xfrm>
                <a:off x="8969113" y="4591713"/>
                <a:ext cx="133560" cy="15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C00CB16-729F-4AA4-977F-FF930D9F9C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51473" y="4574073"/>
                  <a:ext cx="16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D3195A3-1868-4FD6-B90F-29FCA3146D25}"/>
                    </a:ext>
                  </a:extLst>
                </p14:cNvPr>
                <p14:cNvContentPartPr/>
                <p14:nvPr/>
              </p14:nvContentPartPr>
              <p14:xfrm>
                <a:off x="9114553" y="4526913"/>
                <a:ext cx="192240" cy="18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D3195A3-1868-4FD6-B90F-29FCA3146D2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96913" y="4509273"/>
                  <a:ext cx="2278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E7BF5B-5C32-4604-845C-7986AD9D04CF}"/>
              </a:ext>
            </a:extLst>
          </p:cNvPr>
          <p:cNvGrpSpPr/>
          <p:nvPr/>
        </p:nvGrpSpPr>
        <p:grpSpPr>
          <a:xfrm>
            <a:off x="2387233" y="5654793"/>
            <a:ext cx="554760" cy="269280"/>
            <a:chOff x="2387233" y="5654793"/>
            <a:chExt cx="5547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41B0B8F-CF43-4787-9368-01BD8BAE5076}"/>
                    </a:ext>
                  </a:extLst>
                </p14:cNvPr>
                <p14:cNvContentPartPr/>
                <p14:nvPr/>
              </p14:nvContentPartPr>
              <p14:xfrm>
                <a:off x="2387233" y="5683233"/>
                <a:ext cx="111240" cy="240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41B0B8F-CF43-4787-9368-01BD8BAE507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69233" y="5665593"/>
                  <a:ext cx="146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D742179-70D0-4686-B84C-5AC0A069A14D}"/>
                    </a:ext>
                  </a:extLst>
                </p14:cNvPr>
                <p14:cNvContentPartPr/>
                <p14:nvPr/>
              </p14:nvContentPartPr>
              <p14:xfrm>
                <a:off x="2412073" y="5772513"/>
                <a:ext cx="95760" cy="3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D742179-70D0-4686-B84C-5AC0A069A14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94073" y="5754873"/>
                  <a:ext cx="131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392136B-F1A7-4C00-856C-C126C4824CA7}"/>
                    </a:ext>
                  </a:extLst>
                </p14:cNvPr>
                <p14:cNvContentPartPr/>
                <p14:nvPr/>
              </p14:nvContentPartPr>
              <p14:xfrm>
                <a:off x="2630593" y="5654793"/>
                <a:ext cx="159120" cy="269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392136B-F1A7-4C00-856C-C126C4824C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2593" y="5636793"/>
                  <a:ext cx="194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43F6015-BC3B-479E-89D1-AEA2156A543B}"/>
                    </a:ext>
                  </a:extLst>
                </p14:cNvPr>
                <p14:cNvContentPartPr/>
                <p14:nvPr/>
              </p14:nvContentPartPr>
              <p14:xfrm>
                <a:off x="2843353" y="5800233"/>
                <a:ext cx="98640" cy="113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43F6015-BC3B-479E-89D1-AEA2156A543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25353" y="5782233"/>
                  <a:ext cx="1342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55E45134-E810-4F1E-BDFE-8084E0F08277}"/>
              </a:ext>
            </a:extLst>
          </p:cNvPr>
          <p:cNvGrpSpPr/>
          <p:nvPr/>
        </p:nvGrpSpPr>
        <p:grpSpPr>
          <a:xfrm>
            <a:off x="3344833" y="5611233"/>
            <a:ext cx="1121040" cy="408240"/>
            <a:chOff x="3344833" y="5611233"/>
            <a:chExt cx="112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7B1BAF2-C4B8-448C-A00C-AB97849583D9}"/>
                    </a:ext>
                  </a:extLst>
                </p14:cNvPr>
                <p14:cNvContentPartPr/>
                <p14:nvPr/>
              </p14:nvContentPartPr>
              <p14:xfrm>
                <a:off x="3344833" y="5728953"/>
                <a:ext cx="124200" cy="290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7B1BAF2-C4B8-448C-A00C-AB97849583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26833" y="5711313"/>
                  <a:ext cx="159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A6D0F74-11E6-4C91-94D3-40546CD1082A}"/>
                    </a:ext>
                  </a:extLst>
                </p14:cNvPr>
                <p14:cNvContentPartPr/>
                <p14:nvPr/>
              </p14:nvContentPartPr>
              <p14:xfrm>
                <a:off x="3534553" y="5733633"/>
                <a:ext cx="182520" cy="101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A6D0F74-11E6-4C91-94D3-40546CD1082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16913" y="5715993"/>
                  <a:ext cx="21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28A6BBB-446B-4931-88B5-6D5E734D219F}"/>
                    </a:ext>
                  </a:extLst>
                </p14:cNvPr>
                <p14:cNvContentPartPr/>
                <p14:nvPr/>
              </p14:nvContentPartPr>
              <p14:xfrm>
                <a:off x="3771433" y="5739753"/>
                <a:ext cx="83520" cy="94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28A6BBB-446B-4931-88B5-6D5E734D21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53793" y="5722113"/>
                  <a:ext cx="119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0D671D8-5639-44E6-A633-ACC568188539}"/>
                    </a:ext>
                  </a:extLst>
                </p14:cNvPr>
                <p14:cNvContentPartPr/>
                <p14:nvPr/>
              </p14:nvContentPartPr>
              <p14:xfrm>
                <a:off x="3953233" y="5696193"/>
                <a:ext cx="154800" cy="129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0D671D8-5639-44E6-A633-ACC56818853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35593" y="5678193"/>
                  <a:ext cx="190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97AFD95-6053-4798-9206-786687DF8B7C}"/>
                    </a:ext>
                  </a:extLst>
                </p14:cNvPr>
                <p14:cNvContentPartPr/>
                <p14:nvPr/>
              </p14:nvContentPartPr>
              <p14:xfrm>
                <a:off x="4132873" y="5705913"/>
                <a:ext cx="161640" cy="130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97AFD95-6053-4798-9206-786687DF8B7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15233" y="5687913"/>
                  <a:ext cx="197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989F17-792D-49F9-BB0A-CAD50E727E18}"/>
                    </a:ext>
                  </a:extLst>
                </p14:cNvPr>
                <p14:cNvContentPartPr/>
                <p14:nvPr/>
              </p14:nvContentPartPr>
              <p14:xfrm>
                <a:off x="4312153" y="5611233"/>
                <a:ext cx="15372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989F17-792D-49F9-BB0A-CAD50E727E1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94153" y="5593233"/>
                  <a:ext cx="1893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90D4CB3-91DC-4969-BC92-C255EF8D0114}"/>
              </a:ext>
            </a:extLst>
          </p:cNvPr>
          <p:cNvGrpSpPr/>
          <p:nvPr/>
        </p:nvGrpSpPr>
        <p:grpSpPr>
          <a:xfrm>
            <a:off x="5015953" y="5595753"/>
            <a:ext cx="970560" cy="348840"/>
            <a:chOff x="5015953" y="5595753"/>
            <a:chExt cx="9705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95128C-423C-4DCA-9CD4-542E4E4390E8}"/>
                    </a:ext>
                  </a:extLst>
                </p14:cNvPr>
                <p14:cNvContentPartPr/>
                <p14:nvPr/>
              </p14:nvContentPartPr>
              <p14:xfrm>
                <a:off x="5015953" y="5595753"/>
                <a:ext cx="143640" cy="248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95128C-423C-4DCA-9CD4-542E4E4390E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97953" y="5578113"/>
                  <a:ext cx="179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A8D3D42-55FB-49C6-9797-E3928583AF80}"/>
                    </a:ext>
                  </a:extLst>
                </p14:cNvPr>
                <p14:cNvContentPartPr/>
                <p14:nvPr/>
              </p14:nvContentPartPr>
              <p14:xfrm>
                <a:off x="5218993" y="5717793"/>
                <a:ext cx="14400" cy="65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A8D3D42-55FB-49C6-9797-E3928583AF8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00993" y="5700153"/>
                  <a:ext cx="50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BD4084A-BDD4-4B26-9B67-7F28AD14A758}"/>
                    </a:ext>
                  </a:extLst>
                </p14:cNvPr>
                <p14:cNvContentPartPr/>
                <p14:nvPr/>
              </p14:nvContentPartPr>
              <p14:xfrm>
                <a:off x="5241313" y="5641473"/>
                <a:ext cx="10080" cy="30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BD4084A-BDD4-4B26-9B67-7F28AD14A75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23313" y="5623833"/>
                  <a:ext cx="45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355FBDC-0FBD-479D-9192-B7CAC9FD49B6}"/>
                    </a:ext>
                  </a:extLst>
                </p14:cNvPr>
                <p14:cNvContentPartPr/>
                <p14:nvPr/>
              </p14:nvContentPartPr>
              <p14:xfrm>
                <a:off x="5301073" y="5697993"/>
                <a:ext cx="116640" cy="97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355FBDC-0FBD-479D-9192-B7CAC9FD49B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83433" y="5680353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8A910FC-5242-4F15-B928-4DB84B37ED44}"/>
                    </a:ext>
                  </a:extLst>
                </p14:cNvPr>
                <p14:cNvContentPartPr/>
                <p14:nvPr/>
              </p14:nvContentPartPr>
              <p14:xfrm>
                <a:off x="5451193" y="5678193"/>
                <a:ext cx="222480" cy="118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8A910FC-5242-4F15-B928-4DB84B37ED4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33193" y="5660193"/>
                  <a:ext cx="258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398AFB-873C-49CC-A32E-E01166A1D621}"/>
                    </a:ext>
                  </a:extLst>
                </p14:cNvPr>
                <p14:cNvContentPartPr/>
                <p14:nvPr/>
              </p14:nvContentPartPr>
              <p14:xfrm>
                <a:off x="5698873" y="5615913"/>
                <a:ext cx="124920" cy="128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398AFB-873C-49CC-A32E-E01166A1D62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80873" y="5598273"/>
                  <a:ext cx="160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D378972-9DF4-4103-BA5B-4CB18F57B9DF}"/>
                    </a:ext>
                  </a:extLst>
                </p14:cNvPr>
                <p14:cNvContentPartPr/>
                <p14:nvPr/>
              </p14:nvContentPartPr>
              <p14:xfrm>
                <a:off x="5801833" y="5621313"/>
                <a:ext cx="184680" cy="323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D378972-9DF4-4103-BA5B-4CB18F57B9D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83833" y="5603673"/>
                  <a:ext cx="22032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E3B7F43-744C-4010-92D0-9A00DB54398C}"/>
              </a:ext>
            </a:extLst>
          </p:cNvPr>
          <p:cNvGrpSpPr/>
          <p:nvPr/>
        </p:nvGrpSpPr>
        <p:grpSpPr>
          <a:xfrm>
            <a:off x="6275593" y="5569113"/>
            <a:ext cx="691560" cy="268560"/>
            <a:chOff x="6275593" y="5569113"/>
            <a:chExt cx="6915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B70350-1AAE-4D4D-A73C-613979CEDDE6}"/>
                    </a:ext>
                  </a:extLst>
                </p14:cNvPr>
                <p14:cNvContentPartPr/>
                <p14:nvPr/>
              </p14:nvContentPartPr>
              <p14:xfrm>
                <a:off x="6275593" y="5608353"/>
                <a:ext cx="93240" cy="229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B70350-1AAE-4D4D-A73C-613979CEDDE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57593" y="5590353"/>
                  <a:ext cx="128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0BF349-C541-4312-B279-1F58EF629D34}"/>
                    </a:ext>
                  </a:extLst>
                </p14:cNvPr>
                <p14:cNvContentPartPr/>
                <p14:nvPr/>
              </p14:nvContentPartPr>
              <p14:xfrm>
                <a:off x="6280273" y="5678913"/>
                <a:ext cx="138600" cy="42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0BF349-C541-4312-B279-1F58EF629D3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62633" y="5661273"/>
                  <a:ext cx="174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2884B5E-2A8D-4D2C-854B-2F57C88D8207}"/>
                    </a:ext>
                  </a:extLst>
                </p14:cNvPr>
                <p14:cNvContentPartPr/>
                <p14:nvPr/>
              </p14:nvContentPartPr>
              <p14:xfrm>
                <a:off x="6481153" y="5569113"/>
                <a:ext cx="42480" cy="216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2884B5E-2A8D-4D2C-854B-2F57C88D820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63153" y="5551473"/>
                  <a:ext cx="78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999C59B-512C-472C-8054-5C42D5D42DC4}"/>
                    </a:ext>
                  </a:extLst>
                </p14:cNvPr>
                <p14:cNvContentPartPr/>
                <p14:nvPr/>
              </p14:nvContentPartPr>
              <p14:xfrm>
                <a:off x="6451273" y="5617353"/>
                <a:ext cx="174600" cy="205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999C59B-512C-472C-8054-5C42D5D42DC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33273" y="5599353"/>
                  <a:ext cx="210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9378A9-A9A9-45B9-8C9F-DBC0784E2A8D}"/>
                    </a:ext>
                  </a:extLst>
                </p14:cNvPr>
                <p14:cNvContentPartPr/>
                <p14:nvPr/>
              </p14:nvContentPartPr>
              <p14:xfrm>
                <a:off x="6652513" y="5629233"/>
                <a:ext cx="123120" cy="12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9378A9-A9A9-45B9-8C9F-DBC0784E2A8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34873" y="5611593"/>
                  <a:ext cx="15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695E97-8A4E-4BFD-BA5A-1E845CF14C94}"/>
                    </a:ext>
                  </a:extLst>
                </p14:cNvPr>
                <p14:cNvContentPartPr/>
                <p14:nvPr/>
              </p14:nvContentPartPr>
              <p14:xfrm>
                <a:off x="6838273" y="5602593"/>
                <a:ext cx="128880" cy="114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695E97-8A4E-4BFD-BA5A-1E845CF14C9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20633" y="5584593"/>
                  <a:ext cx="16452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1E5533E-2095-4FEC-B70C-7E1649A880E6}"/>
                  </a:ext>
                </a:extLst>
              </p14:cNvPr>
              <p14:cNvContentPartPr/>
              <p14:nvPr/>
            </p14:nvContentPartPr>
            <p14:xfrm>
              <a:off x="629713" y="3621873"/>
              <a:ext cx="3960" cy="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1E5533E-2095-4FEC-B70C-7E1649A880E6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12073" y="3604233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7919845-F4DF-41E5-882D-FF35CDD972FA}"/>
                  </a:ext>
                </a:extLst>
              </p14:cNvPr>
              <p14:cNvContentPartPr/>
              <p14:nvPr/>
            </p14:nvContentPartPr>
            <p14:xfrm>
              <a:off x="9510193" y="4972053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7919845-F4DF-41E5-882D-FF35CDD972FA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492193" y="49540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49288E6-6FE0-413C-8430-B0A9463D350E}"/>
                  </a:ext>
                </a:extLst>
              </p14:cNvPr>
              <p14:cNvContentPartPr/>
              <p14:nvPr/>
            </p14:nvContentPartPr>
            <p14:xfrm>
              <a:off x="1550953" y="2538979"/>
              <a:ext cx="994680" cy="1134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49288E6-6FE0-413C-8430-B0A9463D350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496973" y="2430979"/>
                <a:ext cx="1102281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404255F-8372-48E8-80EB-45DA1107E48E}"/>
                  </a:ext>
                </a:extLst>
              </p14:cNvPr>
              <p14:cNvContentPartPr/>
              <p14:nvPr/>
            </p14:nvContentPartPr>
            <p14:xfrm>
              <a:off x="1703593" y="2640499"/>
              <a:ext cx="774360" cy="572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404255F-8372-48E8-80EB-45DA1107E48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649618" y="2532499"/>
                <a:ext cx="88195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D98BEC3-C5E1-480E-A1E0-BA1C8AC7ABA2}"/>
                  </a:ext>
                </a:extLst>
              </p14:cNvPr>
              <p14:cNvContentPartPr/>
              <p14:nvPr/>
            </p14:nvContentPartPr>
            <p14:xfrm>
              <a:off x="1883593" y="2712499"/>
              <a:ext cx="679680" cy="72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D98BEC3-C5E1-480E-A1E0-BA1C8AC7ABA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829593" y="2604499"/>
                <a:ext cx="787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F45D318-A1FA-40D3-AC3B-AECCA92E967C}"/>
                  </a:ext>
                </a:extLst>
              </p14:cNvPr>
              <p14:cNvContentPartPr/>
              <p14:nvPr/>
            </p14:nvContentPartPr>
            <p14:xfrm>
              <a:off x="1826353" y="2601979"/>
              <a:ext cx="891720" cy="36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F45D318-A1FA-40D3-AC3B-AECCA92E967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772353" y="2492888"/>
                <a:ext cx="999360" cy="253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D0B8946-C610-45C4-9A05-1AD87AB1240C}"/>
                  </a:ext>
                </a:extLst>
              </p14:cNvPr>
              <p14:cNvContentPartPr/>
              <p14:nvPr/>
            </p14:nvContentPartPr>
            <p14:xfrm>
              <a:off x="1940833" y="2490739"/>
              <a:ext cx="786240" cy="39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D0B8946-C610-45C4-9A05-1AD87AB1240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886833" y="2382739"/>
                <a:ext cx="8938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878F638-8940-4C22-8D9B-A6164B0D1651}"/>
                  </a:ext>
                </a:extLst>
              </p14:cNvPr>
              <p14:cNvContentPartPr/>
              <p14:nvPr/>
            </p14:nvContentPartPr>
            <p14:xfrm>
              <a:off x="1780633" y="2530339"/>
              <a:ext cx="1027800" cy="216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878F638-8940-4C22-8D9B-A6164B0D165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726633" y="2422339"/>
                <a:ext cx="11354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FA64802-7754-4629-8D73-3AD3844F5A81}"/>
                  </a:ext>
                </a:extLst>
              </p14:cNvPr>
              <p14:cNvContentPartPr/>
              <p14:nvPr/>
            </p14:nvContentPartPr>
            <p14:xfrm>
              <a:off x="2002753" y="2621419"/>
              <a:ext cx="1222200" cy="324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FA64802-7754-4629-8D73-3AD3844F5A8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948753" y="2513419"/>
                <a:ext cx="13298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8046482-4814-41FD-8487-6B7CA00F60E2}"/>
                  </a:ext>
                </a:extLst>
              </p14:cNvPr>
              <p14:cNvContentPartPr/>
              <p14:nvPr/>
            </p14:nvContentPartPr>
            <p14:xfrm>
              <a:off x="2363833" y="2660299"/>
              <a:ext cx="1431720" cy="504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8046482-4814-41FD-8487-6B7CA00F60E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309847" y="2552299"/>
                <a:ext cx="1539333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48A88AE-06E2-45B7-9424-94CB4D422488}"/>
                  </a:ext>
                </a:extLst>
              </p14:cNvPr>
              <p14:cNvContentPartPr/>
              <p14:nvPr/>
            </p14:nvContentPartPr>
            <p14:xfrm>
              <a:off x="2870353" y="2661379"/>
              <a:ext cx="1239120" cy="457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48A88AE-06E2-45B7-9424-94CB4D42248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816353" y="2553379"/>
                <a:ext cx="1346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EF6B7B9-3FBB-4678-A169-234A7F7FA625}"/>
                  </a:ext>
                </a:extLst>
              </p14:cNvPr>
              <p14:cNvContentPartPr/>
              <p14:nvPr/>
            </p14:nvContentPartPr>
            <p14:xfrm>
              <a:off x="2719873" y="2551579"/>
              <a:ext cx="1428120" cy="172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EF6B7B9-3FBB-4678-A169-234A7F7FA625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665859" y="2443579"/>
                <a:ext cx="1535787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AE8A792-D023-4432-A8E0-13AD136773C3}"/>
                  </a:ext>
                </a:extLst>
              </p14:cNvPr>
              <p14:cNvContentPartPr/>
              <p14:nvPr/>
            </p14:nvContentPartPr>
            <p14:xfrm>
              <a:off x="2759653" y="2469464"/>
              <a:ext cx="1458720" cy="572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AE8A792-D023-4432-A8E0-13AD136773C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2705653" y="2361464"/>
                <a:ext cx="1566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86E85D6-0AF6-48F7-8B62-1E1CEC8555CF}"/>
                  </a:ext>
                </a:extLst>
              </p14:cNvPr>
              <p14:cNvContentPartPr/>
              <p14:nvPr/>
            </p14:nvContentPartPr>
            <p14:xfrm>
              <a:off x="3533113" y="2577499"/>
              <a:ext cx="1219320" cy="727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86E85D6-0AF6-48F7-8B62-1E1CEC8555C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479113" y="2469499"/>
                <a:ext cx="1326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368A354-CE20-4AD3-9B0A-BCDA7339C884}"/>
                  </a:ext>
                </a:extLst>
              </p14:cNvPr>
              <p14:cNvContentPartPr/>
              <p14:nvPr/>
            </p14:nvContentPartPr>
            <p14:xfrm>
              <a:off x="3169513" y="2550859"/>
              <a:ext cx="1721160" cy="601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368A354-CE20-4AD3-9B0A-BCDA7339C88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115513" y="2442859"/>
                <a:ext cx="1828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08B6C8D-90F3-4323-B123-95BD0CA9FBCE}"/>
                  </a:ext>
                </a:extLst>
              </p14:cNvPr>
              <p14:cNvContentPartPr/>
              <p14:nvPr/>
            </p14:nvContentPartPr>
            <p14:xfrm>
              <a:off x="4327993" y="2470939"/>
              <a:ext cx="415080" cy="19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08B6C8D-90F3-4323-B123-95BD0CA9FBC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273993" y="2360939"/>
                <a:ext cx="522720" cy="239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4177C19-E551-46CF-A896-66531B3A6A81}"/>
                  </a:ext>
                </a:extLst>
              </p14:cNvPr>
              <p14:cNvContentPartPr/>
              <p14:nvPr/>
            </p14:nvContentPartPr>
            <p14:xfrm>
              <a:off x="3769633" y="2407939"/>
              <a:ext cx="800280" cy="176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4177C19-E551-46CF-A896-66531B3A6A81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715633" y="2299939"/>
                <a:ext cx="907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7841E33-2E41-477E-B15A-9E3CA291D014}"/>
                  </a:ext>
                </a:extLst>
              </p14:cNvPr>
              <p14:cNvContentPartPr/>
              <p14:nvPr/>
            </p14:nvContentPartPr>
            <p14:xfrm>
              <a:off x="3246913" y="2482819"/>
              <a:ext cx="1179360" cy="33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7841E33-2E41-477E-B15A-9E3CA291D01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192913" y="2374819"/>
                <a:ext cx="1287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0C9020D-5440-4946-889D-4C6326294955}"/>
                  </a:ext>
                </a:extLst>
              </p14:cNvPr>
              <p14:cNvContentPartPr/>
              <p14:nvPr/>
            </p14:nvContentPartPr>
            <p14:xfrm>
              <a:off x="3708433" y="2474179"/>
              <a:ext cx="1015920" cy="46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0C9020D-5440-4946-889D-4C632629495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654433" y="2365335"/>
                <a:ext cx="1123560" cy="263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FD5EA2F-51DC-432B-B61F-36F97DADCBDA}"/>
                  </a:ext>
                </a:extLst>
              </p14:cNvPr>
              <p14:cNvContentPartPr/>
              <p14:nvPr/>
            </p14:nvContentPartPr>
            <p14:xfrm>
              <a:off x="3763873" y="2452219"/>
              <a:ext cx="337320" cy="1620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FD5EA2F-51DC-432B-B61F-36F97DADCBDA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709873" y="2344219"/>
                <a:ext cx="4449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F38D0F8-DE82-4B48-84CB-4DC9BAFFF655}"/>
                  </a:ext>
                </a:extLst>
              </p14:cNvPr>
              <p14:cNvContentPartPr/>
              <p14:nvPr/>
            </p14:nvContentPartPr>
            <p14:xfrm>
              <a:off x="3599713" y="2608459"/>
              <a:ext cx="245880" cy="25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F38D0F8-DE82-4B48-84CB-4DC9BAFFF65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545713" y="2500459"/>
                <a:ext cx="353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31FF62B-65B4-4529-B052-F7675958E71E}"/>
                  </a:ext>
                </a:extLst>
              </p14:cNvPr>
              <p14:cNvContentPartPr/>
              <p14:nvPr/>
            </p14:nvContentPartPr>
            <p14:xfrm>
              <a:off x="3245473" y="2572099"/>
              <a:ext cx="857880" cy="39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31FF62B-65B4-4529-B052-F7675958E71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191473" y="2464099"/>
                <a:ext cx="9655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24EFB4E-6E0A-4591-A8AC-EC6008B3E7B5}"/>
                  </a:ext>
                </a:extLst>
              </p14:cNvPr>
              <p14:cNvContentPartPr/>
              <p14:nvPr/>
            </p14:nvContentPartPr>
            <p14:xfrm>
              <a:off x="4883473" y="2686579"/>
              <a:ext cx="1292040" cy="777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24EFB4E-6E0A-4591-A8AC-EC6008B3E7B5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829488" y="2578579"/>
                <a:ext cx="139965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4018F80-53CB-472C-8C0B-E3D8B4016337}"/>
                  </a:ext>
                </a:extLst>
              </p14:cNvPr>
              <p14:cNvContentPartPr/>
              <p14:nvPr/>
            </p14:nvContentPartPr>
            <p14:xfrm>
              <a:off x="3589633" y="2611699"/>
              <a:ext cx="3584160" cy="95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4018F80-53CB-472C-8C0B-E3D8B401633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535633" y="2504105"/>
                <a:ext cx="3691800" cy="310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68D866E-C13B-4BBC-8DDB-0BF66F726668}"/>
                  </a:ext>
                </a:extLst>
              </p14:cNvPr>
              <p14:cNvContentPartPr/>
              <p14:nvPr/>
            </p14:nvContentPartPr>
            <p14:xfrm>
              <a:off x="4351393" y="2299579"/>
              <a:ext cx="3368520" cy="3430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68D866E-C13B-4BBC-8DDB-0BF66F72666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297387" y="2191579"/>
                <a:ext cx="3476172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C0D3F88-5749-45D6-BDF2-8CEB4C0E2F87}"/>
                  </a:ext>
                </a:extLst>
              </p14:cNvPr>
              <p14:cNvContentPartPr/>
              <p14:nvPr/>
            </p14:nvContentPartPr>
            <p14:xfrm>
              <a:off x="1642033" y="4453653"/>
              <a:ext cx="6079320" cy="6159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C0D3F88-5749-45D6-BDF2-8CEB4C0E2F87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588033" y="4345716"/>
                <a:ext cx="6186960" cy="83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0903ACC-80CE-48FD-96CA-A6F548755A0C}"/>
                  </a:ext>
                </a:extLst>
              </p14:cNvPr>
              <p14:cNvContentPartPr/>
              <p14:nvPr/>
            </p14:nvContentPartPr>
            <p14:xfrm>
              <a:off x="7621273" y="4486773"/>
              <a:ext cx="863280" cy="3369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0903ACC-80CE-48FD-96CA-A6F548755A0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567296" y="4378773"/>
                <a:ext cx="970875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88E9A5A-986E-4969-9682-6ABC8B26B7E7}"/>
                  </a:ext>
                </a:extLst>
              </p14:cNvPr>
              <p14:cNvContentPartPr/>
              <p14:nvPr/>
            </p14:nvContentPartPr>
            <p14:xfrm>
              <a:off x="8244073" y="4343853"/>
              <a:ext cx="858240" cy="3960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88E9A5A-986E-4969-9682-6ABC8B26B7E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190073" y="4235853"/>
                <a:ext cx="965880" cy="61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7F59533-39BA-4E48-B7C9-6686760E507E}"/>
              </a:ext>
            </a:extLst>
          </p:cNvPr>
          <p:cNvGrpSpPr/>
          <p:nvPr/>
        </p:nvGrpSpPr>
        <p:grpSpPr>
          <a:xfrm>
            <a:off x="7405273" y="1164153"/>
            <a:ext cx="290520" cy="226080"/>
            <a:chOff x="7405273" y="1164153"/>
            <a:chExt cx="2905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F369BEC-138A-476B-B5F0-26A0DF13C792}"/>
                    </a:ext>
                  </a:extLst>
                </p14:cNvPr>
                <p14:cNvContentPartPr/>
                <p14:nvPr/>
              </p14:nvContentPartPr>
              <p14:xfrm>
                <a:off x="7455313" y="1261713"/>
                <a:ext cx="74880" cy="10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F369BEC-138A-476B-B5F0-26A0DF13C7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37313" y="1243713"/>
                  <a:ext cx="110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25F89E5-B6D7-4DD4-8E6F-A0B0186A7DB8}"/>
                    </a:ext>
                  </a:extLst>
                </p14:cNvPr>
                <p14:cNvContentPartPr/>
                <p14:nvPr/>
              </p14:nvContentPartPr>
              <p14:xfrm>
                <a:off x="7405273" y="1319673"/>
                <a:ext cx="147960" cy="21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25F89E5-B6D7-4DD4-8E6F-A0B0186A7DB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387633" y="1302033"/>
                  <a:ext cx="183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4898D63-E95E-40A1-A967-A8039C03984B}"/>
                    </a:ext>
                  </a:extLst>
                </p14:cNvPr>
                <p14:cNvContentPartPr/>
                <p14:nvPr/>
              </p14:nvContentPartPr>
              <p14:xfrm>
                <a:off x="7571233" y="1164153"/>
                <a:ext cx="124560" cy="226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4898D63-E95E-40A1-A967-A8039C03984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53593" y="1146513"/>
                  <a:ext cx="1602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4BFE28BB-FA66-4BA8-ACF0-8D9E3FE265DB}"/>
              </a:ext>
            </a:extLst>
          </p:cNvPr>
          <p:cNvGrpSpPr/>
          <p:nvPr/>
        </p:nvGrpSpPr>
        <p:grpSpPr>
          <a:xfrm>
            <a:off x="7875073" y="1024113"/>
            <a:ext cx="1096560" cy="304560"/>
            <a:chOff x="7875073" y="1024113"/>
            <a:chExt cx="10965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34574F1-CC5B-46BF-9CF2-19249C36EF4A}"/>
                    </a:ext>
                  </a:extLst>
                </p14:cNvPr>
                <p14:cNvContentPartPr/>
                <p14:nvPr/>
              </p14:nvContentPartPr>
              <p14:xfrm>
                <a:off x="7875073" y="1107993"/>
                <a:ext cx="217800" cy="220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34574F1-CC5B-46BF-9CF2-19249C36EF4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857073" y="1090353"/>
                  <a:ext cx="253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082CE8-6C2B-485A-AFD3-F85513486E2B}"/>
                    </a:ext>
                  </a:extLst>
                </p14:cNvPr>
                <p14:cNvContentPartPr/>
                <p14:nvPr/>
              </p14:nvContentPartPr>
              <p14:xfrm>
                <a:off x="8098633" y="1102233"/>
                <a:ext cx="49320" cy="181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082CE8-6C2B-485A-AFD3-F85513486E2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80633" y="1084233"/>
                  <a:ext cx="84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712B29F-6647-4A46-A35D-874E5A1064CA}"/>
                    </a:ext>
                  </a:extLst>
                </p14:cNvPr>
                <p14:cNvContentPartPr/>
                <p14:nvPr/>
              </p14:nvContentPartPr>
              <p14:xfrm>
                <a:off x="8199073" y="1166673"/>
                <a:ext cx="271800" cy="106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712B29F-6647-4A46-A35D-874E5A1064C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81433" y="1148673"/>
                  <a:ext cx="30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2030DF5-2B8F-4A55-AF7E-BE8738DDE44A}"/>
                    </a:ext>
                  </a:extLst>
                </p14:cNvPr>
                <p14:cNvContentPartPr/>
                <p14:nvPr/>
              </p14:nvContentPartPr>
              <p14:xfrm>
                <a:off x="8523073" y="1221033"/>
                <a:ext cx="2160" cy="35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2030DF5-2B8F-4A55-AF7E-BE8738DDE44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505433" y="1203033"/>
                  <a:ext cx="37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2B713EF-48B7-4F7A-9566-43435BB7D37F}"/>
                    </a:ext>
                  </a:extLst>
                </p14:cNvPr>
                <p14:cNvContentPartPr/>
                <p14:nvPr/>
              </p14:nvContentPartPr>
              <p14:xfrm>
                <a:off x="8521273" y="1064433"/>
                <a:ext cx="5040" cy="11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2B713EF-48B7-4F7A-9566-43435BB7D37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03273" y="1046793"/>
                  <a:ext cx="40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D769ED6-8827-4B83-8690-EAD31234742B}"/>
                    </a:ext>
                  </a:extLst>
                </p14:cNvPr>
                <p14:cNvContentPartPr/>
                <p14:nvPr/>
              </p14:nvContentPartPr>
              <p14:xfrm>
                <a:off x="8590393" y="1024113"/>
                <a:ext cx="27000" cy="25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D769ED6-8827-4B83-8690-EAD31234742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72393" y="1006113"/>
                  <a:ext cx="62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7A8AD03-DE11-4407-9CB4-C83ED1FB3E42}"/>
                    </a:ext>
                  </a:extLst>
                </p14:cNvPr>
                <p14:cNvContentPartPr/>
                <p14:nvPr/>
              </p14:nvContentPartPr>
              <p14:xfrm>
                <a:off x="8674633" y="1155873"/>
                <a:ext cx="80280" cy="114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7A8AD03-DE11-4407-9CB4-C83ED1FB3E4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656993" y="1138233"/>
                  <a:ext cx="11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69E3401-A3F4-4A4F-B300-B3498E93D35F}"/>
                    </a:ext>
                  </a:extLst>
                </p14:cNvPr>
                <p14:cNvContentPartPr/>
                <p14:nvPr/>
              </p14:nvContentPartPr>
              <p14:xfrm>
                <a:off x="8830513" y="1138953"/>
                <a:ext cx="141120" cy="129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69E3401-A3F4-4A4F-B300-B3498E93D35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12873" y="1121313"/>
                  <a:ext cx="176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3C7D1CB-3E37-4645-82AA-8FB94676227C}"/>
              </a:ext>
            </a:extLst>
          </p:cNvPr>
          <p:cNvGrpSpPr/>
          <p:nvPr/>
        </p:nvGrpSpPr>
        <p:grpSpPr>
          <a:xfrm>
            <a:off x="9231193" y="1045353"/>
            <a:ext cx="223200" cy="233640"/>
            <a:chOff x="9231193" y="1045353"/>
            <a:chExt cx="2232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79BDE7A-FE64-4E5B-9AD7-F65076F1C531}"/>
                    </a:ext>
                  </a:extLst>
                </p14:cNvPr>
                <p14:cNvContentPartPr/>
                <p14:nvPr/>
              </p14:nvContentPartPr>
              <p14:xfrm>
                <a:off x="9231193" y="1045353"/>
                <a:ext cx="88560" cy="233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79BDE7A-FE64-4E5B-9AD7-F65076F1C53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13193" y="1027713"/>
                  <a:ext cx="124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BB7CFC7-0FB4-4594-9E7B-41967FC23906}"/>
                    </a:ext>
                  </a:extLst>
                </p14:cNvPr>
                <p14:cNvContentPartPr/>
                <p14:nvPr/>
              </p14:nvContentPartPr>
              <p14:xfrm>
                <a:off x="9261793" y="1107633"/>
                <a:ext cx="192600" cy="112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BB7CFC7-0FB4-4594-9E7B-41967FC2390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43793" y="1089633"/>
                  <a:ext cx="2282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FCF22-32A5-4C74-AD25-267511A32AB8}"/>
              </a:ext>
            </a:extLst>
          </p:cNvPr>
          <p:cNvGrpSpPr/>
          <p:nvPr/>
        </p:nvGrpSpPr>
        <p:grpSpPr>
          <a:xfrm>
            <a:off x="9674353" y="924033"/>
            <a:ext cx="1784880" cy="431640"/>
            <a:chOff x="9674353" y="924033"/>
            <a:chExt cx="17848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3672B47-9909-4D0C-87CF-F4E6FE102CBB}"/>
                    </a:ext>
                  </a:extLst>
                </p14:cNvPr>
                <p14:cNvContentPartPr/>
                <p14:nvPr/>
              </p14:nvContentPartPr>
              <p14:xfrm>
                <a:off x="9674353" y="1086033"/>
                <a:ext cx="136440" cy="269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3672B47-9909-4D0C-87CF-F4E6FE102CB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656353" y="1068393"/>
                  <a:ext cx="172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67E87DC-7CEB-40CB-A11C-B0C1CDE92F01}"/>
                    </a:ext>
                  </a:extLst>
                </p14:cNvPr>
                <p14:cNvContentPartPr/>
                <p14:nvPr/>
              </p14:nvContentPartPr>
              <p14:xfrm>
                <a:off x="9882433" y="1093233"/>
                <a:ext cx="116280" cy="119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67E87DC-7CEB-40CB-A11C-B0C1CDE92F0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64433" y="1075233"/>
                  <a:ext cx="15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8C095B-C003-4FC1-8DC7-4B26F0313E43}"/>
                    </a:ext>
                  </a:extLst>
                </p14:cNvPr>
                <p14:cNvContentPartPr/>
                <p14:nvPr/>
              </p14:nvContentPartPr>
              <p14:xfrm>
                <a:off x="10048753" y="1085673"/>
                <a:ext cx="112680" cy="148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8C095B-C003-4FC1-8DC7-4B26F0313E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30753" y="1068033"/>
                  <a:ext cx="148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2C55AC2-2302-4A0A-97E3-B1D01642BDF3}"/>
                    </a:ext>
                  </a:extLst>
                </p14:cNvPr>
                <p14:cNvContentPartPr/>
                <p14:nvPr/>
              </p14:nvContentPartPr>
              <p14:xfrm>
                <a:off x="10293193" y="1009713"/>
                <a:ext cx="79920" cy="230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2C55AC2-2302-4A0A-97E3-B1D01642BDF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75553" y="992073"/>
                  <a:ext cx="115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2368F68-0453-4B95-A39F-D9F968CDDD11}"/>
                    </a:ext>
                  </a:extLst>
                </p14:cNvPr>
                <p14:cNvContentPartPr/>
                <p14:nvPr/>
              </p14:nvContentPartPr>
              <p14:xfrm>
                <a:off x="10300753" y="1124553"/>
                <a:ext cx="52920" cy="7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2368F68-0453-4B95-A39F-D9F968CDDD1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282753" y="1106913"/>
                  <a:ext cx="88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CFEAD6-3470-427D-813B-97B0BBA9F902}"/>
                    </a:ext>
                  </a:extLst>
                </p14:cNvPr>
                <p14:cNvContentPartPr/>
                <p14:nvPr/>
              </p14:nvContentPartPr>
              <p14:xfrm>
                <a:off x="10487953" y="1105473"/>
                <a:ext cx="87120" cy="116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CFEAD6-3470-427D-813B-97B0BBA9F90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469953" y="1087473"/>
                  <a:ext cx="122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F15DFFD-05D9-417F-9772-4DDA61793865}"/>
                    </a:ext>
                  </a:extLst>
                </p14:cNvPr>
                <p14:cNvContentPartPr/>
                <p14:nvPr/>
              </p14:nvContentPartPr>
              <p14:xfrm>
                <a:off x="10610353" y="1047153"/>
                <a:ext cx="195480" cy="181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F15DFFD-05D9-417F-9772-4DDA6179386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592713" y="1029513"/>
                  <a:ext cx="23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4FA1ACF-884E-42D5-BD36-B6D5DA299390}"/>
                    </a:ext>
                  </a:extLst>
                </p14:cNvPr>
                <p14:cNvContentPartPr/>
                <p14:nvPr/>
              </p14:nvContentPartPr>
              <p14:xfrm>
                <a:off x="10852273" y="924033"/>
                <a:ext cx="148320" cy="286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4FA1ACF-884E-42D5-BD36-B6D5DA29939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834273" y="906393"/>
                  <a:ext cx="183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8F4E147-1C4A-4FF2-8513-FB0FB5B41610}"/>
                    </a:ext>
                  </a:extLst>
                </p14:cNvPr>
                <p14:cNvContentPartPr/>
                <p14:nvPr/>
              </p14:nvContentPartPr>
              <p14:xfrm>
                <a:off x="11065753" y="1046433"/>
                <a:ext cx="103320" cy="142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8F4E147-1C4A-4FF2-8513-FB0FB5B4161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047753" y="1028793"/>
                  <a:ext cx="138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976C91-7A13-4530-BB84-F05CD4B36AD1}"/>
                    </a:ext>
                  </a:extLst>
                </p14:cNvPr>
                <p14:cNvContentPartPr/>
                <p14:nvPr/>
              </p14:nvContentPartPr>
              <p14:xfrm>
                <a:off x="11291833" y="996393"/>
                <a:ext cx="167400" cy="183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976C91-7A13-4530-BB84-F05CD4B36AD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274193" y="97875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7126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73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D8B0B-70E4-4719-B56C-11D30E933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92"/>
                    </a14:imgEffect>
                    <a14:imgEffect>
                      <a14:saturation sat="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254" y="1738835"/>
            <a:ext cx="7917626" cy="248576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E3492-E652-4338-850D-5C8805B2E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481" y="4633196"/>
            <a:ext cx="2561864" cy="177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A996C-8D9E-4282-93DA-8B2C2F9B380E}"/>
              </a:ext>
            </a:extLst>
          </p:cNvPr>
          <p:cNvSpPr txBox="1"/>
          <p:nvPr/>
        </p:nvSpPr>
        <p:spPr>
          <a:xfrm>
            <a:off x="3721018" y="367926"/>
            <a:ext cx="474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Trees representation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AB392-52A6-4850-BE16-F78E17E27F80}"/>
              </a:ext>
            </a:extLst>
          </p:cNvPr>
          <p:cNvSpPr txBox="1"/>
          <p:nvPr/>
        </p:nvSpPr>
        <p:spPr>
          <a:xfrm>
            <a:off x="9749623" y="4224602"/>
            <a:ext cx="56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3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4E36-27B2-4944-AEC2-8D884D11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578" y="313184"/>
            <a:ext cx="4847207" cy="80672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Why tree data structure?</a:t>
            </a: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CCCF-905D-4B33-9737-74D0195E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35"/>
            <a:ext cx="10515600" cy="277300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data structures such as arrays, linked list, stack, and queue are linear data structures that store data sequentially. In order to perform any operation in a linear data structure, the time complexity increases with the increase in the data size. But, it is not acceptable in today's computational world.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tree data structures allow quicker and easier access to the data as it is a non-linear data structure.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is a hierarchical data structure which stores the information naturally in the form of hierarchy style.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is one of the most powerful and advanced data structures.</a:t>
            </a:r>
          </a:p>
          <a:p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tree structure that you probably use every day is a file system. In a file system, directories, or folders, are structured as a tree. 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67E38-9EB1-4DA6-9944-21671732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60080" y="194383"/>
            <a:ext cx="1893720" cy="1260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F5D1B-700C-4515-A9E3-F4820235B9D3}"/>
              </a:ext>
            </a:extLst>
          </p:cNvPr>
          <p:cNvSpPr txBox="1"/>
          <p:nvPr/>
        </p:nvSpPr>
        <p:spPr>
          <a:xfrm>
            <a:off x="1003274" y="4508666"/>
            <a:ext cx="321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Application of trees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BCE6E-454A-46BE-B489-8917004CAA84}"/>
              </a:ext>
            </a:extLst>
          </p:cNvPr>
          <p:cNvSpPr txBox="1"/>
          <p:nvPr/>
        </p:nvSpPr>
        <p:spPr>
          <a:xfrm>
            <a:off x="1003176" y="5040267"/>
            <a:ext cx="1022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XML Parser uses tree algorithms. Decision-based algorithm is used in machine learning which works upon the algorithm of tree. Databases also uses tree data structures for indexing. Domain Name Server(DNS) also uses tree structures.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2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46F82-3D3F-411F-809D-700A60AE21FD}"/>
              </a:ext>
            </a:extLst>
          </p:cNvPr>
          <p:cNvSpPr txBox="1"/>
          <p:nvPr/>
        </p:nvSpPr>
        <p:spPr>
          <a:xfrm>
            <a:off x="892072" y="465485"/>
            <a:ext cx="2656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Advantages of trees</a:t>
            </a:r>
            <a:endParaRPr lang="en-IN" sz="24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BE4-4589-4CFA-BFBC-594102D04DF7}"/>
              </a:ext>
            </a:extLst>
          </p:cNvPr>
          <p:cNvSpPr txBox="1"/>
          <p:nvPr/>
        </p:nvSpPr>
        <p:spPr>
          <a:xfrm>
            <a:off x="1168400" y="1254145"/>
            <a:ext cx="7719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968"/>
                </a:solidFill>
                <a:effectLst/>
                <a:latin typeface="Nunito Sans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tree reflects the data structural connections.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tree is used for hierarchy.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It offers an efficient search and insertion procedure.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trees are flexible. This allows subtrees to be relocated with minimal effort.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7C91-D5F2-418F-8F41-C731D223B507}"/>
              </a:ext>
            </a:extLst>
          </p:cNvPr>
          <p:cNvSpPr txBox="1"/>
          <p:nvPr/>
        </p:nvSpPr>
        <p:spPr>
          <a:xfrm>
            <a:off x="892072" y="2805748"/>
            <a:ext cx="300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Disadvantages of trees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76276-FD44-4D67-82B7-AE3F2C91DB1D}"/>
              </a:ext>
            </a:extLst>
          </p:cNvPr>
          <p:cNvSpPr txBox="1"/>
          <p:nvPr/>
        </p:nvSpPr>
        <p:spPr>
          <a:xfrm>
            <a:off x="1249680" y="3385462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small change in the data can cause a large change in the structure of the decision tree causing instability.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storage may waste space (when it is not a complete binary tree), but it is more efficient when reading a specified node –  O(0) – for binary trees(later will learn)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Chain storage wastes less space when compared to binary trees, but it is less efficient when reading a specified node. O(nlogn) - for binary trees (later will learn)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3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0E8A-DF08-480A-8EE1-8C358FD1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086" y="480536"/>
            <a:ext cx="6707819" cy="111744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 of trees</a:t>
            </a:r>
            <a:endParaRPr lang="en-IN" sz="5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DC040F-02B8-4D3A-96E6-A5A2C822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58" y="1597982"/>
            <a:ext cx="6937770" cy="449697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845D9D-0BB4-4D42-8765-D81B43E8BF8B}"/>
              </a:ext>
            </a:extLst>
          </p:cNvPr>
          <p:cNvSpPr txBox="1"/>
          <p:nvPr/>
        </p:nvSpPr>
        <p:spPr>
          <a:xfrm>
            <a:off x="7488936" y="1944476"/>
            <a:ext cx="3364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D, F, H, G are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leaves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 and C are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siblings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is a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parent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B and 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 is called a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child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A and also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parent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D, E, 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2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EFD50-B5BA-4381-9026-327F7A9EA62E}"/>
              </a:ext>
            </a:extLst>
          </p:cNvPr>
          <p:cNvSpPr txBox="1"/>
          <p:nvPr/>
        </p:nvSpPr>
        <p:spPr>
          <a:xfrm>
            <a:off x="727969" y="399495"/>
            <a:ext cx="1613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Description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428EC-A208-47E5-A275-B23601429977}"/>
              </a:ext>
            </a:extLst>
          </p:cNvPr>
          <p:cNvSpPr txBox="1"/>
          <p:nvPr/>
        </p:nvSpPr>
        <p:spPr>
          <a:xfrm>
            <a:off x="727969" y="1074198"/>
            <a:ext cx="111059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path is a sequence of edges between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root is the special node from which all other nodes "descend“. Each tree has a single root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Sibling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Nodes with the same parent are siblings.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Ancestor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ancestor node of a node is any node in the path from that node to the root node (including the root node). The immediate ancestor of a node is the “parent”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Descendants</a:t>
            </a: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is the inverse relationship of ancestors.</a:t>
            </a:r>
            <a:r>
              <a:rPr lang="en-US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descendant node of a node is any node in the path from that node to the leaf node (including the leaf node). The immediate descendant of a node is the “child”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Leaves or External Nodes</a:t>
            </a:r>
            <a:r>
              <a:rPr lang="en-US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 node which does not have a child.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Nodes</a:t>
            </a: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Nodes which are not leaves, It have at least one child.</a:t>
            </a:r>
            <a:endParaRPr lang="en-US" dirty="0">
              <a:solidFill>
                <a:srgbClr val="2828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</a:t>
            </a:r>
            <a:r>
              <a:rPr lang="en-US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name emphasizes that everything which is a descendant of a tree node is a tree, too, and is a subset of the larger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Levels of a node represents the number of connections between the node and the root. It represents generation of a node. If the root node is at level 0, its next node is at level 1, its grand child is at level 2 and so on.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height of the tree is the level of the leaf in the longest path from the root plus 1. By definition the height of an empty tree is -1. Because the tree is drawn upside down, some texts refer to the depth of a tree rather than its height.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17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D4172-5B0E-4C4C-B42C-A7F15F6394E2}"/>
              </a:ext>
            </a:extLst>
          </p:cNvPr>
          <p:cNvSpPr txBox="1"/>
          <p:nvPr/>
        </p:nvSpPr>
        <p:spPr>
          <a:xfrm>
            <a:off x="1313745" y="746218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Example</a:t>
            </a:r>
            <a:endParaRPr lang="en-IN" sz="2400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DF565-9809-472E-9BF3-4973C968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51" y="1744605"/>
            <a:ext cx="6955366" cy="315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9A0FA-1F33-4A4F-9F02-AE73AFED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17" y="2101654"/>
            <a:ext cx="4360130" cy="2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8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1188</TotalTime>
  <Words>4678</Words>
  <Application>Microsoft Office PowerPoint</Application>
  <PresentationFormat>Widescreen</PresentationFormat>
  <Paragraphs>317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</vt:lpstr>
      <vt:lpstr>Arial Rounded MT Bold</vt:lpstr>
      <vt:lpstr>Calibri</vt:lpstr>
      <vt:lpstr>Calibri Light</vt:lpstr>
      <vt:lpstr>Consolas</vt:lpstr>
      <vt:lpstr>inherit</vt:lpstr>
      <vt:lpstr>MathJax_Math-italic</vt:lpstr>
      <vt:lpstr>Nunito Sans</vt:lpstr>
      <vt:lpstr>Times New Roman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Why tree data structure?</vt:lpstr>
      <vt:lpstr>PowerPoint Presentation</vt:lpstr>
      <vt:lpstr>Terminologies of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Traversals of tree</vt:lpstr>
      <vt:lpstr>In-order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CHAITANYA UNGUTURI</dc:creator>
  <cp:lastModifiedBy>SAI CHAITANYA UNGUTURI</cp:lastModifiedBy>
  <cp:revision>94</cp:revision>
  <dcterms:created xsi:type="dcterms:W3CDTF">2021-05-20T14:08:36Z</dcterms:created>
  <dcterms:modified xsi:type="dcterms:W3CDTF">2021-05-29T16:08:05Z</dcterms:modified>
</cp:coreProperties>
</file>